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44" r:id="rId1"/>
  </p:sldMasterIdLst>
  <p:notesMasterIdLst>
    <p:notesMasterId r:id="rId28"/>
  </p:notesMasterIdLst>
  <p:handoutMasterIdLst>
    <p:handoutMasterId r:id="rId29"/>
  </p:handoutMasterIdLst>
  <p:sldIdLst>
    <p:sldId id="283" r:id="rId2"/>
    <p:sldId id="288" r:id="rId3"/>
    <p:sldId id="284" r:id="rId4"/>
    <p:sldId id="304" r:id="rId5"/>
    <p:sldId id="286" r:id="rId6"/>
    <p:sldId id="305" r:id="rId7"/>
    <p:sldId id="306" r:id="rId8"/>
    <p:sldId id="307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</p:sldIdLst>
  <p:sldSz cx="9144000" cy="6858000" type="screen4x3"/>
  <p:notesSz cx="7053263" cy="9309100"/>
  <p:embeddedFontLst>
    <p:embeddedFont>
      <p:font typeface="Arial Narrow" panose="020B0606020202030204" pitchFamily="34" charset="0"/>
      <p:regular r:id="rId30"/>
      <p:bold r:id="rId31"/>
      <p:italic r:id="rId32"/>
      <p:boldItalic r:id="rId33"/>
    </p:embeddedFont>
    <p:embeddedFont>
      <p:font typeface="Franklin Gothic Book" panose="020B0503020102020204" pitchFamily="34" charset="0"/>
      <p:regular r:id="rId34"/>
      <p:italic r:id="rId35"/>
    </p:embeddedFont>
    <p:embeddedFont>
      <p:font typeface="Garamond" panose="02020502050306020203" pitchFamily="18" charset="0"/>
      <p:regular r:id="rId36"/>
      <p:bold r:id="rId37"/>
    </p:embeddedFont>
    <p:embeddedFont>
      <p:font typeface="Wingdings 2" panose="05020102010507070707" pitchFamily="18" charset="2"/>
      <p:regular r:id="rId38"/>
    </p:embeddedFont>
    <p:embeddedFont>
      <p:font typeface="FunctionLH" panose="020B0604020202020204"/>
      <p:regular r:id="rId39"/>
      <p:bold r:id="rId40"/>
      <p:italic r:id="rId41"/>
      <p:boldItalic r:id="rId42"/>
    </p:embeddedFont>
    <p:embeddedFont>
      <p:font typeface="Segoe Script" panose="020B0504020000000003" pitchFamily="34" charset="0"/>
      <p:regular r:id="rId43"/>
      <p:bold r:id="rId44"/>
    </p:embeddedFont>
    <p:embeddedFont>
      <p:font typeface="Arabic Typesetting" panose="03020402040406030203" pitchFamily="66" charset="-78"/>
      <p:regular r:id="rId4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CC3300"/>
    <a:srgbClr val="000000"/>
    <a:srgbClr val="FF3300"/>
    <a:srgbClr val="EAEAEA"/>
    <a:srgbClr val="DDDDDD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5" autoAdjust="0"/>
    <p:restoredTop sz="72340" autoAdjust="0"/>
  </p:normalViewPr>
  <p:slideViewPr>
    <p:cSldViewPr snapToGrid="0">
      <p:cViewPr>
        <p:scale>
          <a:sx n="48" d="100"/>
          <a:sy n="48" d="100"/>
        </p:scale>
        <p:origin x="-3540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2394"/>
    </p:cViewPr>
  </p:sorterViewPr>
  <p:notesViewPr>
    <p:cSldViewPr snapToGrid="0">
      <p:cViewPr varScale="1">
        <p:scale>
          <a:sx n="67" d="100"/>
          <a:sy n="67" d="100"/>
        </p:scale>
        <p:origin x="-3186" y="-90"/>
      </p:cViewPr>
      <p:guideLst>
        <p:guide orient="horz" pos="2931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7053" cy="465853"/>
          </a:xfrm>
          <a:prstGeom prst="rect">
            <a:avLst/>
          </a:prstGeom>
        </p:spPr>
        <p:txBody>
          <a:bodyPr vert="horz" lIns="91760" tIns="45880" rIns="91760" bIns="458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4614" y="0"/>
            <a:ext cx="3057053" cy="465853"/>
          </a:xfrm>
          <a:prstGeom prst="rect">
            <a:avLst/>
          </a:prstGeom>
        </p:spPr>
        <p:txBody>
          <a:bodyPr vert="horz" lIns="91760" tIns="45880" rIns="91760" bIns="45880" rtlCol="0"/>
          <a:lstStyle>
            <a:lvl1pPr algn="r">
              <a:defRPr sz="1200"/>
            </a:lvl1pPr>
          </a:lstStyle>
          <a:p>
            <a:fld id="{62AC86C7-58C3-4316-BC85-74D0E4E9638E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658"/>
            <a:ext cx="3057053" cy="465852"/>
          </a:xfrm>
          <a:prstGeom prst="rect">
            <a:avLst/>
          </a:prstGeom>
        </p:spPr>
        <p:txBody>
          <a:bodyPr vert="horz" lIns="91760" tIns="45880" rIns="91760" bIns="458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4614" y="8841658"/>
            <a:ext cx="3057053" cy="465852"/>
          </a:xfrm>
          <a:prstGeom prst="rect">
            <a:avLst/>
          </a:prstGeom>
        </p:spPr>
        <p:txBody>
          <a:bodyPr vert="horz" lIns="91760" tIns="45880" rIns="91760" bIns="45880" rtlCol="0" anchor="b"/>
          <a:lstStyle>
            <a:lvl1pPr algn="r">
              <a:defRPr sz="1200"/>
            </a:lvl1pPr>
          </a:lstStyle>
          <a:p>
            <a:fld id="{5AB630FC-D44F-4452-AC74-B51AF4580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54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7053" cy="4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32" tIns="45865" rIns="91732" bIns="45865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4614" y="0"/>
            <a:ext cx="3057053" cy="4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32" tIns="45865" rIns="91732" bIns="4586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1738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5965" y="4421624"/>
            <a:ext cx="5641333" cy="418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32" tIns="45865" rIns="91732" bIns="458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1658"/>
            <a:ext cx="3057053" cy="46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32" tIns="45865" rIns="91732" bIns="45865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4614" y="8841658"/>
            <a:ext cx="3057053" cy="46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32" tIns="45865" rIns="91732" bIns="4586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fld id="{F5D0B8EE-610E-4B9D-BAB5-767FE84FC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67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0B8EE-610E-4B9D-BAB5-767FE84FC28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0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Motions to Strike are governed by the </a:t>
            </a:r>
            <a:r>
              <a:rPr lang="en-US" i="1" dirty="0" err="1" smtClean="0"/>
              <a:t>TransAmerican</a:t>
            </a:r>
            <a:r>
              <a:rPr lang="en-US" dirty="0" smtClean="0"/>
              <a:t>  standard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Withholding, or worse yet destroying truly bad and potentially outcome determinative documents is the leading cause of sustained death penalty sanctions</a:t>
            </a:r>
          </a:p>
          <a:p>
            <a:pPr>
              <a:defRPr/>
            </a:pPr>
            <a:r>
              <a:rPr lang="en-US" dirty="0" smtClean="0"/>
              <a:t>Why?  Because the court makes the same inference your opposition makes: if you could stand production, you would have produced.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0B8EE-610E-4B9D-BAB5-767FE84FC28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77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Step Two:  Do I have Neutral or Positive Explanations?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When faced with bad documents, we naturally seek out innocent (neutral or positive) explanations</a:t>
            </a:r>
          </a:p>
          <a:p>
            <a:pPr>
              <a:defRPr/>
            </a:pPr>
            <a:r>
              <a:rPr lang="en-US" dirty="0" smtClean="0"/>
              <a:t>The key isn’t </a:t>
            </a:r>
            <a:r>
              <a:rPr lang="en-US" u="sng" dirty="0" smtClean="0"/>
              <a:t>developing</a:t>
            </a:r>
            <a:r>
              <a:rPr lang="en-US" dirty="0" smtClean="0"/>
              <a:t> explanations, but rather </a:t>
            </a:r>
            <a:r>
              <a:rPr lang="en-US" u="sng" dirty="0" smtClean="0"/>
              <a:t>testing</a:t>
            </a:r>
            <a:r>
              <a:rPr lang="en-US" dirty="0" smtClean="0"/>
              <a:t> them for reasonableness and acceptability to your fact finder</a:t>
            </a:r>
          </a:p>
          <a:p>
            <a:pPr>
              <a:defRPr/>
            </a:pPr>
            <a:r>
              <a:rPr lang="en-US" dirty="0" smtClean="0"/>
              <a:t>Examples from our hypotheticals.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0B8EE-610E-4B9D-BAB5-767FE84FC28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03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Step Two: Do I have transcendent Facts?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 transcendent fact is one that makes my client’s bad documents irrelevant</a:t>
            </a:r>
          </a:p>
          <a:p>
            <a:pPr>
              <a:defRPr/>
            </a:pPr>
            <a:r>
              <a:rPr lang="en-US" dirty="0" smtClean="0"/>
              <a:t>Examples—</a:t>
            </a:r>
          </a:p>
          <a:p>
            <a:pPr lvl="1">
              <a:defRPr/>
            </a:pPr>
            <a:r>
              <a:rPr lang="en-US" dirty="0" smtClean="0"/>
              <a:t>the opposition approved our approach after full disclosure</a:t>
            </a:r>
          </a:p>
          <a:p>
            <a:pPr lvl="1">
              <a:defRPr/>
            </a:pPr>
            <a:r>
              <a:rPr lang="en-US" dirty="0" smtClean="0"/>
              <a:t>The opposition does things exactly as we do</a:t>
            </a:r>
          </a:p>
          <a:p>
            <a:pPr lvl="1">
              <a:defRPr/>
            </a:pPr>
            <a:r>
              <a:rPr lang="en-US" dirty="0" smtClean="0"/>
              <a:t>The opposition was offered a fair “out” but refused to take it</a:t>
            </a:r>
          </a:p>
          <a:p>
            <a:pPr lvl="1">
              <a:defRPr/>
            </a:pPr>
            <a:r>
              <a:rPr lang="en-US" dirty="0" smtClean="0"/>
              <a:t>The project, product, effort, was doomed from the start regardless how we proceeded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0B8EE-610E-4B9D-BAB5-767FE84FC28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01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Step 3:  How can I test quickly, cheaply and confidentially?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Ask the members of your staff who aren’t involved in the case, show them the e-mails.</a:t>
            </a:r>
          </a:p>
          <a:p>
            <a:pPr>
              <a:defRPr/>
            </a:pPr>
            <a:r>
              <a:rPr lang="en-US" dirty="0" smtClean="0"/>
              <a:t>Run the fact pattern past neighbors or friends anonymously or letting them know who you represent</a:t>
            </a:r>
          </a:p>
          <a:p>
            <a:pPr>
              <a:defRPr/>
            </a:pPr>
            <a:r>
              <a:rPr lang="en-US" dirty="0" smtClean="0"/>
              <a:t>Pick your own random jury and run it by them using your legal assistant or another as the master of ceremonies—costs $around 2,500 rather than $25,000 for full mock trial.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0B8EE-610E-4B9D-BAB5-767FE84FC28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81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Let’s assume we have a horserace — How do we prepare for depositions?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Familiarize </a:t>
            </a:r>
            <a:r>
              <a:rPr lang="en-US" u="sng" dirty="0" smtClean="0"/>
              <a:t>all</a:t>
            </a:r>
            <a:r>
              <a:rPr lang="en-US" dirty="0" smtClean="0"/>
              <a:t> witnesses with the bad documents, whether they created them or not</a:t>
            </a:r>
          </a:p>
          <a:p>
            <a:pPr>
              <a:defRPr/>
            </a:pPr>
            <a:r>
              <a:rPr lang="en-US" dirty="0" smtClean="0"/>
              <a:t>Acknowledge what you must, but don’t give away more than you must</a:t>
            </a:r>
          </a:p>
          <a:p>
            <a:pPr>
              <a:defRPr/>
            </a:pPr>
            <a:r>
              <a:rPr lang="en-US" dirty="0" smtClean="0"/>
              <a:t>Give your witnesses the path to go from bad documents to positive explanations or transcendent facts.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0B8EE-610E-4B9D-BAB5-767FE84FC28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97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Handling The Bad Document Trial—Do’s and Don’ts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Don’t try to explain the documents away one by one—you just bury yourself</a:t>
            </a:r>
          </a:p>
          <a:p>
            <a:pPr>
              <a:defRPr/>
            </a:pPr>
            <a:r>
              <a:rPr lang="en-US" dirty="0" smtClean="0"/>
              <a:t>Don’t hide from the documents in </a:t>
            </a:r>
            <a:r>
              <a:rPr lang="en-US" dirty="0" err="1" smtClean="0"/>
              <a:t>voir</a:t>
            </a:r>
            <a:r>
              <a:rPr lang="en-US" dirty="0" smtClean="0"/>
              <a:t> dire or in opening</a:t>
            </a:r>
          </a:p>
          <a:p>
            <a:pPr>
              <a:defRPr/>
            </a:pPr>
            <a:r>
              <a:rPr lang="en-US" dirty="0" smtClean="0"/>
              <a:t>Give your positive explanations and transcendent facts early—test them</a:t>
            </a:r>
          </a:p>
          <a:p>
            <a:pPr>
              <a:defRPr/>
            </a:pPr>
            <a:r>
              <a:rPr lang="en-US" dirty="0" smtClean="0"/>
              <a:t>Knock the cover off the positive explanations and transcendent facts</a:t>
            </a:r>
          </a:p>
          <a:p>
            <a:pPr lvl="1">
              <a:defRPr/>
            </a:pPr>
            <a:r>
              <a:rPr lang="en-US" dirty="0" smtClean="0"/>
              <a:t>“over” prove them</a:t>
            </a:r>
          </a:p>
          <a:p>
            <a:pPr lvl="1">
              <a:defRPr/>
            </a:pPr>
            <a:r>
              <a:rPr lang="en-US" dirty="0" smtClean="0"/>
              <a:t>Prove them through someone or something other than your client. </a:t>
            </a:r>
          </a:p>
          <a:p>
            <a:endParaRPr lang="en-US" dirty="0" smtClean="0"/>
          </a:p>
          <a:p>
            <a:r>
              <a:rPr lang="en-US" sz="1000" dirty="0" smtClean="0"/>
              <a:t>Image source: http://billofrightsinstitute.org/resources/educator-resources/americapedia/americapedia-bill-of-rights/speedy-trial/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0B8EE-610E-4B9D-BAB5-767FE84FC28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14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Summary: Bad Document cases are hard—that’s why the client needs good counsel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Key #1, can I fight or must we flee.  If we must flee resolve in quickly before costs and time build</a:t>
            </a:r>
          </a:p>
          <a:p>
            <a:pPr>
              <a:defRPr/>
            </a:pPr>
            <a:r>
              <a:rPr lang="en-US" dirty="0" smtClean="0"/>
              <a:t>Key #2 develop and </a:t>
            </a:r>
            <a:r>
              <a:rPr lang="en-US" u="sng" dirty="0" smtClean="0"/>
              <a:t>test</a:t>
            </a:r>
            <a:r>
              <a:rPr lang="en-US" dirty="0" smtClean="0"/>
              <a:t> your neutral to positive explanations or transcendent facts</a:t>
            </a:r>
          </a:p>
          <a:p>
            <a:pPr>
              <a:defRPr/>
            </a:pPr>
            <a:r>
              <a:rPr lang="en-US" dirty="0" smtClean="0"/>
              <a:t>Key #3 get everyone on the same game plan</a:t>
            </a:r>
          </a:p>
          <a:p>
            <a:pPr>
              <a:defRPr/>
            </a:pPr>
            <a:r>
              <a:rPr lang="en-US" dirty="0" smtClean="0"/>
              <a:t>Key #4 get your message to the jury without flinching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0B8EE-610E-4B9D-BAB5-767FE84FC28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9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What creates Bad Documents?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Was it always this bad?</a:t>
            </a:r>
          </a:p>
          <a:p>
            <a:pPr>
              <a:defRPr/>
            </a:pPr>
            <a:r>
              <a:rPr lang="en-US" sz="2000" dirty="0" smtClean="0"/>
              <a:t>Short Answer: No.</a:t>
            </a:r>
          </a:p>
          <a:p>
            <a:pPr>
              <a:defRPr/>
            </a:pPr>
            <a:r>
              <a:rPr lang="en-US" sz="2000" dirty="0" smtClean="0"/>
              <a:t>At least the following are contributors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E-mail creates a false atmosphere of privacy and informality</a:t>
            </a:r>
          </a:p>
          <a:p>
            <a:pPr lvl="1">
              <a:defRPr/>
            </a:pPr>
            <a:r>
              <a:rPr lang="en-US" sz="1800" dirty="0" smtClean="0"/>
              <a:t>Modern computer and file server systems record everything unless instructed to  destroy it</a:t>
            </a:r>
          </a:p>
          <a:p>
            <a:pPr lvl="1">
              <a:defRPr/>
            </a:pPr>
            <a:r>
              <a:rPr lang="en-US" sz="1800" dirty="0" smtClean="0"/>
              <a:t>Most companies have extensive back-up procedures</a:t>
            </a:r>
          </a:p>
          <a:p>
            <a:pPr lvl="1">
              <a:defRPr/>
            </a:pPr>
            <a:r>
              <a:rPr lang="en-US" sz="1800" dirty="0" smtClean="0"/>
              <a:t>In a shrinking resource environment, employees don’t want to be the last person left standing in a game of corporate musical chairs.  They don’t want to be blamed for major corporate problems. </a:t>
            </a:r>
          </a:p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0B8EE-610E-4B9D-BAB5-767FE84FC28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46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 Hypothetical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Acco</a:t>
            </a:r>
            <a:r>
              <a:rPr lang="en-US" dirty="0" smtClean="0"/>
              <a:t> LLC is a real estate developer centered in Houston</a:t>
            </a:r>
          </a:p>
          <a:p>
            <a:pPr>
              <a:defRPr/>
            </a:pPr>
            <a:r>
              <a:rPr lang="en-US" dirty="0" smtClean="0"/>
              <a:t>In 2005 it began developing a mixed use condominium, retail and apartment property</a:t>
            </a:r>
          </a:p>
          <a:p>
            <a:pPr>
              <a:defRPr/>
            </a:pPr>
            <a:r>
              <a:rPr lang="en-US" dirty="0" smtClean="0"/>
              <a:t>35 investors have put $3 million apiece into the project</a:t>
            </a:r>
          </a:p>
          <a:p>
            <a:pPr>
              <a:defRPr/>
            </a:pPr>
            <a:r>
              <a:rPr lang="en-US" dirty="0" smtClean="0"/>
              <a:t>The sophisticated investors confirm a net worth of at least $10 million, that they are aware the investment is high risk and they may lose all</a:t>
            </a:r>
          </a:p>
          <a:p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5550" indent="-286750" eaLnBrk="0" hangingPunct="0"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7001" indent="-229400" eaLnBrk="0" hangingPunct="0"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5801" indent="-229400" eaLnBrk="0" hangingPunct="0"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64601" indent="-229400" eaLnBrk="0" hangingPunct="0"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23401" indent="-229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82201" indent="-229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41002" indent="-229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99802" indent="-229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4507D8D2-F087-4206-8273-8FB1530E0A29}" type="slidenum">
              <a:rPr lang="en-US" sz="1200">
                <a:latin typeface="Arial" charset="0"/>
              </a:rPr>
              <a:pPr eaLnBrk="1" hangingPunct="1"/>
              <a:t>3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 Hypothetical (2)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project becomes very late, mostly due to permitting problems</a:t>
            </a:r>
          </a:p>
          <a:p>
            <a:pPr>
              <a:defRPr/>
            </a:pPr>
            <a:r>
              <a:rPr lang="en-US" dirty="0" smtClean="0"/>
              <a:t>The first general contractor had to be fired and replaced, resulting in liens and litigation</a:t>
            </a:r>
          </a:p>
          <a:p>
            <a:pPr>
              <a:defRPr/>
            </a:pPr>
            <a:r>
              <a:rPr lang="en-US" dirty="0" smtClean="0"/>
              <a:t>Original completion was to be July 1, 2007, but it is pushed back to December 31, 2008</a:t>
            </a:r>
          </a:p>
          <a:p>
            <a:pPr>
              <a:defRPr/>
            </a:pPr>
            <a:r>
              <a:rPr lang="en-US" dirty="0" smtClean="0"/>
              <a:t>The project is caught up in the nation’s liquidity crisis, 250 of the 500 committed pre-construction sales opt out or default</a:t>
            </a:r>
          </a:p>
          <a:p>
            <a:pPr>
              <a:defRPr/>
            </a:pPr>
            <a:r>
              <a:rPr lang="en-US" dirty="0" smtClean="0"/>
              <a:t> New Funding of $25mm is required to finish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5550" indent="-286750" eaLnBrk="0" hangingPunct="0"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7001" indent="-229400" eaLnBrk="0" hangingPunct="0"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5801" indent="-229400" eaLnBrk="0" hangingPunct="0"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64601" indent="-229400" eaLnBrk="0" hangingPunct="0"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23401" indent="-229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82201" indent="-229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41002" indent="-229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99802" indent="-229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4507D8D2-F087-4206-8273-8FB1530E0A29}" type="slidenum">
              <a:rPr lang="en-US" sz="1200">
                <a:latin typeface="Arial" charset="0"/>
              </a:rPr>
              <a:pPr eaLnBrk="1" hangingPunct="1"/>
              <a:t>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 Hypothetical (3)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investors all sue, claiming:</a:t>
            </a:r>
          </a:p>
          <a:p>
            <a:pPr lvl="1">
              <a:defRPr/>
            </a:pPr>
            <a:r>
              <a:rPr lang="en-US" dirty="0" smtClean="0"/>
              <a:t>Breach of contract</a:t>
            </a:r>
          </a:p>
          <a:p>
            <a:pPr lvl="1">
              <a:defRPr/>
            </a:pPr>
            <a:r>
              <a:rPr lang="en-US" dirty="0" smtClean="0"/>
              <a:t>Negligence</a:t>
            </a:r>
          </a:p>
          <a:p>
            <a:pPr lvl="1">
              <a:defRPr/>
            </a:pPr>
            <a:r>
              <a:rPr lang="en-US" dirty="0" smtClean="0"/>
              <a:t>Breach of Fiduciary duty</a:t>
            </a:r>
          </a:p>
          <a:p>
            <a:pPr lvl="1">
              <a:defRPr/>
            </a:pPr>
            <a:r>
              <a:rPr lang="en-US" dirty="0" smtClean="0"/>
              <a:t>Common law fraud, promissory fraud, fraudulent concealment and real estate fraud and Securities Fraud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0B8EE-610E-4B9D-BAB5-767FE84FC28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70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You have been hired to defend </a:t>
            </a:r>
            <a:r>
              <a:rPr lang="en-US" dirty="0" err="1" smtClean="0"/>
              <a:t>Acco</a:t>
            </a:r>
            <a:r>
              <a:rPr lang="en-US" dirty="0" smtClean="0"/>
              <a:t>, whose General Counsel informs you that there might be some bad documents, but they’re mostly privileged.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0B8EE-610E-4B9D-BAB5-767FE84FC28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58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  <a:defRPr/>
            </a:pPr>
            <a:r>
              <a:rPr lang="en-US" dirty="0" smtClean="0"/>
              <a:t>Figure out: how bad is bad?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Do I have </a:t>
            </a:r>
            <a:r>
              <a:rPr lang="en-US" b="1" u="sng" dirty="0" smtClean="0"/>
              <a:t>all</a:t>
            </a:r>
            <a:r>
              <a:rPr lang="en-US" dirty="0" smtClean="0"/>
              <a:t> of the bad documents, or are there more out there</a:t>
            </a:r>
          </a:p>
          <a:p>
            <a:pPr lvl="1">
              <a:defRPr/>
            </a:pPr>
            <a:r>
              <a:rPr lang="en-US" dirty="0" smtClean="0"/>
              <a:t>Are the bad documents clearly privileged? (No)</a:t>
            </a:r>
          </a:p>
          <a:p>
            <a:pPr lvl="1">
              <a:defRPr/>
            </a:pPr>
            <a:r>
              <a:rPr lang="en-US" dirty="0" smtClean="0"/>
              <a:t>Are there truthful neutral or positive explanations?</a:t>
            </a:r>
          </a:p>
          <a:p>
            <a:pPr lvl="1">
              <a:defRPr/>
            </a:pPr>
            <a:r>
              <a:rPr lang="en-US" dirty="0" smtClean="0"/>
              <a:t>Do transcendent facts exist?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(2) Obtain full client acknowledgement and a commitment to full production</a:t>
            </a:r>
          </a:p>
          <a:p>
            <a:pPr>
              <a:defRPr/>
            </a:pPr>
            <a:r>
              <a:rPr lang="en-US" dirty="0" smtClean="0"/>
              <a:t>(3)  If neutral to positive explanations or transcendent facts exist, test them</a:t>
            </a:r>
          </a:p>
          <a:p>
            <a:pPr>
              <a:defRPr/>
            </a:pPr>
            <a:r>
              <a:rPr lang="en-US" dirty="0" smtClean="0"/>
              <a:t>(4) Orient your witnesses to state your case, during deposition and at trial</a:t>
            </a:r>
          </a:p>
          <a:p>
            <a:pPr lvl="1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0B8EE-610E-4B9D-BAB5-767FE84FC28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93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Step 1: Make sure we have ALL the Bad Documents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Why so critical?</a:t>
            </a:r>
          </a:p>
          <a:p>
            <a:pPr lvl="1">
              <a:defRPr/>
            </a:pPr>
            <a:r>
              <a:rPr lang="en-US" dirty="0" smtClean="0"/>
              <a:t>You need to know how they fit into the whole story</a:t>
            </a:r>
          </a:p>
          <a:p>
            <a:pPr lvl="1">
              <a:defRPr/>
            </a:pPr>
            <a:r>
              <a:rPr lang="en-US" dirty="0" smtClean="0"/>
              <a:t>You need to know immediately whether there is a neutral or positive explanation or transcendent fact</a:t>
            </a:r>
          </a:p>
          <a:p>
            <a:pPr lvl="1">
              <a:defRPr/>
            </a:pPr>
            <a:r>
              <a:rPr lang="en-US" dirty="0" smtClean="0"/>
              <a:t>Late produced documents get magnified:</a:t>
            </a:r>
          </a:p>
          <a:p>
            <a:pPr lvl="2">
              <a:defRPr/>
            </a:pPr>
            <a:r>
              <a:rPr lang="en-US" dirty="0" smtClean="0"/>
              <a:t>Your withholding of them announces that you fear them</a:t>
            </a:r>
          </a:p>
          <a:p>
            <a:pPr lvl="2">
              <a:defRPr/>
            </a:pPr>
            <a:r>
              <a:rPr lang="en-US" dirty="0" smtClean="0"/>
              <a:t>Forced production creates negative momentum in depositions and before the court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0B8EE-610E-4B9D-BAB5-767FE84FC28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18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Can’t I just claim privilege and make my Opposition work for them?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Recommendation is to err on the side of production, why?</a:t>
            </a:r>
          </a:p>
          <a:p>
            <a:pPr lvl="1">
              <a:defRPr/>
            </a:pPr>
            <a:r>
              <a:rPr lang="en-US" dirty="0" smtClean="0"/>
              <a:t>The privilege log is a beacon</a:t>
            </a:r>
          </a:p>
          <a:p>
            <a:pPr lvl="1">
              <a:defRPr/>
            </a:pPr>
            <a:r>
              <a:rPr lang="en-US" dirty="0" smtClean="0"/>
              <a:t>The documents in question will be </a:t>
            </a:r>
            <a:r>
              <a:rPr lang="en-US" u="sng" dirty="0" smtClean="0">
                <a:solidFill>
                  <a:srgbClr val="FFC000"/>
                </a:solidFill>
              </a:rPr>
              <a:t>highlighted</a:t>
            </a:r>
            <a:r>
              <a:rPr lang="en-US" u="sng" dirty="0" smtClean="0"/>
              <a:t> </a:t>
            </a:r>
            <a:r>
              <a:rPr lang="en-US" dirty="0" smtClean="0"/>
              <a:t>for the Court, and may impair your or the client’s credibility for the whole case</a:t>
            </a:r>
          </a:p>
          <a:p>
            <a:pPr lvl="1">
              <a:defRPr/>
            </a:pPr>
            <a:r>
              <a:rPr lang="en-US" dirty="0" smtClean="0"/>
              <a:t>The combination of document withholding and document volatility increases the chance of a crime or fraud exception finding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0B8EE-610E-4B9D-BAB5-767FE84FC28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7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ECF70-0259-4C47-BB66-E8F542B7DC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14FF3-69F4-49B8-8C68-042244D91D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DCB1AA-F2F4-41F7-A498-E7484031FE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C9485-7DD7-476A-8B73-C6160299C7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B1A18-1EE5-4F85-B265-499A09B140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B8B32-D972-488A-BED4-99B50164B2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C6D29-BDD1-44ED-8101-ACA73FEDD6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EF94D7-3A33-4550-8A82-39299C8DC9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2B085-76D7-4D59-A69A-FD23992190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" descr="L:\ACTIVE CASES\Fulkerson_CLE\Images\claw-slash.pn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971" y="0"/>
            <a:ext cx="2199029" cy="295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B679DD6B-D396-45EA-B49F-626059BC77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22769-FB93-4ABF-AD08-722FCA7867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0FD06CB-FF9A-4052-BAD5-3CCBDD62B6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4.wmf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microsoft.com/office/2007/relationships/hdphoto" Target="../media/hdphoto8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33.jpeg"/><Relationship Id="rId5" Type="http://schemas.openxmlformats.org/officeDocument/2006/relationships/image" Target="../media/image30.jpe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0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L:\ACTIVE CASES\Fulkerson_CLE\Images\haunted-h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496" y="1037511"/>
            <a:ext cx="4588503" cy="4753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6400800" y="6551270"/>
            <a:ext cx="2743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 dirty="0">
                <a:solidFill>
                  <a:srgbClr val="DDDDDD"/>
                </a:solidFill>
                <a:latin typeface="Arial" charset="0"/>
              </a:rPr>
              <a:t>www.</a:t>
            </a:r>
            <a:r>
              <a:rPr lang="en-US" sz="1400" b="1" dirty="0">
                <a:solidFill>
                  <a:srgbClr val="33CC33"/>
                </a:solidFill>
                <a:latin typeface="Arial" charset="0"/>
              </a:rPr>
              <a:t>FulkersonLotz</a:t>
            </a:r>
            <a:r>
              <a:rPr lang="en-US" sz="1400" dirty="0">
                <a:solidFill>
                  <a:srgbClr val="DDDDDD"/>
                </a:solidFill>
                <a:latin typeface="Arial" charset="0"/>
              </a:rPr>
              <a:t>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363561" y="151429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sz="3600" b="1" dirty="0" smtClean="0">
                <a:solidFill>
                  <a:prstClr val="white"/>
                </a:solidFill>
                <a:latin typeface="FunctionLH" pitchFamily="2" charset="0"/>
                <a:cs typeface="Arabic Typesetting" pitchFamily="66" charset="-78"/>
              </a:rPr>
              <a:t>The Good, The Bad And The Ugly…</a:t>
            </a:r>
            <a:endParaRPr lang="en-US" sz="3600" b="1" dirty="0">
              <a:solidFill>
                <a:prstClr val="white"/>
              </a:solidFill>
              <a:latin typeface="FunctionLH" pitchFamily="2" charset="0"/>
              <a:cs typeface="Arabic Typesetting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17556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1400" dirty="0">
                <a:solidFill>
                  <a:prstClr val="white"/>
                </a:solidFill>
                <a:latin typeface="+mn-lt"/>
              </a:rPr>
              <a:t>November 29, 2012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5791200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 smtClean="0">
                <a:solidFill>
                  <a:prstClr val="white"/>
                </a:solidFill>
                <a:latin typeface="FunctionLH" pitchFamily="2" charset="0"/>
                <a:cs typeface="Arabic Typesetting" pitchFamily="66" charset="-78"/>
              </a:rPr>
              <a:t>Trying Cases With Really Bad Documents</a:t>
            </a:r>
            <a:endParaRPr lang="en-US" sz="3200" b="1" i="1" dirty="0">
              <a:solidFill>
                <a:prstClr val="white"/>
              </a:solidFill>
              <a:latin typeface="FunctionLH" pitchFamily="2" charset="0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2716" y="96924"/>
            <a:ext cx="3151483" cy="350846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54222" y="1168371"/>
            <a:ext cx="8869136" cy="5008609"/>
            <a:chOff x="154222" y="1168371"/>
            <a:chExt cx="8869136" cy="5008609"/>
          </a:xfrm>
        </p:grpSpPr>
        <p:sp>
          <p:nvSpPr>
            <p:cNvPr id="3" name="Rectangle 2"/>
            <p:cNvSpPr/>
            <p:nvPr/>
          </p:nvSpPr>
          <p:spPr>
            <a:xfrm>
              <a:off x="4114799" y="1168371"/>
              <a:ext cx="3056710" cy="1345852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>
              <a:stCxn id="3" idx="1"/>
            </p:cNvCxnSpPr>
            <p:nvPr/>
          </p:nvCxnSpPr>
          <p:spPr>
            <a:xfrm flipH="1">
              <a:off x="231187" y="1841297"/>
              <a:ext cx="3883612" cy="7259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" idx="3"/>
            </p:cNvCxnSpPr>
            <p:nvPr/>
          </p:nvCxnSpPr>
          <p:spPr>
            <a:xfrm>
              <a:off x="7171509" y="1841297"/>
              <a:ext cx="1851849" cy="8093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98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4222" y="2567241"/>
              <a:ext cx="8869136" cy="3609739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945522" y="525199"/>
            <a:ext cx="2385945" cy="2011890"/>
            <a:chOff x="2018373" y="3415917"/>
            <a:chExt cx="1700213" cy="831850"/>
          </a:xfrm>
        </p:grpSpPr>
        <p:sp>
          <p:nvSpPr>
            <p:cNvPr id="6" name="Freeform 15"/>
            <p:cNvSpPr>
              <a:spLocks/>
            </p:cNvSpPr>
            <p:nvPr/>
          </p:nvSpPr>
          <p:spPr bwMode="auto">
            <a:xfrm>
              <a:off x="2018373" y="3496879"/>
              <a:ext cx="1700213" cy="406400"/>
            </a:xfrm>
            <a:custGeom>
              <a:avLst/>
              <a:gdLst>
                <a:gd name="T0" fmla="*/ 57 w 2141"/>
                <a:gd name="T1" fmla="*/ 0 h 513"/>
                <a:gd name="T2" fmla="*/ 0 w 2141"/>
                <a:gd name="T3" fmla="*/ 480 h 513"/>
                <a:gd name="T4" fmla="*/ 33 w 2141"/>
                <a:gd name="T5" fmla="*/ 513 h 513"/>
                <a:gd name="T6" fmla="*/ 2098 w 2141"/>
                <a:gd name="T7" fmla="*/ 511 h 513"/>
                <a:gd name="T8" fmla="*/ 2141 w 2141"/>
                <a:gd name="T9" fmla="*/ 479 h 513"/>
                <a:gd name="T10" fmla="*/ 2108 w 2141"/>
                <a:gd name="T11" fmla="*/ 0 h 513"/>
                <a:gd name="T12" fmla="*/ 57 w 2141"/>
                <a:gd name="T13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1" h="513">
                  <a:moveTo>
                    <a:pt x="57" y="0"/>
                  </a:moveTo>
                  <a:lnTo>
                    <a:pt x="0" y="480"/>
                  </a:lnTo>
                  <a:lnTo>
                    <a:pt x="33" y="513"/>
                  </a:lnTo>
                  <a:lnTo>
                    <a:pt x="2098" y="511"/>
                  </a:lnTo>
                  <a:lnTo>
                    <a:pt x="2141" y="479"/>
                  </a:lnTo>
                  <a:lnTo>
                    <a:pt x="2108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6"/>
            <p:cNvSpPr>
              <a:spLocks/>
            </p:cNvSpPr>
            <p:nvPr/>
          </p:nvSpPr>
          <p:spPr bwMode="auto">
            <a:xfrm>
              <a:off x="3586823" y="3439729"/>
              <a:ext cx="92075" cy="808038"/>
            </a:xfrm>
            <a:custGeom>
              <a:avLst/>
              <a:gdLst>
                <a:gd name="T0" fmla="*/ 117 w 117"/>
                <a:gd name="T1" fmla="*/ 1019 h 1019"/>
                <a:gd name="T2" fmla="*/ 74 w 117"/>
                <a:gd name="T3" fmla="*/ 0 h 1019"/>
                <a:gd name="T4" fmla="*/ 15 w 117"/>
                <a:gd name="T5" fmla="*/ 0 h 1019"/>
                <a:gd name="T6" fmla="*/ 0 w 117"/>
                <a:gd name="T7" fmla="*/ 20 h 1019"/>
                <a:gd name="T8" fmla="*/ 1 w 117"/>
                <a:gd name="T9" fmla="*/ 1019 h 1019"/>
                <a:gd name="T10" fmla="*/ 117 w 117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019">
                  <a:moveTo>
                    <a:pt x="117" y="1019"/>
                  </a:moveTo>
                  <a:lnTo>
                    <a:pt x="74" y="0"/>
                  </a:lnTo>
                  <a:lnTo>
                    <a:pt x="15" y="0"/>
                  </a:lnTo>
                  <a:lnTo>
                    <a:pt x="0" y="20"/>
                  </a:lnTo>
                  <a:lnTo>
                    <a:pt x="1" y="1019"/>
                  </a:lnTo>
                  <a:lnTo>
                    <a:pt x="117" y="1019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7"/>
            <p:cNvSpPr>
              <a:spLocks/>
            </p:cNvSpPr>
            <p:nvPr/>
          </p:nvSpPr>
          <p:spPr bwMode="auto">
            <a:xfrm>
              <a:off x="2059648" y="3415917"/>
              <a:ext cx="90488" cy="808038"/>
            </a:xfrm>
            <a:custGeom>
              <a:avLst/>
              <a:gdLst>
                <a:gd name="T0" fmla="*/ 0 w 116"/>
                <a:gd name="T1" fmla="*/ 1019 h 1019"/>
                <a:gd name="T2" fmla="*/ 43 w 116"/>
                <a:gd name="T3" fmla="*/ 1 h 1019"/>
                <a:gd name="T4" fmla="*/ 102 w 116"/>
                <a:gd name="T5" fmla="*/ 0 h 1019"/>
                <a:gd name="T6" fmla="*/ 116 w 116"/>
                <a:gd name="T7" fmla="*/ 20 h 1019"/>
                <a:gd name="T8" fmla="*/ 116 w 116"/>
                <a:gd name="T9" fmla="*/ 1019 h 1019"/>
                <a:gd name="T10" fmla="*/ 0 w 116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019">
                  <a:moveTo>
                    <a:pt x="0" y="1019"/>
                  </a:moveTo>
                  <a:lnTo>
                    <a:pt x="43" y="1"/>
                  </a:lnTo>
                  <a:lnTo>
                    <a:pt x="102" y="0"/>
                  </a:lnTo>
                  <a:lnTo>
                    <a:pt x="116" y="20"/>
                  </a:lnTo>
                  <a:lnTo>
                    <a:pt x="116" y="1019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2767673" y="3511167"/>
              <a:ext cx="936625" cy="333375"/>
            </a:xfrm>
            <a:custGeom>
              <a:avLst/>
              <a:gdLst>
                <a:gd name="T0" fmla="*/ 1074 w 1179"/>
                <a:gd name="T1" fmla="*/ 419 h 419"/>
                <a:gd name="T2" fmla="*/ 1179 w 1179"/>
                <a:gd name="T3" fmla="*/ 0 h 419"/>
                <a:gd name="T4" fmla="*/ 101 w 1179"/>
                <a:gd name="T5" fmla="*/ 0 h 419"/>
                <a:gd name="T6" fmla="*/ 0 w 1179"/>
                <a:gd name="T7" fmla="*/ 419 h 419"/>
                <a:gd name="T8" fmla="*/ 1074 w 1179"/>
                <a:gd name="T9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9" h="419">
                  <a:moveTo>
                    <a:pt x="1074" y="419"/>
                  </a:moveTo>
                  <a:lnTo>
                    <a:pt x="1179" y="0"/>
                  </a:lnTo>
                  <a:lnTo>
                    <a:pt x="101" y="0"/>
                  </a:lnTo>
                  <a:lnTo>
                    <a:pt x="0" y="419"/>
                  </a:lnTo>
                  <a:lnTo>
                    <a:pt x="1074" y="419"/>
                  </a:ln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2758148" y="3511167"/>
              <a:ext cx="212725" cy="331788"/>
            </a:xfrm>
            <a:custGeom>
              <a:avLst/>
              <a:gdLst>
                <a:gd name="T0" fmla="*/ 100 w 268"/>
                <a:gd name="T1" fmla="*/ 0 h 418"/>
                <a:gd name="T2" fmla="*/ 0 w 268"/>
                <a:gd name="T3" fmla="*/ 418 h 418"/>
                <a:gd name="T4" fmla="*/ 167 w 268"/>
                <a:gd name="T5" fmla="*/ 418 h 418"/>
                <a:gd name="T6" fmla="*/ 268 w 268"/>
                <a:gd name="T7" fmla="*/ 0 h 418"/>
                <a:gd name="T8" fmla="*/ 100 w 268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18">
                  <a:moveTo>
                    <a:pt x="100" y="0"/>
                  </a:moveTo>
                  <a:lnTo>
                    <a:pt x="0" y="418"/>
                  </a:lnTo>
                  <a:lnTo>
                    <a:pt x="167" y="418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3031198" y="3511167"/>
              <a:ext cx="212725" cy="331788"/>
            </a:xfrm>
            <a:custGeom>
              <a:avLst/>
              <a:gdLst>
                <a:gd name="T0" fmla="*/ 99 w 267"/>
                <a:gd name="T1" fmla="*/ 0 h 418"/>
                <a:gd name="T2" fmla="*/ 0 w 267"/>
                <a:gd name="T3" fmla="*/ 418 h 418"/>
                <a:gd name="T4" fmla="*/ 166 w 267"/>
                <a:gd name="T5" fmla="*/ 418 h 418"/>
                <a:gd name="T6" fmla="*/ 267 w 267"/>
                <a:gd name="T7" fmla="*/ 0 h 418"/>
                <a:gd name="T8" fmla="*/ 99 w 267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418">
                  <a:moveTo>
                    <a:pt x="99" y="0"/>
                  </a:moveTo>
                  <a:lnTo>
                    <a:pt x="0" y="418"/>
                  </a:lnTo>
                  <a:lnTo>
                    <a:pt x="166" y="418"/>
                  </a:lnTo>
                  <a:lnTo>
                    <a:pt x="267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3304248" y="3511167"/>
              <a:ext cx="212725" cy="333375"/>
            </a:xfrm>
            <a:custGeom>
              <a:avLst/>
              <a:gdLst>
                <a:gd name="T0" fmla="*/ 100 w 268"/>
                <a:gd name="T1" fmla="*/ 0 h 421"/>
                <a:gd name="T2" fmla="*/ 0 w 268"/>
                <a:gd name="T3" fmla="*/ 421 h 421"/>
                <a:gd name="T4" fmla="*/ 167 w 268"/>
                <a:gd name="T5" fmla="*/ 421 h 421"/>
                <a:gd name="T6" fmla="*/ 268 w 268"/>
                <a:gd name="T7" fmla="*/ 0 h 421"/>
                <a:gd name="T8" fmla="*/ 100 w 268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21">
                  <a:moveTo>
                    <a:pt x="100" y="0"/>
                  </a:moveTo>
                  <a:lnTo>
                    <a:pt x="0" y="421"/>
                  </a:lnTo>
                  <a:lnTo>
                    <a:pt x="167" y="421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3604285" y="3511167"/>
              <a:ext cx="106363" cy="333375"/>
            </a:xfrm>
            <a:custGeom>
              <a:avLst/>
              <a:gdLst>
                <a:gd name="T0" fmla="*/ 135 w 135"/>
                <a:gd name="T1" fmla="*/ 0 h 419"/>
                <a:gd name="T2" fmla="*/ 68 w 135"/>
                <a:gd name="T3" fmla="*/ 0 h 419"/>
                <a:gd name="T4" fmla="*/ 0 w 135"/>
                <a:gd name="T5" fmla="*/ 419 h 419"/>
                <a:gd name="T6" fmla="*/ 135 w 135"/>
                <a:gd name="T7" fmla="*/ 419 h 419"/>
                <a:gd name="T8" fmla="*/ 135 w 135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19">
                  <a:moveTo>
                    <a:pt x="135" y="0"/>
                  </a:moveTo>
                  <a:lnTo>
                    <a:pt x="68" y="0"/>
                  </a:lnTo>
                  <a:lnTo>
                    <a:pt x="0" y="419"/>
                  </a:lnTo>
                  <a:lnTo>
                    <a:pt x="135" y="41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2023135" y="3511167"/>
              <a:ext cx="862013" cy="333375"/>
            </a:xfrm>
            <a:custGeom>
              <a:avLst/>
              <a:gdLst>
                <a:gd name="T0" fmla="*/ 0 w 1084"/>
                <a:gd name="T1" fmla="*/ 419 h 419"/>
                <a:gd name="T2" fmla="*/ 979 w 1084"/>
                <a:gd name="T3" fmla="*/ 419 h 419"/>
                <a:gd name="T4" fmla="*/ 1084 w 1084"/>
                <a:gd name="T5" fmla="*/ 0 h 419"/>
                <a:gd name="T6" fmla="*/ 5 w 1084"/>
                <a:gd name="T7" fmla="*/ 0 h 419"/>
                <a:gd name="T8" fmla="*/ 0 w 1084"/>
                <a:gd name="T9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4" h="419">
                  <a:moveTo>
                    <a:pt x="0" y="419"/>
                  </a:moveTo>
                  <a:lnTo>
                    <a:pt x="979" y="419"/>
                  </a:lnTo>
                  <a:lnTo>
                    <a:pt x="1084" y="0"/>
                  </a:lnTo>
                  <a:lnTo>
                    <a:pt x="5" y="0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2031073" y="3511167"/>
              <a:ext cx="107950" cy="331788"/>
            </a:xfrm>
            <a:custGeom>
              <a:avLst/>
              <a:gdLst>
                <a:gd name="T0" fmla="*/ 0 w 135"/>
                <a:gd name="T1" fmla="*/ 418 h 418"/>
                <a:gd name="T2" fmla="*/ 46 w 135"/>
                <a:gd name="T3" fmla="*/ 418 h 418"/>
                <a:gd name="T4" fmla="*/ 135 w 135"/>
                <a:gd name="T5" fmla="*/ 0 h 418"/>
                <a:gd name="T6" fmla="*/ 6 w 135"/>
                <a:gd name="T7" fmla="*/ 0 h 418"/>
                <a:gd name="T8" fmla="*/ 0 w 135"/>
                <a:gd name="T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18">
                  <a:moveTo>
                    <a:pt x="0" y="418"/>
                  </a:moveTo>
                  <a:lnTo>
                    <a:pt x="46" y="418"/>
                  </a:lnTo>
                  <a:lnTo>
                    <a:pt x="135" y="0"/>
                  </a:lnTo>
                  <a:lnTo>
                    <a:pt x="6" y="0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2210460" y="3511167"/>
              <a:ext cx="212725" cy="331788"/>
            </a:xfrm>
            <a:custGeom>
              <a:avLst/>
              <a:gdLst>
                <a:gd name="T0" fmla="*/ 100 w 268"/>
                <a:gd name="T1" fmla="*/ 0 h 418"/>
                <a:gd name="T2" fmla="*/ 0 w 268"/>
                <a:gd name="T3" fmla="*/ 418 h 418"/>
                <a:gd name="T4" fmla="*/ 167 w 268"/>
                <a:gd name="T5" fmla="*/ 418 h 418"/>
                <a:gd name="T6" fmla="*/ 268 w 268"/>
                <a:gd name="T7" fmla="*/ 0 h 418"/>
                <a:gd name="T8" fmla="*/ 100 w 268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18">
                  <a:moveTo>
                    <a:pt x="100" y="0"/>
                  </a:moveTo>
                  <a:lnTo>
                    <a:pt x="0" y="418"/>
                  </a:lnTo>
                  <a:lnTo>
                    <a:pt x="167" y="418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2485098" y="3511167"/>
              <a:ext cx="212725" cy="333375"/>
            </a:xfrm>
            <a:custGeom>
              <a:avLst/>
              <a:gdLst>
                <a:gd name="T0" fmla="*/ 100 w 268"/>
                <a:gd name="T1" fmla="*/ 0 h 421"/>
                <a:gd name="T2" fmla="*/ 0 w 268"/>
                <a:gd name="T3" fmla="*/ 421 h 421"/>
                <a:gd name="T4" fmla="*/ 167 w 268"/>
                <a:gd name="T5" fmla="*/ 421 h 421"/>
                <a:gd name="T6" fmla="*/ 268 w 268"/>
                <a:gd name="T7" fmla="*/ 0 h 421"/>
                <a:gd name="T8" fmla="*/ 100 w 268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21">
                  <a:moveTo>
                    <a:pt x="100" y="0"/>
                  </a:moveTo>
                  <a:lnTo>
                    <a:pt x="0" y="421"/>
                  </a:lnTo>
                  <a:lnTo>
                    <a:pt x="167" y="421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2759735" y="3511167"/>
              <a:ext cx="212725" cy="333375"/>
            </a:xfrm>
            <a:custGeom>
              <a:avLst/>
              <a:gdLst>
                <a:gd name="T0" fmla="*/ 100 w 269"/>
                <a:gd name="T1" fmla="*/ 0 h 419"/>
                <a:gd name="T2" fmla="*/ 0 w 269"/>
                <a:gd name="T3" fmla="*/ 419 h 419"/>
                <a:gd name="T4" fmla="*/ 167 w 269"/>
                <a:gd name="T5" fmla="*/ 419 h 419"/>
                <a:gd name="T6" fmla="*/ 269 w 269"/>
                <a:gd name="T7" fmla="*/ 0 h 419"/>
                <a:gd name="T8" fmla="*/ 100 w 269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419">
                  <a:moveTo>
                    <a:pt x="100" y="0"/>
                  </a:moveTo>
                  <a:lnTo>
                    <a:pt x="0" y="419"/>
                  </a:lnTo>
                  <a:lnTo>
                    <a:pt x="167" y="419"/>
                  </a:lnTo>
                  <a:lnTo>
                    <a:pt x="269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8"/>
            <p:cNvSpPr>
              <a:spLocks/>
            </p:cNvSpPr>
            <p:nvPr/>
          </p:nvSpPr>
          <p:spPr bwMode="auto">
            <a:xfrm>
              <a:off x="2018373" y="3477829"/>
              <a:ext cx="1700213" cy="398463"/>
            </a:xfrm>
            <a:custGeom>
              <a:avLst/>
              <a:gdLst>
                <a:gd name="T0" fmla="*/ 81 w 2142"/>
                <a:gd name="T1" fmla="*/ 46 h 502"/>
                <a:gd name="T2" fmla="*/ 2110 w 2142"/>
                <a:gd name="T3" fmla="*/ 47 h 502"/>
                <a:gd name="T4" fmla="*/ 2110 w 2142"/>
                <a:gd name="T5" fmla="*/ 456 h 502"/>
                <a:gd name="T6" fmla="*/ 33 w 2142"/>
                <a:gd name="T7" fmla="*/ 456 h 502"/>
                <a:gd name="T8" fmla="*/ 33 w 2142"/>
                <a:gd name="T9" fmla="*/ 46 h 502"/>
                <a:gd name="T10" fmla="*/ 81 w 2142"/>
                <a:gd name="T11" fmla="*/ 46 h 502"/>
                <a:gd name="T12" fmla="*/ 81 w 2142"/>
                <a:gd name="T13" fmla="*/ 0 h 502"/>
                <a:gd name="T14" fmla="*/ 0 w 2142"/>
                <a:gd name="T15" fmla="*/ 0 h 502"/>
                <a:gd name="T16" fmla="*/ 0 w 2142"/>
                <a:gd name="T17" fmla="*/ 502 h 502"/>
                <a:gd name="T18" fmla="*/ 2142 w 2142"/>
                <a:gd name="T19" fmla="*/ 502 h 502"/>
                <a:gd name="T20" fmla="*/ 2142 w 2142"/>
                <a:gd name="T21" fmla="*/ 0 h 502"/>
                <a:gd name="T22" fmla="*/ 81 w 2142"/>
                <a:gd name="T23" fmla="*/ 0 h 502"/>
                <a:gd name="T24" fmla="*/ 81 w 2142"/>
                <a:gd name="T25" fmla="*/ 4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2" h="502">
                  <a:moveTo>
                    <a:pt x="81" y="46"/>
                  </a:moveTo>
                  <a:lnTo>
                    <a:pt x="2110" y="47"/>
                  </a:lnTo>
                  <a:lnTo>
                    <a:pt x="2110" y="456"/>
                  </a:lnTo>
                  <a:lnTo>
                    <a:pt x="33" y="456"/>
                  </a:lnTo>
                  <a:lnTo>
                    <a:pt x="33" y="46"/>
                  </a:lnTo>
                  <a:lnTo>
                    <a:pt x="81" y="46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502"/>
                  </a:lnTo>
                  <a:lnTo>
                    <a:pt x="2142" y="502"/>
                  </a:lnTo>
                  <a:lnTo>
                    <a:pt x="2142" y="0"/>
                  </a:lnTo>
                  <a:lnTo>
                    <a:pt x="81" y="0"/>
                  </a:lnTo>
                  <a:lnTo>
                    <a:pt x="81" y="46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auto">
            <a:xfrm>
              <a:off x="2039010" y="3415917"/>
              <a:ext cx="100013" cy="808038"/>
            </a:xfrm>
            <a:custGeom>
              <a:avLst/>
              <a:gdLst>
                <a:gd name="T0" fmla="*/ 0 w 127"/>
                <a:gd name="T1" fmla="*/ 1019 h 1019"/>
                <a:gd name="T2" fmla="*/ 52 w 127"/>
                <a:gd name="T3" fmla="*/ 0 h 1019"/>
                <a:gd name="T4" fmla="*/ 127 w 127"/>
                <a:gd name="T5" fmla="*/ 0 h 1019"/>
                <a:gd name="T6" fmla="*/ 126 w 127"/>
                <a:gd name="T7" fmla="*/ 1019 h 1019"/>
                <a:gd name="T8" fmla="*/ 0 w 127"/>
                <a:gd name="T9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019">
                  <a:moveTo>
                    <a:pt x="0" y="1019"/>
                  </a:moveTo>
                  <a:lnTo>
                    <a:pt x="52" y="0"/>
                  </a:lnTo>
                  <a:lnTo>
                    <a:pt x="127" y="0"/>
                  </a:lnTo>
                  <a:lnTo>
                    <a:pt x="126" y="1019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0"/>
            <p:cNvSpPr>
              <a:spLocks/>
            </p:cNvSpPr>
            <p:nvPr/>
          </p:nvSpPr>
          <p:spPr bwMode="auto">
            <a:xfrm>
              <a:off x="3599523" y="3439729"/>
              <a:ext cx="100013" cy="808038"/>
            </a:xfrm>
            <a:custGeom>
              <a:avLst/>
              <a:gdLst>
                <a:gd name="T0" fmla="*/ 127 w 127"/>
                <a:gd name="T1" fmla="*/ 1019 h 1019"/>
                <a:gd name="T2" fmla="*/ 74 w 127"/>
                <a:gd name="T3" fmla="*/ 0 h 1019"/>
                <a:gd name="T4" fmla="*/ 0 w 127"/>
                <a:gd name="T5" fmla="*/ 0 h 1019"/>
                <a:gd name="T6" fmla="*/ 0 w 127"/>
                <a:gd name="T7" fmla="*/ 1019 h 1019"/>
                <a:gd name="T8" fmla="*/ 127 w 127"/>
                <a:gd name="T9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019">
                  <a:moveTo>
                    <a:pt x="127" y="1019"/>
                  </a:moveTo>
                  <a:lnTo>
                    <a:pt x="74" y="0"/>
                  </a:lnTo>
                  <a:lnTo>
                    <a:pt x="0" y="0"/>
                  </a:lnTo>
                  <a:lnTo>
                    <a:pt x="0" y="1019"/>
                  </a:lnTo>
                  <a:lnTo>
                    <a:pt x="127" y="1019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31"/>
            <p:cNvSpPr>
              <a:spLocks noChangeArrowheads="1"/>
            </p:cNvSpPr>
            <p:nvPr/>
          </p:nvSpPr>
          <p:spPr bwMode="auto">
            <a:xfrm>
              <a:off x="2200935" y="3590542"/>
              <a:ext cx="1350963" cy="160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28241" y="3632232"/>
              <a:ext cx="1474664" cy="107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800" b="1" dirty="0" smtClean="0">
                  <a:solidFill>
                    <a:sysClr val="windowText" lastClr="000000"/>
                  </a:solidFill>
                  <a:latin typeface="Arial Narrow" pitchFamily="34" charset="0"/>
                </a:rPr>
                <a:t>General Contractor</a:t>
              </a:r>
              <a:endParaRPr lang="en-US" sz="1800" b="1" dirty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 rot="21262413">
            <a:off x="1505463" y="5758979"/>
            <a:ext cx="7477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 smtClean="0">
                <a:solidFill>
                  <a:srgbClr val="FF0000"/>
                </a:solidFill>
                <a:latin typeface="Segoe Script" pitchFamily="34" charset="0"/>
              </a:rPr>
              <a:t>Bad doc #3</a:t>
            </a:r>
            <a:endParaRPr lang="en-US" sz="72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199" y="4035967"/>
            <a:ext cx="438912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811391" y="4878447"/>
            <a:ext cx="4815439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63199" y="5107047"/>
            <a:ext cx="1311488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457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2716" y="96924"/>
            <a:ext cx="3151483" cy="350846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4104845" y="2489937"/>
            <a:ext cx="615873" cy="724823"/>
            <a:chOff x="-3882201" y="3422650"/>
            <a:chExt cx="2634423" cy="3100461"/>
          </a:xfrm>
        </p:grpSpPr>
        <p:sp>
          <p:nvSpPr>
            <p:cNvPr id="33" name="TextBox 32"/>
            <p:cNvSpPr txBox="1"/>
            <p:nvPr/>
          </p:nvSpPr>
          <p:spPr>
            <a:xfrm>
              <a:off x="-3882201" y="5006363"/>
              <a:ext cx="2634423" cy="1516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200" b="1" cap="all" dirty="0" smtClean="0">
                  <a:ln w="9000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ACCO</a:t>
              </a:r>
            </a:p>
            <a:p>
              <a:pPr algn="ctr">
                <a:lnSpc>
                  <a:spcPts val="1000"/>
                </a:lnSpc>
              </a:pPr>
              <a:r>
                <a:rPr lang="en-US" sz="1050" b="1" cap="all" dirty="0" smtClean="0">
                  <a:ln w="9000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LLC</a:t>
              </a:r>
              <a:endParaRPr lang="en-US" sz="105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-3140075" y="3422650"/>
              <a:ext cx="1150938" cy="1511300"/>
            </a:xfrm>
            <a:custGeom>
              <a:avLst/>
              <a:gdLst>
                <a:gd name="T0" fmla="*/ 1220 w 1448"/>
                <a:gd name="T1" fmla="*/ 928 h 1904"/>
                <a:gd name="T2" fmla="*/ 1220 w 1448"/>
                <a:gd name="T3" fmla="*/ 433 h 1904"/>
                <a:gd name="T4" fmla="*/ 1009 w 1448"/>
                <a:gd name="T5" fmla="*/ 354 h 1904"/>
                <a:gd name="T6" fmla="*/ 1009 w 1448"/>
                <a:gd name="T7" fmla="*/ 156 h 1904"/>
                <a:gd name="T8" fmla="*/ 741 w 1448"/>
                <a:gd name="T9" fmla="*/ 0 h 1904"/>
                <a:gd name="T10" fmla="*/ 451 w 1448"/>
                <a:gd name="T11" fmla="*/ 74 h 1904"/>
                <a:gd name="T12" fmla="*/ 451 w 1448"/>
                <a:gd name="T13" fmla="*/ 356 h 1904"/>
                <a:gd name="T14" fmla="*/ 221 w 1448"/>
                <a:gd name="T15" fmla="*/ 404 h 1904"/>
                <a:gd name="T16" fmla="*/ 221 w 1448"/>
                <a:gd name="T17" fmla="*/ 961 h 1904"/>
                <a:gd name="T18" fmla="*/ 0 w 1448"/>
                <a:gd name="T19" fmla="*/ 992 h 1904"/>
                <a:gd name="T20" fmla="*/ 0 w 1448"/>
                <a:gd name="T21" fmla="*/ 1898 h 1904"/>
                <a:gd name="T22" fmla="*/ 1448 w 1448"/>
                <a:gd name="T23" fmla="*/ 1904 h 1904"/>
                <a:gd name="T24" fmla="*/ 1448 w 1448"/>
                <a:gd name="T25" fmla="*/ 994 h 1904"/>
                <a:gd name="T26" fmla="*/ 1220 w 1448"/>
                <a:gd name="T27" fmla="*/ 928 h 1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8" h="1904">
                  <a:moveTo>
                    <a:pt x="1220" y="928"/>
                  </a:moveTo>
                  <a:lnTo>
                    <a:pt x="1220" y="433"/>
                  </a:lnTo>
                  <a:lnTo>
                    <a:pt x="1009" y="354"/>
                  </a:lnTo>
                  <a:lnTo>
                    <a:pt x="1009" y="156"/>
                  </a:lnTo>
                  <a:lnTo>
                    <a:pt x="741" y="0"/>
                  </a:lnTo>
                  <a:lnTo>
                    <a:pt x="451" y="74"/>
                  </a:lnTo>
                  <a:lnTo>
                    <a:pt x="451" y="356"/>
                  </a:lnTo>
                  <a:lnTo>
                    <a:pt x="221" y="404"/>
                  </a:lnTo>
                  <a:lnTo>
                    <a:pt x="221" y="961"/>
                  </a:lnTo>
                  <a:lnTo>
                    <a:pt x="0" y="992"/>
                  </a:lnTo>
                  <a:lnTo>
                    <a:pt x="0" y="1898"/>
                  </a:lnTo>
                  <a:lnTo>
                    <a:pt x="1448" y="1904"/>
                  </a:lnTo>
                  <a:lnTo>
                    <a:pt x="1448" y="994"/>
                  </a:lnTo>
                  <a:lnTo>
                    <a:pt x="1220" y="9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-3111500" y="3451225"/>
              <a:ext cx="1093788" cy="1454150"/>
            </a:xfrm>
            <a:custGeom>
              <a:avLst/>
              <a:gdLst>
                <a:gd name="T0" fmla="*/ 1152 w 1380"/>
                <a:gd name="T1" fmla="*/ 917 h 1831"/>
                <a:gd name="T2" fmla="*/ 1152 w 1380"/>
                <a:gd name="T3" fmla="*/ 422 h 1831"/>
                <a:gd name="T4" fmla="*/ 941 w 1380"/>
                <a:gd name="T5" fmla="*/ 342 h 1831"/>
                <a:gd name="T6" fmla="*/ 941 w 1380"/>
                <a:gd name="T7" fmla="*/ 139 h 1831"/>
                <a:gd name="T8" fmla="*/ 703 w 1380"/>
                <a:gd name="T9" fmla="*/ 0 h 1831"/>
                <a:gd name="T10" fmla="*/ 451 w 1380"/>
                <a:gd name="T11" fmla="*/ 66 h 1831"/>
                <a:gd name="T12" fmla="*/ 451 w 1380"/>
                <a:gd name="T13" fmla="*/ 349 h 1831"/>
                <a:gd name="T14" fmla="*/ 222 w 1380"/>
                <a:gd name="T15" fmla="*/ 395 h 1831"/>
                <a:gd name="T16" fmla="*/ 222 w 1380"/>
                <a:gd name="T17" fmla="*/ 954 h 1831"/>
                <a:gd name="T18" fmla="*/ 0 w 1380"/>
                <a:gd name="T19" fmla="*/ 986 h 1831"/>
                <a:gd name="T20" fmla="*/ 0 w 1380"/>
                <a:gd name="T21" fmla="*/ 1831 h 1831"/>
                <a:gd name="T22" fmla="*/ 1380 w 1380"/>
                <a:gd name="T23" fmla="*/ 1831 h 1831"/>
                <a:gd name="T24" fmla="*/ 1380 w 1380"/>
                <a:gd name="T25" fmla="*/ 983 h 1831"/>
                <a:gd name="T26" fmla="*/ 1152 w 1380"/>
                <a:gd name="T27" fmla="*/ 917 h 1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0" h="1831">
                  <a:moveTo>
                    <a:pt x="1152" y="917"/>
                  </a:moveTo>
                  <a:lnTo>
                    <a:pt x="1152" y="422"/>
                  </a:lnTo>
                  <a:lnTo>
                    <a:pt x="941" y="342"/>
                  </a:lnTo>
                  <a:lnTo>
                    <a:pt x="941" y="139"/>
                  </a:lnTo>
                  <a:lnTo>
                    <a:pt x="703" y="0"/>
                  </a:lnTo>
                  <a:lnTo>
                    <a:pt x="451" y="66"/>
                  </a:lnTo>
                  <a:lnTo>
                    <a:pt x="451" y="349"/>
                  </a:lnTo>
                  <a:lnTo>
                    <a:pt x="222" y="395"/>
                  </a:lnTo>
                  <a:lnTo>
                    <a:pt x="222" y="954"/>
                  </a:lnTo>
                  <a:lnTo>
                    <a:pt x="0" y="986"/>
                  </a:lnTo>
                  <a:lnTo>
                    <a:pt x="0" y="1831"/>
                  </a:lnTo>
                  <a:lnTo>
                    <a:pt x="1380" y="1831"/>
                  </a:lnTo>
                  <a:lnTo>
                    <a:pt x="1380" y="983"/>
                  </a:lnTo>
                  <a:lnTo>
                    <a:pt x="1152" y="9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-3070225" y="4173538"/>
              <a:ext cx="661988" cy="687388"/>
            </a:xfrm>
            <a:custGeom>
              <a:avLst/>
              <a:gdLst>
                <a:gd name="T0" fmla="*/ 836 w 836"/>
                <a:gd name="T1" fmla="*/ 0 h 867"/>
                <a:gd name="T2" fmla="*/ 836 w 836"/>
                <a:gd name="T3" fmla="*/ 867 h 867"/>
                <a:gd name="T4" fmla="*/ 0 w 836"/>
                <a:gd name="T5" fmla="*/ 867 h 867"/>
                <a:gd name="T6" fmla="*/ 0 w 836"/>
                <a:gd name="T7" fmla="*/ 121 h 867"/>
                <a:gd name="T8" fmla="*/ 836 w 836"/>
                <a:gd name="T9" fmla="*/ 0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867">
                  <a:moveTo>
                    <a:pt x="836" y="0"/>
                  </a:moveTo>
                  <a:lnTo>
                    <a:pt x="836" y="867"/>
                  </a:lnTo>
                  <a:lnTo>
                    <a:pt x="0" y="867"/>
                  </a:lnTo>
                  <a:lnTo>
                    <a:pt x="0" y="121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-3070225" y="4254500"/>
              <a:ext cx="661988" cy="606425"/>
            </a:xfrm>
            <a:custGeom>
              <a:avLst/>
              <a:gdLst>
                <a:gd name="T0" fmla="*/ 836 w 836"/>
                <a:gd name="T1" fmla="*/ 764 h 764"/>
                <a:gd name="T2" fmla="*/ 836 w 836"/>
                <a:gd name="T3" fmla="*/ 672 h 764"/>
                <a:gd name="T4" fmla="*/ 126 w 836"/>
                <a:gd name="T5" fmla="*/ 0 h 764"/>
                <a:gd name="T6" fmla="*/ 0 w 836"/>
                <a:gd name="T7" fmla="*/ 18 h 764"/>
                <a:gd name="T8" fmla="*/ 0 w 836"/>
                <a:gd name="T9" fmla="*/ 181 h 764"/>
                <a:gd name="T10" fmla="*/ 616 w 836"/>
                <a:gd name="T11" fmla="*/ 764 h 764"/>
                <a:gd name="T12" fmla="*/ 836 w 836"/>
                <a:gd name="T13" fmla="*/ 764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764">
                  <a:moveTo>
                    <a:pt x="836" y="764"/>
                  </a:moveTo>
                  <a:lnTo>
                    <a:pt x="836" y="672"/>
                  </a:lnTo>
                  <a:lnTo>
                    <a:pt x="126" y="0"/>
                  </a:lnTo>
                  <a:lnTo>
                    <a:pt x="0" y="18"/>
                  </a:lnTo>
                  <a:lnTo>
                    <a:pt x="0" y="181"/>
                  </a:lnTo>
                  <a:lnTo>
                    <a:pt x="616" y="764"/>
                  </a:lnTo>
                  <a:lnTo>
                    <a:pt x="836" y="764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"/>
            <p:cNvSpPr>
              <a:spLocks/>
            </p:cNvSpPr>
            <p:nvPr/>
          </p:nvSpPr>
          <p:spPr bwMode="auto">
            <a:xfrm>
              <a:off x="-3070225" y="4421188"/>
              <a:ext cx="463550" cy="439738"/>
            </a:xfrm>
            <a:custGeom>
              <a:avLst/>
              <a:gdLst>
                <a:gd name="T0" fmla="*/ 585 w 585"/>
                <a:gd name="T1" fmla="*/ 554 h 554"/>
                <a:gd name="T2" fmla="*/ 0 w 585"/>
                <a:gd name="T3" fmla="*/ 0 h 554"/>
                <a:gd name="T4" fmla="*/ 0 w 585"/>
                <a:gd name="T5" fmla="*/ 53 h 554"/>
                <a:gd name="T6" fmla="*/ 529 w 585"/>
                <a:gd name="T7" fmla="*/ 554 h 554"/>
                <a:gd name="T8" fmla="*/ 585 w 585"/>
                <a:gd name="T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54">
                  <a:moveTo>
                    <a:pt x="585" y="554"/>
                  </a:moveTo>
                  <a:lnTo>
                    <a:pt x="0" y="0"/>
                  </a:lnTo>
                  <a:lnTo>
                    <a:pt x="0" y="53"/>
                  </a:lnTo>
                  <a:lnTo>
                    <a:pt x="529" y="554"/>
                  </a:lnTo>
                  <a:lnTo>
                    <a:pt x="585" y="554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-2906713" y="4235450"/>
              <a:ext cx="498475" cy="484188"/>
            </a:xfrm>
            <a:custGeom>
              <a:avLst/>
              <a:gdLst>
                <a:gd name="T0" fmla="*/ 629 w 629"/>
                <a:gd name="T1" fmla="*/ 509 h 609"/>
                <a:gd name="T2" fmla="*/ 91 w 629"/>
                <a:gd name="T3" fmla="*/ 0 h 609"/>
                <a:gd name="T4" fmla="*/ 0 w 629"/>
                <a:gd name="T5" fmla="*/ 13 h 609"/>
                <a:gd name="T6" fmla="*/ 629 w 629"/>
                <a:gd name="T7" fmla="*/ 609 h 609"/>
                <a:gd name="T8" fmla="*/ 629 w 629"/>
                <a:gd name="T9" fmla="*/ 5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9" h="609">
                  <a:moveTo>
                    <a:pt x="629" y="509"/>
                  </a:moveTo>
                  <a:lnTo>
                    <a:pt x="91" y="0"/>
                  </a:lnTo>
                  <a:lnTo>
                    <a:pt x="0" y="13"/>
                  </a:lnTo>
                  <a:lnTo>
                    <a:pt x="629" y="609"/>
                  </a:lnTo>
                  <a:lnTo>
                    <a:pt x="629" y="509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-2366963" y="4176713"/>
              <a:ext cx="309563" cy="688975"/>
            </a:xfrm>
            <a:custGeom>
              <a:avLst/>
              <a:gdLst>
                <a:gd name="T0" fmla="*/ 0 w 390"/>
                <a:gd name="T1" fmla="*/ 0 h 869"/>
                <a:gd name="T2" fmla="*/ 390 w 390"/>
                <a:gd name="T3" fmla="*/ 108 h 869"/>
                <a:gd name="T4" fmla="*/ 390 w 390"/>
                <a:gd name="T5" fmla="*/ 869 h 869"/>
                <a:gd name="T6" fmla="*/ 0 w 390"/>
                <a:gd name="T7" fmla="*/ 869 h 869"/>
                <a:gd name="T8" fmla="*/ 0 w 390"/>
                <a:gd name="T9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869">
                  <a:moveTo>
                    <a:pt x="0" y="0"/>
                  </a:moveTo>
                  <a:lnTo>
                    <a:pt x="390" y="108"/>
                  </a:lnTo>
                  <a:lnTo>
                    <a:pt x="390" y="869"/>
                  </a:lnTo>
                  <a:lnTo>
                    <a:pt x="0" y="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7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2"/>
            <p:cNvSpPr>
              <a:spLocks/>
            </p:cNvSpPr>
            <p:nvPr/>
          </p:nvSpPr>
          <p:spPr bwMode="auto">
            <a:xfrm>
              <a:off x="-2366963" y="4176713"/>
              <a:ext cx="309563" cy="688975"/>
            </a:xfrm>
            <a:custGeom>
              <a:avLst/>
              <a:gdLst>
                <a:gd name="T0" fmla="*/ 0 w 390"/>
                <a:gd name="T1" fmla="*/ 0 h 869"/>
                <a:gd name="T2" fmla="*/ 0 w 390"/>
                <a:gd name="T3" fmla="*/ 34 h 869"/>
                <a:gd name="T4" fmla="*/ 360 w 390"/>
                <a:gd name="T5" fmla="*/ 135 h 869"/>
                <a:gd name="T6" fmla="*/ 360 w 390"/>
                <a:gd name="T7" fmla="*/ 869 h 869"/>
                <a:gd name="T8" fmla="*/ 390 w 390"/>
                <a:gd name="T9" fmla="*/ 869 h 869"/>
                <a:gd name="T10" fmla="*/ 390 w 390"/>
                <a:gd name="T11" fmla="*/ 108 h 869"/>
                <a:gd name="T12" fmla="*/ 0 w 390"/>
                <a:gd name="T13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0" h="869">
                  <a:moveTo>
                    <a:pt x="0" y="0"/>
                  </a:moveTo>
                  <a:lnTo>
                    <a:pt x="0" y="34"/>
                  </a:lnTo>
                  <a:lnTo>
                    <a:pt x="360" y="135"/>
                  </a:lnTo>
                  <a:lnTo>
                    <a:pt x="360" y="869"/>
                  </a:lnTo>
                  <a:lnTo>
                    <a:pt x="390" y="869"/>
                  </a:lnTo>
                  <a:lnTo>
                    <a:pt x="39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3"/>
            <p:cNvSpPr>
              <a:spLocks/>
            </p:cNvSpPr>
            <p:nvPr/>
          </p:nvSpPr>
          <p:spPr bwMode="auto">
            <a:xfrm>
              <a:off x="-2500313" y="3719513"/>
              <a:ext cx="261938" cy="450850"/>
            </a:xfrm>
            <a:custGeom>
              <a:avLst/>
              <a:gdLst>
                <a:gd name="T0" fmla="*/ 164 w 330"/>
                <a:gd name="T1" fmla="*/ 517 h 567"/>
                <a:gd name="T2" fmla="*/ 0 w 330"/>
                <a:gd name="T3" fmla="*/ 536 h 567"/>
                <a:gd name="T4" fmla="*/ 0 w 330"/>
                <a:gd name="T5" fmla="*/ 0 h 567"/>
                <a:gd name="T6" fmla="*/ 330 w 330"/>
                <a:gd name="T7" fmla="*/ 118 h 567"/>
                <a:gd name="T8" fmla="*/ 330 w 330"/>
                <a:gd name="T9" fmla="*/ 567 h 567"/>
                <a:gd name="T10" fmla="*/ 164 w 330"/>
                <a:gd name="T11" fmla="*/ 51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0" h="567">
                  <a:moveTo>
                    <a:pt x="164" y="517"/>
                  </a:moveTo>
                  <a:lnTo>
                    <a:pt x="0" y="536"/>
                  </a:lnTo>
                  <a:lnTo>
                    <a:pt x="0" y="0"/>
                  </a:lnTo>
                  <a:lnTo>
                    <a:pt x="330" y="118"/>
                  </a:lnTo>
                  <a:lnTo>
                    <a:pt x="330" y="567"/>
                  </a:lnTo>
                  <a:lnTo>
                    <a:pt x="164" y="517"/>
                  </a:lnTo>
                  <a:close/>
                </a:path>
              </a:pathLst>
            </a:custGeom>
            <a:solidFill>
              <a:srgbClr val="547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4"/>
            <p:cNvSpPr>
              <a:spLocks/>
            </p:cNvSpPr>
            <p:nvPr/>
          </p:nvSpPr>
          <p:spPr bwMode="auto">
            <a:xfrm>
              <a:off x="-2500313" y="3719513"/>
              <a:ext cx="261938" cy="450850"/>
            </a:xfrm>
            <a:custGeom>
              <a:avLst/>
              <a:gdLst>
                <a:gd name="T0" fmla="*/ 0 w 330"/>
                <a:gd name="T1" fmla="*/ 0 h 567"/>
                <a:gd name="T2" fmla="*/ 0 w 330"/>
                <a:gd name="T3" fmla="*/ 24 h 567"/>
                <a:gd name="T4" fmla="*/ 308 w 330"/>
                <a:gd name="T5" fmla="*/ 136 h 567"/>
                <a:gd name="T6" fmla="*/ 308 w 330"/>
                <a:gd name="T7" fmla="*/ 560 h 567"/>
                <a:gd name="T8" fmla="*/ 330 w 330"/>
                <a:gd name="T9" fmla="*/ 567 h 567"/>
                <a:gd name="T10" fmla="*/ 330 w 330"/>
                <a:gd name="T11" fmla="*/ 118 h 567"/>
                <a:gd name="T12" fmla="*/ 0 w 330"/>
                <a:gd name="T13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567">
                  <a:moveTo>
                    <a:pt x="0" y="0"/>
                  </a:moveTo>
                  <a:lnTo>
                    <a:pt x="0" y="24"/>
                  </a:lnTo>
                  <a:lnTo>
                    <a:pt x="308" y="136"/>
                  </a:lnTo>
                  <a:lnTo>
                    <a:pt x="308" y="560"/>
                  </a:lnTo>
                  <a:lnTo>
                    <a:pt x="330" y="567"/>
                  </a:lnTo>
                  <a:lnTo>
                    <a:pt x="33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>
              <a:off x="-2713038" y="3495675"/>
              <a:ext cx="307975" cy="223838"/>
            </a:xfrm>
            <a:custGeom>
              <a:avLst/>
              <a:gdLst>
                <a:gd name="T0" fmla="*/ 0 w 388"/>
                <a:gd name="T1" fmla="*/ 50 h 284"/>
                <a:gd name="T2" fmla="*/ 194 w 388"/>
                <a:gd name="T3" fmla="*/ 0 h 284"/>
                <a:gd name="T4" fmla="*/ 388 w 388"/>
                <a:gd name="T5" fmla="*/ 113 h 284"/>
                <a:gd name="T6" fmla="*/ 388 w 388"/>
                <a:gd name="T7" fmla="*/ 272 h 284"/>
                <a:gd name="T8" fmla="*/ 267 w 388"/>
                <a:gd name="T9" fmla="*/ 228 h 284"/>
                <a:gd name="T10" fmla="*/ 267 w 388"/>
                <a:gd name="T11" fmla="*/ 230 h 284"/>
                <a:gd name="T12" fmla="*/ 0 w 388"/>
                <a:gd name="T13" fmla="*/ 284 h 284"/>
                <a:gd name="T14" fmla="*/ 0 w 388"/>
                <a:gd name="T15" fmla="*/ 5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8" h="284">
                  <a:moveTo>
                    <a:pt x="0" y="50"/>
                  </a:moveTo>
                  <a:lnTo>
                    <a:pt x="194" y="0"/>
                  </a:lnTo>
                  <a:lnTo>
                    <a:pt x="388" y="113"/>
                  </a:lnTo>
                  <a:lnTo>
                    <a:pt x="388" y="272"/>
                  </a:lnTo>
                  <a:lnTo>
                    <a:pt x="267" y="228"/>
                  </a:lnTo>
                  <a:lnTo>
                    <a:pt x="267" y="230"/>
                  </a:lnTo>
                  <a:lnTo>
                    <a:pt x="0" y="284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6"/>
            <p:cNvSpPr>
              <a:spLocks/>
            </p:cNvSpPr>
            <p:nvPr/>
          </p:nvSpPr>
          <p:spPr bwMode="auto">
            <a:xfrm>
              <a:off x="-2713038" y="3527425"/>
              <a:ext cx="190500" cy="166688"/>
            </a:xfrm>
            <a:custGeom>
              <a:avLst/>
              <a:gdLst>
                <a:gd name="T0" fmla="*/ 0 w 241"/>
                <a:gd name="T1" fmla="*/ 9 h 209"/>
                <a:gd name="T2" fmla="*/ 0 w 241"/>
                <a:gd name="T3" fmla="*/ 50 h 209"/>
                <a:gd name="T4" fmla="*/ 165 w 241"/>
                <a:gd name="T5" fmla="*/ 209 h 209"/>
                <a:gd name="T6" fmla="*/ 241 w 241"/>
                <a:gd name="T7" fmla="*/ 194 h 209"/>
                <a:gd name="T8" fmla="*/ 40 w 241"/>
                <a:gd name="T9" fmla="*/ 0 h 209"/>
                <a:gd name="T10" fmla="*/ 0 w 241"/>
                <a:gd name="T11" fmla="*/ 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209">
                  <a:moveTo>
                    <a:pt x="0" y="9"/>
                  </a:moveTo>
                  <a:lnTo>
                    <a:pt x="0" y="50"/>
                  </a:lnTo>
                  <a:lnTo>
                    <a:pt x="165" y="209"/>
                  </a:lnTo>
                  <a:lnTo>
                    <a:pt x="241" y="194"/>
                  </a:lnTo>
                  <a:lnTo>
                    <a:pt x="4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-2555875" y="3497263"/>
              <a:ext cx="150813" cy="214313"/>
            </a:xfrm>
            <a:custGeom>
              <a:avLst/>
              <a:gdLst>
                <a:gd name="T0" fmla="*/ 67 w 188"/>
                <a:gd name="T1" fmla="*/ 226 h 268"/>
                <a:gd name="T2" fmla="*/ 67 w 188"/>
                <a:gd name="T3" fmla="*/ 224 h 268"/>
                <a:gd name="T4" fmla="*/ 188 w 188"/>
                <a:gd name="T5" fmla="*/ 268 h 268"/>
                <a:gd name="T6" fmla="*/ 188 w 188"/>
                <a:gd name="T7" fmla="*/ 109 h 268"/>
                <a:gd name="T8" fmla="*/ 0 w 188"/>
                <a:gd name="T9" fmla="*/ 0 h 268"/>
                <a:gd name="T10" fmla="*/ 5 w 188"/>
                <a:gd name="T11" fmla="*/ 238 h 268"/>
                <a:gd name="T12" fmla="*/ 67 w 188"/>
                <a:gd name="T13" fmla="*/ 22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268">
                  <a:moveTo>
                    <a:pt x="67" y="226"/>
                  </a:moveTo>
                  <a:lnTo>
                    <a:pt x="67" y="224"/>
                  </a:lnTo>
                  <a:lnTo>
                    <a:pt x="188" y="268"/>
                  </a:lnTo>
                  <a:lnTo>
                    <a:pt x="188" y="109"/>
                  </a:lnTo>
                  <a:lnTo>
                    <a:pt x="0" y="0"/>
                  </a:lnTo>
                  <a:lnTo>
                    <a:pt x="5" y="238"/>
                  </a:lnTo>
                  <a:lnTo>
                    <a:pt x="67" y="226"/>
                  </a:lnTo>
                  <a:close/>
                </a:path>
              </a:pathLst>
            </a:custGeom>
            <a:solidFill>
              <a:srgbClr val="547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-2555875" y="3497263"/>
              <a:ext cx="150813" cy="214313"/>
            </a:xfrm>
            <a:custGeom>
              <a:avLst/>
              <a:gdLst>
                <a:gd name="T0" fmla="*/ 0 w 188"/>
                <a:gd name="T1" fmla="*/ 0 h 268"/>
                <a:gd name="T2" fmla="*/ 1 w 188"/>
                <a:gd name="T3" fmla="*/ 19 h 268"/>
                <a:gd name="T4" fmla="*/ 171 w 188"/>
                <a:gd name="T5" fmla="*/ 118 h 268"/>
                <a:gd name="T6" fmla="*/ 171 w 188"/>
                <a:gd name="T7" fmla="*/ 261 h 268"/>
                <a:gd name="T8" fmla="*/ 188 w 188"/>
                <a:gd name="T9" fmla="*/ 268 h 268"/>
                <a:gd name="T10" fmla="*/ 188 w 188"/>
                <a:gd name="T11" fmla="*/ 109 h 268"/>
                <a:gd name="T12" fmla="*/ 0 w 188"/>
                <a:gd name="T1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268">
                  <a:moveTo>
                    <a:pt x="0" y="0"/>
                  </a:moveTo>
                  <a:lnTo>
                    <a:pt x="1" y="19"/>
                  </a:lnTo>
                  <a:lnTo>
                    <a:pt x="171" y="118"/>
                  </a:lnTo>
                  <a:lnTo>
                    <a:pt x="171" y="261"/>
                  </a:lnTo>
                  <a:lnTo>
                    <a:pt x="188" y="268"/>
                  </a:lnTo>
                  <a:lnTo>
                    <a:pt x="188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9"/>
            <p:cNvSpPr>
              <a:spLocks/>
            </p:cNvSpPr>
            <p:nvPr/>
          </p:nvSpPr>
          <p:spPr bwMode="auto">
            <a:xfrm>
              <a:off x="-2895600" y="3725863"/>
              <a:ext cx="354013" cy="477838"/>
            </a:xfrm>
            <a:custGeom>
              <a:avLst/>
              <a:gdLst>
                <a:gd name="T0" fmla="*/ 0 w 447"/>
                <a:gd name="T1" fmla="*/ 90 h 600"/>
                <a:gd name="T2" fmla="*/ 447 w 447"/>
                <a:gd name="T3" fmla="*/ 0 h 600"/>
                <a:gd name="T4" fmla="*/ 447 w 447"/>
                <a:gd name="T5" fmla="*/ 536 h 600"/>
                <a:gd name="T6" fmla="*/ 0 w 447"/>
                <a:gd name="T7" fmla="*/ 600 h 600"/>
                <a:gd name="T8" fmla="*/ 0 w 447"/>
                <a:gd name="T9" fmla="*/ 9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600">
                  <a:moveTo>
                    <a:pt x="0" y="90"/>
                  </a:moveTo>
                  <a:lnTo>
                    <a:pt x="447" y="0"/>
                  </a:lnTo>
                  <a:lnTo>
                    <a:pt x="447" y="536"/>
                  </a:lnTo>
                  <a:lnTo>
                    <a:pt x="0" y="60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-2895600" y="3784600"/>
              <a:ext cx="354013" cy="374650"/>
            </a:xfrm>
            <a:custGeom>
              <a:avLst/>
              <a:gdLst>
                <a:gd name="T0" fmla="*/ 447 w 447"/>
                <a:gd name="T1" fmla="*/ 462 h 471"/>
                <a:gd name="T2" fmla="*/ 447 w 447"/>
                <a:gd name="T3" fmla="*/ 353 h 471"/>
                <a:gd name="T4" fmla="*/ 81 w 447"/>
                <a:gd name="T5" fmla="*/ 0 h 471"/>
                <a:gd name="T6" fmla="*/ 0 w 447"/>
                <a:gd name="T7" fmla="*/ 16 h 471"/>
                <a:gd name="T8" fmla="*/ 0 w 447"/>
                <a:gd name="T9" fmla="*/ 107 h 471"/>
                <a:gd name="T10" fmla="*/ 380 w 447"/>
                <a:gd name="T11" fmla="*/ 471 h 471"/>
                <a:gd name="T12" fmla="*/ 447 w 447"/>
                <a:gd name="T13" fmla="*/ 462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471">
                  <a:moveTo>
                    <a:pt x="447" y="462"/>
                  </a:moveTo>
                  <a:lnTo>
                    <a:pt x="447" y="353"/>
                  </a:lnTo>
                  <a:lnTo>
                    <a:pt x="81" y="0"/>
                  </a:lnTo>
                  <a:lnTo>
                    <a:pt x="0" y="16"/>
                  </a:lnTo>
                  <a:lnTo>
                    <a:pt x="0" y="107"/>
                  </a:lnTo>
                  <a:lnTo>
                    <a:pt x="380" y="471"/>
                  </a:lnTo>
                  <a:lnTo>
                    <a:pt x="447" y="462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-2895600" y="3906838"/>
              <a:ext cx="266700" cy="266700"/>
            </a:xfrm>
            <a:custGeom>
              <a:avLst/>
              <a:gdLst>
                <a:gd name="T0" fmla="*/ 336 w 336"/>
                <a:gd name="T1" fmla="*/ 324 h 335"/>
                <a:gd name="T2" fmla="*/ 0 w 336"/>
                <a:gd name="T3" fmla="*/ 0 h 335"/>
                <a:gd name="T4" fmla="*/ 0 w 336"/>
                <a:gd name="T5" fmla="*/ 89 h 335"/>
                <a:gd name="T6" fmla="*/ 256 w 336"/>
                <a:gd name="T7" fmla="*/ 335 h 335"/>
                <a:gd name="T8" fmla="*/ 336 w 336"/>
                <a:gd name="T9" fmla="*/ 324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35">
                  <a:moveTo>
                    <a:pt x="336" y="324"/>
                  </a:moveTo>
                  <a:lnTo>
                    <a:pt x="0" y="0"/>
                  </a:lnTo>
                  <a:lnTo>
                    <a:pt x="0" y="89"/>
                  </a:lnTo>
                  <a:lnTo>
                    <a:pt x="256" y="335"/>
                  </a:lnTo>
                  <a:lnTo>
                    <a:pt x="336" y="324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2"/>
            <p:cNvSpPr>
              <a:spLocks/>
            </p:cNvSpPr>
            <p:nvPr/>
          </p:nvSpPr>
          <p:spPr bwMode="auto">
            <a:xfrm>
              <a:off x="-2811463" y="3776663"/>
              <a:ext cx="269875" cy="265113"/>
            </a:xfrm>
            <a:custGeom>
              <a:avLst/>
              <a:gdLst>
                <a:gd name="T0" fmla="*/ 341 w 341"/>
                <a:gd name="T1" fmla="*/ 299 h 334"/>
                <a:gd name="T2" fmla="*/ 30 w 341"/>
                <a:gd name="T3" fmla="*/ 0 h 334"/>
                <a:gd name="T4" fmla="*/ 0 w 341"/>
                <a:gd name="T5" fmla="*/ 6 h 334"/>
                <a:gd name="T6" fmla="*/ 341 w 341"/>
                <a:gd name="T7" fmla="*/ 334 h 334"/>
                <a:gd name="T8" fmla="*/ 341 w 341"/>
                <a:gd name="T9" fmla="*/ 29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34">
                  <a:moveTo>
                    <a:pt x="341" y="299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341" y="334"/>
                  </a:lnTo>
                  <a:lnTo>
                    <a:pt x="341" y="299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34"/>
            <p:cNvSpPr>
              <a:spLocks noChangeArrowheads="1"/>
            </p:cNvSpPr>
            <p:nvPr/>
          </p:nvSpPr>
          <p:spPr bwMode="auto">
            <a:xfrm>
              <a:off x="-2566988" y="3463925"/>
              <a:ext cx="25400" cy="2301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-2605088" y="4019550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-2665413" y="4032250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7"/>
            <p:cNvSpPr>
              <a:spLocks/>
            </p:cNvSpPr>
            <p:nvPr/>
          </p:nvSpPr>
          <p:spPr bwMode="auto">
            <a:xfrm>
              <a:off x="-2727325" y="4044950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8"/>
            <p:cNvSpPr>
              <a:spLocks/>
            </p:cNvSpPr>
            <p:nvPr/>
          </p:nvSpPr>
          <p:spPr bwMode="auto">
            <a:xfrm>
              <a:off x="-2789238" y="4057650"/>
              <a:ext cx="23813" cy="53975"/>
            </a:xfrm>
            <a:custGeom>
              <a:avLst/>
              <a:gdLst>
                <a:gd name="T0" fmla="*/ 30 w 30"/>
                <a:gd name="T1" fmla="*/ 65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5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9"/>
            <p:cNvSpPr>
              <a:spLocks/>
            </p:cNvSpPr>
            <p:nvPr/>
          </p:nvSpPr>
          <p:spPr bwMode="auto">
            <a:xfrm>
              <a:off x="-2849563" y="4070350"/>
              <a:ext cx="23813" cy="53975"/>
            </a:xfrm>
            <a:custGeom>
              <a:avLst/>
              <a:gdLst>
                <a:gd name="T0" fmla="*/ 30 w 30"/>
                <a:gd name="T1" fmla="*/ 65 h 68"/>
                <a:gd name="T2" fmla="*/ 30 w 30"/>
                <a:gd name="T3" fmla="*/ 0 h 68"/>
                <a:gd name="T4" fmla="*/ 0 w 30"/>
                <a:gd name="T5" fmla="*/ 4 h 68"/>
                <a:gd name="T6" fmla="*/ 1 w 30"/>
                <a:gd name="T7" fmla="*/ 68 h 68"/>
                <a:gd name="T8" fmla="*/ 3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5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1" y="68"/>
                  </a:lnTo>
                  <a:lnTo>
                    <a:pt x="30" y="6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0"/>
            <p:cNvSpPr>
              <a:spLocks/>
            </p:cNvSpPr>
            <p:nvPr/>
          </p:nvSpPr>
          <p:spPr bwMode="auto">
            <a:xfrm>
              <a:off x="-2605088" y="391160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1"/>
            <p:cNvSpPr>
              <a:spLocks/>
            </p:cNvSpPr>
            <p:nvPr/>
          </p:nvSpPr>
          <p:spPr bwMode="auto">
            <a:xfrm>
              <a:off x="-2665413" y="392430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2"/>
            <p:cNvSpPr>
              <a:spLocks/>
            </p:cNvSpPr>
            <p:nvPr/>
          </p:nvSpPr>
          <p:spPr bwMode="auto">
            <a:xfrm>
              <a:off x="-2727325" y="393700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3"/>
            <p:cNvSpPr>
              <a:spLocks/>
            </p:cNvSpPr>
            <p:nvPr/>
          </p:nvSpPr>
          <p:spPr bwMode="auto">
            <a:xfrm>
              <a:off x="-2789238" y="3951288"/>
              <a:ext cx="23813" cy="52388"/>
            </a:xfrm>
            <a:custGeom>
              <a:avLst/>
              <a:gdLst>
                <a:gd name="T0" fmla="*/ 30 w 30"/>
                <a:gd name="T1" fmla="*/ 64 h 67"/>
                <a:gd name="T2" fmla="*/ 30 w 30"/>
                <a:gd name="T3" fmla="*/ 0 h 67"/>
                <a:gd name="T4" fmla="*/ 0 w 30"/>
                <a:gd name="T5" fmla="*/ 4 h 67"/>
                <a:gd name="T6" fmla="*/ 0 w 30"/>
                <a:gd name="T7" fmla="*/ 67 h 67"/>
                <a:gd name="T8" fmla="*/ 3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0" y="67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4"/>
            <p:cNvSpPr>
              <a:spLocks/>
            </p:cNvSpPr>
            <p:nvPr/>
          </p:nvSpPr>
          <p:spPr bwMode="auto">
            <a:xfrm>
              <a:off x="-2849563" y="3963988"/>
              <a:ext cx="23813" cy="52388"/>
            </a:xfrm>
            <a:custGeom>
              <a:avLst/>
              <a:gdLst>
                <a:gd name="T0" fmla="*/ 30 w 30"/>
                <a:gd name="T1" fmla="*/ 64 h 67"/>
                <a:gd name="T2" fmla="*/ 30 w 30"/>
                <a:gd name="T3" fmla="*/ 0 h 67"/>
                <a:gd name="T4" fmla="*/ 0 w 30"/>
                <a:gd name="T5" fmla="*/ 4 h 67"/>
                <a:gd name="T6" fmla="*/ 1 w 30"/>
                <a:gd name="T7" fmla="*/ 67 h 67"/>
                <a:gd name="T8" fmla="*/ 3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1" y="67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5"/>
            <p:cNvSpPr>
              <a:spLocks/>
            </p:cNvSpPr>
            <p:nvPr/>
          </p:nvSpPr>
          <p:spPr bwMode="auto">
            <a:xfrm>
              <a:off x="-2605088" y="380365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6"/>
            <p:cNvSpPr>
              <a:spLocks/>
            </p:cNvSpPr>
            <p:nvPr/>
          </p:nvSpPr>
          <p:spPr bwMode="auto">
            <a:xfrm>
              <a:off x="-2665413" y="381635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7"/>
            <p:cNvSpPr>
              <a:spLocks/>
            </p:cNvSpPr>
            <p:nvPr/>
          </p:nvSpPr>
          <p:spPr bwMode="auto">
            <a:xfrm>
              <a:off x="-2663825" y="3586163"/>
              <a:ext cx="17463" cy="44450"/>
            </a:xfrm>
            <a:custGeom>
              <a:avLst/>
              <a:gdLst>
                <a:gd name="T0" fmla="*/ 23 w 23"/>
                <a:gd name="T1" fmla="*/ 52 h 56"/>
                <a:gd name="T2" fmla="*/ 23 w 23"/>
                <a:gd name="T3" fmla="*/ 0 h 56"/>
                <a:gd name="T4" fmla="*/ 0 w 23"/>
                <a:gd name="T5" fmla="*/ 4 h 56"/>
                <a:gd name="T6" fmla="*/ 0 w 23"/>
                <a:gd name="T7" fmla="*/ 56 h 56"/>
                <a:gd name="T8" fmla="*/ 23 w 23"/>
                <a:gd name="T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6">
                  <a:moveTo>
                    <a:pt x="23" y="52"/>
                  </a:moveTo>
                  <a:lnTo>
                    <a:pt x="23" y="0"/>
                  </a:lnTo>
                  <a:lnTo>
                    <a:pt x="0" y="4"/>
                  </a:lnTo>
                  <a:lnTo>
                    <a:pt x="0" y="56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8"/>
            <p:cNvSpPr>
              <a:spLocks/>
            </p:cNvSpPr>
            <p:nvPr/>
          </p:nvSpPr>
          <p:spPr bwMode="auto">
            <a:xfrm>
              <a:off x="-2628900" y="3614738"/>
              <a:ext cx="19050" cy="42863"/>
            </a:xfrm>
            <a:custGeom>
              <a:avLst/>
              <a:gdLst>
                <a:gd name="T0" fmla="*/ 25 w 25"/>
                <a:gd name="T1" fmla="*/ 51 h 54"/>
                <a:gd name="T2" fmla="*/ 25 w 25"/>
                <a:gd name="T3" fmla="*/ 0 h 54"/>
                <a:gd name="T4" fmla="*/ 0 w 25"/>
                <a:gd name="T5" fmla="*/ 2 h 54"/>
                <a:gd name="T6" fmla="*/ 0 w 25"/>
                <a:gd name="T7" fmla="*/ 54 h 54"/>
                <a:gd name="T8" fmla="*/ 25 w 25"/>
                <a:gd name="T9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4">
                  <a:moveTo>
                    <a:pt x="25" y="51"/>
                  </a:moveTo>
                  <a:lnTo>
                    <a:pt x="25" y="0"/>
                  </a:lnTo>
                  <a:lnTo>
                    <a:pt x="0" y="2"/>
                  </a:lnTo>
                  <a:lnTo>
                    <a:pt x="0" y="54"/>
                  </a:lnTo>
                  <a:lnTo>
                    <a:pt x="25" y="51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9"/>
            <p:cNvSpPr>
              <a:spLocks/>
            </p:cNvSpPr>
            <p:nvPr/>
          </p:nvSpPr>
          <p:spPr bwMode="auto">
            <a:xfrm>
              <a:off x="-2727325" y="3830638"/>
              <a:ext cx="23813" cy="53975"/>
            </a:xfrm>
            <a:custGeom>
              <a:avLst/>
              <a:gdLst>
                <a:gd name="T0" fmla="*/ 30 w 30"/>
                <a:gd name="T1" fmla="*/ 63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0"/>
            <p:cNvSpPr>
              <a:spLocks/>
            </p:cNvSpPr>
            <p:nvPr/>
          </p:nvSpPr>
          <p:spPr bwMode="auto">
            <a:xfrm>
              <a:off x="-2789238" y="3843338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4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1"/>
            <p:cNvSpPr>
              <a:spLocks/>
            </p:cNvSpPr>
            <p:nvPr/>
          </p:nvSpPr>
          <p:spPr bwMode="auto">
            <a:xfrm>
              <a:off x="-2849563" y="3856038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4 h 68"/>
                <a:gd name="T6" fmla="*/ 1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1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2"/>
            <p:cNvSpPr>
              <a:spLocks/>
            </p:cNvSpPr>
            <p:nvPr/>
          </p:nvSpPr>
          <p:spPr bwMode="auto">
            <a:xfrm>
              <a:off x="-2444750" y="4040188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5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5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3"/>
            <p:cNvSpPr>
              <a:spLocks/>
            </p:cNvSpPr>
            <p:nvPr/>
          </p:nvSpPr>
          <p:spPr bwMode="auto">
            <a:xfrm>
              <a:off x="-2384425" y="4052888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5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5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4"/>
            <p:cNvSpPr>
              <a:spLocks/>
            </p:cNvSpPr>
            <p:nvPr/>
          </p:nvSpPr>
          <p:spPr bwMode="auto">
            <a:xfrm>
              <a:off x="-2324100" y="4067175"/>
              <a:ext cx="23813" cy="52388"/>
            </a:xfrm>
            <a:custGeom>
              <a:avLst/>
              <a:gdLst>
                <a:gd name="T0" fmla="*/ 0 w 30"/>
                <a:gd name="T1" fmla="*/ 64 h 67"/>
                <a:gd name="T2" fmla="*/ 1 w 30"/>
                <a:gd name="T3" fmla="*/ 0 h 67"/>
                <a:gd name="T4" fmla="*/ 30 w 30"/>
                <a:gd name="T5" fmla="*/ 4 h 67"/>
                <a:gd name="T6" fmla="*/ 30 w 30"/>
                <a:gd name="T7" fmla="*/ 67 h 67"/>
                <a:gd name="T8" fmla="*/ 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0" y="64"/>
                  </a:moveTo>
                  <a:lnTo>
                    <a:pt x="1" y="0"/>
                  </a:lnTo>
                  <a:lnTo>
                    <a:pt x="30" y="4"/>
                  </a:lnTo>
                  <a:lnTo>
                    <a:pt x="30" y="6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5"/>
            <p:cNvSpPr>
              <a:spLocks/>
            </p:cNvSpPr>
            <p:nvPr/>
          </p:nvSpPr>
          <p:spPr bwMode="auto">
            <a:xfrm>
              <a:off x="-2444750" y="393382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6"/>
            <p:cNvSpPr>
              <a:spLocks/>
            </p:cNvSpPr>
            <p:nvPr/>
          </p:nvSpPr>
          <p:spPr bwMode="auto">
            <a:xfrm>
              <a:off x="-2384425" y="394652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7"/>
            <p:cNvSpPr>
              <a:spLocks/>
            </p:cNvSpPr>
            <p:nvPr/>
          </p:nvSpPr>
          <p:spPr bwMode="auto">
            <a:xfrm>
              <a:off x="-2324100" y="3959225"/>
              <a:ext cx="23813" cy="53975"/>
            </a:xfrm>
            <a:custGeom>
              <a:avLst/>
              <a:gdLst>
                <a:gd name="T0" fmla="*/ 0 w 30"/>
                <a:gd name="T1" fmla="*/ 64 h 67"/>
                <a:gd name="T2" fmla="*/ 1 w 30"/>
                <a:gd name="T3" fmla="*/ 0 h 67"/>
                <a:gd name="T4" fmla="*/ 30 w 30"/>
                <a:gd name="T5" fmla="*/ 3 h 67"/>
                <a:gd name="T6" fmla="*/ 30 w 30"/>
                <a:gd name="T7" fmla="*/ 67 h 67"/>
                <a:gd name="T8" fmla="*/ 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0" y="64"/>
                  </a:moveTo>
                  <a:lnTo>
                    <a:pt x="1" y="0"/>
                  </a:lnTo>
                  <a:lnTo>
                    <a:pt x="30" y="3"/>
                  </a:lnTo>
                  <a:lnTo>
                    <a:pt x="30" y="6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8"/>
            <p:cNvSpPr>
              <a:spLocks/>
            </p:cNvSpPr>
            <p:nvPr/>
          </p:nvSpPr>
          <p:spPr bwMode="auto">
            <a:xfrm>
              <a:off x="-2482850" y="3600450"/>
              <a:ext cx="17463" cy="42863"/>
            </a:xfrm>
            <a:custGeom>
              <a:avLst/>
              <a:gdLst>
                <a:gd name="T0" fmla="*/ 0 w 23"/>
                <a:gd name="T1" fmla="*/ 52 h 54"/>
                <a:gd name="T2" fmla="*/ 0 w 23"/>
                <a:gd name="T3" fmla="*/ 0 h 54"/>
                <a:gd name="T4" fmla="*/ 23 w 23"/>
                <a:gd name="T5" fmla="*/ 3 h 54"/>
                <a:gd name="T6" fmla="*/ 23 w 23"/>
                <a:gd name="T7" fmla="*/ 54 h 54"/>
                <a:gd name="T8" fmla="*/ 0 w 23"/>
                <a:gd name="T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4">
                  <a:moveTo>
                    <a:pt x="0" y="52"/>
                  </a:moveTo>
                  <a:lnTo>
                    <a:pt x="0" y="0"/>
                  </a:lnTo>
                  <a:lnTo>
                    <a:pt x="23" y="3"/>
                  </a:lnTo>
                  <a:lnTo>
                    <a:pt x="23" y="5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9"/>
            <p:cNvSpPr>
              <a:spLocks/>
            </p:cNvSpPr>
            <p:nvPr/>
          </p:nvSpPr>
          <p:spPr bwMode="auto">
            <a:xfrm>
              <a:off x="-2444750" y="382587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0"/>
            <p:cNvSpPr>
              <a:spLocks/>
            </p:cNvSpPr>
            <p:nvPr/>
          </p:nvSpPr>
          <p:spPr bwMode="auto">
            <a:xfrm>
              <a:off x="-2384425" y="383857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1"/>
            <p:cNvSpPr>
              <a:spLocks/>
            </p:cNvSpPr>
            <p:nvPr/>
          </p:nvSpPr>
          <p:spPr bwMode="auto">
            <a:xfrm>
              <a:off x="-2324100" y="3851275"/>
              <a:ext cx="23813" cy="53975"/>
            </a:xfrm>
            <a:custGeom>
              <a:avLst/>
              <a:gdLst>
                <a:gd name="T0" fmla="*/ 0 w 30"/>
                <a:gd name="T1" fmla="*/ 64 h 68"/>
                <a:gd name="T2" fmla="*/ 1 w 30"/>
                <a:gd name="T3" fmla="*/ 0 h 68"/>
                <a:gd name="T4" fmla="*/ 30 w 30"/>
                <a:gd name="T5" fmla="*/ 3 h 68"/>
                <a:gd name="T6" fmla="*/ 30 w 30"/>
                <a:gd name="T7" fmla="*/ 68 h 68"/>
                <a:gd name="T8" fmla="*/ 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4"/>
                  </a:moveTo>
                  <a:lnTo>
                    <a:pt x="1" y="0"/>
                  </a:lnTo>
                  <a:lnTo>
                    <a:pt x="30" y="3"/>
                  </a:lnTo>
                  <a:lnTo>
                    <a:pt x="30" y="68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64"/>
            <p:cNvSpPr>
              <a:spLocks noChangeArrowheads="1"/>
            </p:cNvSpPr>
            <p:nvPr/>
          </p:nvSpPr>
          <p:spPr bwMode="auto">
            <a:xfrm>
              <a:off x="-2982913" y="4675188"/>
              <a:ext cx="33338" cy="65088"/>
            </a:xfrm>
            <a:prstGeom prst="rect">
              <a:avLst/>
            </a:pr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5"/>
            <p:cNvSpPr>
              <a:spLocks/>
            </p:cNvSpPr>
            <p:nvPr/>
          </p:nvSpPr>
          <p:spPr bwMode="auto">
            <a:xfrm>
              <a:off x="-2889250" y="4673600"/>
              <a:ext cx="31750" cy="66675"/>
            </a:xfrm>
            <a:custGeom>
              <a:avLst/>
              <a:gdLst>
                <a:gd name="T0" fmla="*/ 41 w 41"/>
                <a:gd name="T1" fmla="*/ 85 h 85"/>
                <a:gd name="T2" fmla="*/ 41 w 41"/>
                <a:gd name="T3" fmla="*/ 0 h 85"/>
                <a:gd name="T4" fmla="*/ 0 w 41"/>
                <a:gd name="T5" fmla="*/ 1 h 85"/>
                <a:gd name="T6" fmla="*/ 0 w 41"/>
                <a:gd name="T7" fmla="*/ 85 h 85"/>
                <a:gd name="T8" fmla="*/ 41 w 41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5">
                  <a:moveTo>
                    <a:pt x="41" y="85"/>
                  </a:moveTo>
                  <a:lnTo>
                    <a:pt x="41" y="0"/>
                  </a:lnTo>
                  <a:lnTo>
                    <a:pt x="0" y="1"/>
                  </a:lnTo>
                  <a:lnTo>
                    <a:pt x="0" y="85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66"/>
            <p:cNvSpPr>
              <a:spLocks noChangeArrowheads="1"/>
            </p:cNvSpPr>
            <p:nvPr/>
          </p:nvSpPr>
          <p:spPr bwMode="auto">
            <a:xfrm>
              <a:off x="-2797175" y="4672013"/>
              <a:ext cx="31750" cy="68263"/>
            </a:xfrm>
            <a:prstGeom prst="rect">
              <a:avLst/>
            </a:pr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67"/>
            <p:cNvSpPr>
              <a:spLocks noChangeArrowheads="1"/>
            </p:cNvSpPr>
            <p:nvPr/>
          </p:nvSpPr>
          <p:spPr bwMode="auto">
            <a:xfrm>
              <a:off x="-2705100" y="4670425"/>
              <a:ext cx="33338" cy="69850"/>
            </a:xfrm>
            <a:prstGeom prst="rect">
              <a:avLst/>
            </a:pr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8"/>
            <p:cNvSpPr>
              <a:spLocks/>
            </p:cNvSpPr>
            <p:nvPr/>
          </p:nvSpPr>
          <p:spPr bwMode="auto">
            <a:xfrm>
              <a:off x="-2611438" y="4668838"/>
              <a:ext cx="33338" cy="71438"/>
            </a:xfrm>
            <a:custGeom>
              <a:avLst/>
              <a:gdLst>
                <a:gd name="T0" fmla="*/ 42 w 42"/>
                <a:gd name="T1" fmla="*/ 91 h 91"/>
                <a:gd name="T2" fmla="*/ 42 w 42"/>
                <a:gd name="T3" fmla="*/ 0 h 91"/>
                <a:gd name="T4" fmla="*/ 0 w 42"/>
                <a:gd name="T5" fmla="*/ 1 h 91"/>
                <a:gd name="T6" fmla="*/ 0 w 42"/>
                <a:gd name="T7" fmla="*/ 91 h 91"/>
                <a:gd name="T8" fmla="*/ 42 w 4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1">
                  <a:moveTo>
                    <a:pt x="42" y="91"/>
                  </a:moveTo>
                  <a:lnTo>
                    <a:pt x="42" y="0"/>
                  </a:lnTo>
                  <a:lnTo>
                    <a:pt x="0" y="1"/>
                  </a:lnTo>
                  <a:lnTo>
                    <a:pt x="0" y="91"/>
                  </a:lnTo>
                  <a:lnTo>
                    <a:pt x="42" y="91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9"/>
            <p:cNvSpPr>
              <a:spLocks/>
            </p:cNvSpPr>
            <p:nvPr/>
          </p:nvSpPr>
          <p:spPr bwMode="auto">
            <a:xfrm>
              <a:off x="-2517775" y="4667250"/>
              <a:ext cx="31750" cy="73025"/>
            </a:xfrm>
            <a:custGeom>
              <a:avLst/>
              <a:gdLst>
                <a:gd name="T0" fmla="*/ 40 w 40"/>
                <a:gd name="T1" fmla="*/ 94 h 94"/>
                <a:gd name="T2" fmla="*/ 40 w 40"/>
                <a:gd name="T3" fmla="*/ 0 h 94"/>
                <a:gd name="T4" fmla="*/ 0 w 40"/>
                <a:gd name="T5" fmla="*/ 2 h 94"/>
                <a:gd name="T6" fmla="*/ 0 w 40"/>
                <a:gd name="T7" fmla="*/ 94 h 94"/>
                <a:gd name="T8" fmla="*/ 40 w 40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4">
                  <a:moveTo>
                    <a:pt x="40" y="94"/>
                  </a:moveTo>
                  <a:lnTo>
                    <a:pt x="40" y="0"/>
                  </a:lnTo>
                  <a:lnTo>
                    <a:pt x="0" y="2"/>
                  </a:lnTo>
                  <a:lnTo>
                    <a:pt x="0" y="94"/>
                  </a:lnTo>
                  <a:lnTo>
                    <a:pt x="40" y="9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0"/>
            <p:cNvSpPr>
              <a:spLocks/>
            </p:cNvSpPr>
            <p:nvPr/>
          </p:nvSpPr>
          <p:spPr bwMode="auto">
            <a:xfrm>
              <a:off x="-2982913" y="4559300"/>
              <a:ext cx="33338" cy="66675"/>
            </a:xfrm>
            <a:custGeom>
              <a:avLst/>
              <a:gdLst>
                <a:gd name="T0" fmla="*/ 41 w 41"/>
                <a:gd name="T1" fmla="*/ 83 h 84"/>
                <a:gd name="T2" fmla="*/ 41 w 41"/>
                <a:gd name="T3" fmla="*/ 0 h 84"/>
                <a:gd name="T4" fmla="*/ 0 w 41"/>
                <a:gd name="T5" fmla="*/ 2 h 84"/>
                <a:gd name="T6" fmla="*/ 0 w 41"/>
                <a:gd name="T7" fmla="*/ 84 h 84"/>
                <a:gd name="T8" fmla="*/ 41 w 41"/>
                <a:gd name="T9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4">
                  <a:moveTo>
                    <a:pt x="41" y="83"/>
                  </a:moveTo>
                  <a:lnTo>
                    <a:pt x="41" y="0"/>
                  </a:lnTo>
                  <a:lnTo>
                    <a:pt x="0" y="2"/>
                  </a:lnTo>
                  <a:lnTo>
                    <a:pt x="0" y="84"/>
                  </a:lnTo>
                  <a:lnTo>
                    <a:pt x="41" y="8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1"/>
            <p:cNvSpPr>
              <a:spLocks/>
            </p:cNvSpPr>
            <p:nvPr/>
          </p:nvSpPr>
          <p:spPr bwMode="auto">
            <a:xfrm>
              <a:off x="-2889250" y="4556125"/>
              <a:ext cx="31750" cy="68263"/>
            </a:xfrm>
            <a:custGeom>
              <a:avLst/>
              <a:gdLst>
                <a:gd name="T0" fmla="*/ 41 w 41"/>
                <a:gd name="T1" fmla="*/ 84 h 85"/>
                <a:gd name="T2" fmla="*/ 41 w 41"/>
                <a:gd name="T3" fmla="*/ 0 h 85"/>
                <a:gd name="T4" fmla="*/ 0 w 41"/>
                <a:gd name="T5" fmla="*/ 1 h 85"/>
                <a:gd name="T6" fmla="*/ 0 w 41"/>
                <a:gd name="T7" fmla="*/ 85 h 85"/>
                <a:gd name="T8" fmla="*/ 41 w 41"/>
                <a:gd name="T9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5">
                  <a:moveTo>
                    <a:pt x="41" y="84"/>
                  </a:moveTo>
                  <a:lnTo>
                    <a:pt x="41" y="0"/>
                  </a:lnTo>
                  <a:lnTo>
                    <a:pt x="0" y="1"/>
                  </a:lnTo>
                  <a:lnTo>
                    <a:pt x="0" y="85"/>
                  </a:lnTo>
                  <a:lnTo>
                    <a:pt x="41" y="8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2"/>
            <p:cNvSpPr>
              <a:spLocks/>
            </p:cNvSpPr>
            <p:nvPr/>
          </p:nvSpPr>
          <p:spPr bwMode="auto">
            <a:xfrm>
              <a:off x="-2797175" y="4551363"/>
              <a:ext cx="31750" cy="69850"/>
            </a:xfrm>
            <a:custGeom>
              <a:avLst/>
              <a:gdLst>
                <a:gd name="T0" fmla="*/ 42 w 42"/>
                <a:gd name="T1" fmla="*/ 87 h 88"/>
                <a:gd name="T2" fmla="*/ 42 w 42"/>
                <a:gd name="T3" fmla="*/ 0 h 88"/>
                <a:gd name="T4" fmla="*/ 0 w 42"/>
                <a:gd name="T5" fmla="*/ 3 h 88"/>
                <a:gd name="T6" fmla="*/ 0 w 42"/>
                <a:gd name="T7" fmla="*/ 88 h 88"/>
                <a:gd name="T8" fmla="*/ 42 w 42"/>
                <a:gd name="T9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8">
                  <a:moveTo>
                    <a:pt x="42" y="87"/>
                  </a:moveTo>
                  <a:lnTo>
                    <a:pt x="42" y="0"/>
                  </a:lnTo>
                  <a:lnTo>
                    <a:pt x="0" y="3"/>
                  </a:lnTo>
                  <a:lnTo>
                    <a:pt x="0" y="88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3"/>
            <p:cNvSpPr>
              <a:spLocks/>
            </p:cNvSpPr>
            <p:nvPr/>
          </p:nvSpPr>
          <p:spPr bwMode="auto">
            <a:xfrm>
              <a:off x="-2705100" y="4546600"/>
              <a:ext cx="33338" cy="71438"/>
            </a:xfrm>
            <a:custGeom>
              <a:avLst/>
              <a:gdLst>
                <a:gd name="T0" fmla="*/ 41 w 41"/>
                <a:gd name="T1" fmla="*/ 88 h 89"/>
                <a:gd name="T2" fmla="*/ 41 w 41"/>
                <a:gd name="T3" fmla="*/ 0 h 89"/>
                <a:gd name="T4" fmla="*/ 0 w 41"/>
                <a:gd name="T5" fmla="*/ 2 h 89"/>
                <a:gd name="T6" fmla="*/ 0 w 41"/>
                <a:gd name="T7" fmla="*/ 89 h 89"/>
                <a:gd name="T8" fmla="*/ 41 w 41"/>
                <a:gd name="T9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9">
                  <a:moveTo>
                    <a:pt x="41" y="88"/>
                  </a:moveTo>
                  <a:lnTo>
                    <a:pt x="41" y="0"/>
                  </a:lnTo>
                  <a:lnTo>
                    <a:pt x="0" y="2"/>
                  </a:lnTo>
                  <a:lnTo>
                    <a:pt x="0" y="89"/>
                  </a:lnTo>
                  <a:lnTo>
                    <a:pt x="41" y="88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4"/>
            <p:cNvSpPr>
              <a:spLocks/>
            </p:cNvSpPr>
            <p:nvPr/>
          </p:nvSpPr>
          <p:spPr bwMode="auto">
            <a:xfrm>
              <a:off x="-2611438" y="4543425"/>
              <a:ext cx="33338" cy="71438"/>
            </a:xfrm>
            <a:custGeom>
              <a:avLst/>
              <a:gdLst>
                <a:gd name="T0" fmla="*/ 42 w 42"/>
                <a:gd name="T1" fmla="*/ 90 h 91"/>
                <a:gd name="T2" fmla="*/ 42 w 42"/>
                <a:gd name="T3" fmla="*/ 0 h 91"/>
                <a:gd name="T4" fmla="*/ 0 w 42"/>
                <a:gd name="T5" fmla="*/ 1 h 91"/>
                <a:gd name="T6" fmla="*/ 0 w 42"/>
                <a:gd name="T7" fmla="*/ 91 h 91"/>
                <a:gd name="T8" fmla="*/ 42 w 42"/>
                <a:gd name="T9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1">
                  <a:moveTo>
                    <a:pt x="42" y="90"/>
                  </a:moveTo>
                  <a:lnTo>
                    <a:pt x="42" y="0"/>
                  </a:lnTo>
                  <a:lnTo>
                    <a:pt x="0" y="1"/>
                  </a:lnTo>
                  <a:lnTo>
                    <a:pt x="0" y="91"/>
                  </a:lnTo>
                  <a:lnTo>
                    <a:pt x="42" y="90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5"/>
            <p:cNvSpPr>
              <a:spLocks/>
            </p:cNvSpPr>
            <p:nvPr/>
          </p:nvSpPr>
          <p:spPr bwMode="auto">
            <a:xfrm>
              <a:off x="-2517775" y="4538663"/>
              <a:ext cx="31750" cy="74613"/>
            </a:xfrm>
            <a:custGeom>
              <a:avLst/>
              <a:gdLst>
                <a:gd name="T0" fmla="*/ 40 w 40"/>
                <a:gd name="T1" fmla="*/ 93 h 95"/>
                <a:gd name="T2" fmla="*/ 40 w 40"/>
                <a:gd name="T3" fmla="*/ 0 h 95"/>
                <a:gd name="T4" fmla="*/ 0 w 40"/>
                <a:gd name="T5" fmla="*/ 2 h 95"/>
                <a:gd name="T6" fmla="*/ 0 w 40"/>
                <a:gd name="T7" fmla="*/ 95 h 95"/>
                <a:gd name="T8" fmla="*/ 40 w 40"/>
                <a:gd name="T9" fmla="*/ 9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5">
                  <a:moveTo>
                    <a:pt x="40" y="93"/>
                  </a:moveTo>
                  <a:lnTo>
                    <a:pt x="40" y="0"/>
                  </a:lnTo>
                  <a:lnTo>
                    <a:pt x="0" y="2"/>
                  </a:lnTo>
                  <a:lnTo>
                    <a:pt x="0" y="95"/>
                  </a:lnTo>
                  <a:lnTo>
                    <a:pt x="40" y="9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6"/>
            <p:cNvSpPr>
              <a:spLocks/>
            </p:cNvSpPr>
            <p:nvPr/>
          </p:nvSpPr>
          <p:spPr bwMode="auto">
            <a:xfrm>
              <a:off x="-2982913" y="4445000"/>
              <a:ext cx="33338" cy="66675"/>
            </a:xfrm>
            <a:custGeom>
              <a:avLst/>
              <a:gdLst>
                <a:gd name="T0" fmla="*/ 41 w 41"/>
                <a:gd name="T1" fmla="*/ 83 h 86"/>
                <a:gd name="T2" fmla="*/ 41 w 41"/>
                <a:gd name="T3" fmla="*/ 0 h 86"/>
                <a:gd name="T4" fmla="*/ 0 w 41"/>
                <a:gd name="T5" fmla="*/ 4 h 86"/>
                <a:gd name="T6" fmla="*/ 0 w 41"/>
                <a:gd name="T7" fmla="*/ 86 h 86"/>
                <a:gd name="T8" fmla="*/ 41 w 41"/>
                <a:gd name="T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6">
                  <a:moveTo>
                    <a:pt x="41" y="83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86"/>
                  </a:lnTo>
                  <a:lnTo>
                    <a:pt x="41" y="8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7"/>
            <p:cNvSpPr>
              <a:spLocks/>
            </p:cNvSpPr>
            <p:nvPr/>
          </p:nvSpPr>
          <p:spPr bwMode="auto">
            <a:xfrm>
              <a:off x="-2889250" y="4438650"/>
              <a:ext cx="31750" cy="68263"/>
            </a:xfrm>
            <a:custGeom>
              <a:avLst/>
              <a:gdLst>
                <a:gd name="T0" fmla="*/ 41 w 41"/>
                <a:gd name="T1" fmla="*/ 85 h 87"/>
                <a:gd name="T2" fmla="*/ 41 w 41"/>
                <a:gd name="T3" fmla="*/ 0 h 87"/>
                <a:gd name="T4" fmla="*/ 0 w 41"/>
                <a:gd name="T5" fmla="*/ 3 h 87"/>
                <a:gd name="T6" fmla="*/ 0 w 41"/>
                <a:gd name="T7" fmla="*/ 87 h 87"/>
                <a:gd name="T8" fmla="*/ 41 w 41"/>
                <a:gd name="T9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7">
                  <a:moveTo>
                    <a:pt x="41" y="85"/>
                  </a:moveTo>
                  <a:lnTo>
                    <a:pt x="41" y="0"/>
                  </a:lnTo>
                  <a:lnTo>
                    <a:pt x="0" y="3"/>
                  </a:lnTo>
                  <a:lnTo>
                    <a:pt x="0" y="87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8"/>
            <p:cNvSpPr>
              <a:spLocks/>
            </p:cNvSpPr>
            <p:nvPr/>
          </p:nvSpPr>
          <p:spPr bwMode="auto">
            <a:xfrm>
              <a:off x="-2797175" y="4430713"/>
              <a:ext cx="31750" cy="69850"/>
            </a:xfrm>
            <a:custGeom>
              <a:avLst/>
              <a:gdLst>
                <a:gd name="T0" fmla="*/ 42 w 42"/>
                <a:gd name="T1" fmla="*/ 87 h 89"/>
                <a:gd name="T2" fmla="*/ 42 w 42"/>
                <a:gd name="T3" fmla="*/ 0 h 89"/>
                <a:gd name="T4" fmla="*/ 0 w 42"/>
                <a:gd name="T5" fmla="*/ 4 h 89"/>
                <a:gd name="T6" fmla="*/ 0 w 42"/>
                <a:gd name="T7" fmla="*/ 89 h 89"/>
                <a:gd name="T8" fmla="*/ 42 w 42"/>
                <a:gd name="T9" fmla="*/ 8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9">
                  <a:moveTo>
                    <a:pt x="42" y="87"/>
                  </a:moveTo>
                  <a:lnTo>
                    <a:pt x="42" y="0"/>
                  </a:lnTo>
                  <a:lnTo>
                    <a:pt x="0" y="4"/>
                  </a:lnTo>
                  <a:lnTo>
                    <a:pt x="0" y="89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9"/>
            <p:cNvSpPr>
              <a:spLocks/>
            </p:cNvSpPr>
            <p:nvPr/>
          </p:nvSpPr>
          <p:spPr bwMode="auto">
            <a:xfrm>
              <a:off x="-2705100" y="4422775"/>
              <a:ext cx="33338" cy="73025"/>
            </a:xfrm>
            <a:custGeom>
              <a:avLst/>
              <a:gdLst>
                <a:gd name="T0" fmla="*/ 41 w 41"/>
                <a:gd name="T1" fmla="*/ 89 h 91"/>
                <a:gd name="T2" fmla="*/ 41 w 41"/>
                <a:gd name="T3" fmla="*/ 0 h 91"/>
                <a:gd name="T4" fmla="*/ 0 w 41"/>
                <a:gd name="T5" fmla="*/ 3 h 91"/>
                <a:gd name="T6" fmla="*/ 0 w 41"/>
                <a:gd name="T7" fmla="*/ 91 h 91"/>
                <a:gd name="T8" fmla="*/ 41 w 41"/>
                <a:gd name="T9" fmla="*/ 8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91">
                  <a:moveTo>
                    <a:pt x="41" y="89"/>
                  </a:moveTo>
                  <a:lnTo>
                    <a:pt x="41" y="0"/>
                  </a:lnTo>
                  <a:lnTo>
                    <a:pt x="0" y="3"/>
                  </a:lnTo>
                  <a:lnTo>
                    <a:pt x="0" y="91"/>
                  </a:lnTo>
                  <a:lnTo>
                    <a:pt x="41" y="89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0"/>
            <p:cNvSpPr>
              <a:spLocks/>
            </p:cNvSpPr>
            <p:nvPr/>
          </p:nvSpPr>
          <p:spPr bwMode="auto">
            <a:xfrm>
              <a:off x="-2611438" y="4416425"/>
              <a:ext cx="33338" cy="74613"/>
            </a:xfrm>
            <a:custGeom>
              <a:avLst/>
              <a:gdLst>
                <a:gd name="T0" fmla="*/ 42 w 42"/>
                <a:gd name="T1" fmla="*/ 90 h 93"/>
                <a:gd name="T2" fmla="*/ 42 w 42"/>
                <a:gd name="T3" fmla="*/ 0 h 93"/>
                <a:gd name="T4" fmla="*/ 0 w 42"/>
                <a:gd name="T5" fmla="*/ 2 h 93"/>
                <a:gd name="T6" fmla="*/ 0 w 42"/>
                <a:gd name="T7" fmla="*/ 93 h 93"/>
                <a:gd name="T8" fmla="*/ 42 w 42"/>
                <a:gd name="T9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3">
                  <a:moveTo>
                    <a:pt x="42" y="90"/>
                  </a:moveTo>
                  <a:lnTo>
                    <a:pt x="42" y="0"/>
                  </a:lnTo>
                  <a:lnTo>
                    <a:pt x="0" y="2"/>
                  </a:lnTo>
                  <a:lnTo>
                    <a:pt x="0" y="93"/>
                  </a:lnTo>
                  <a:lnTo>
                    <a:pt x="42" y="90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1"/>
            <p:cNvSpPr>
              <a:spLocks/>
            </p:cNvSpPr>
            <p:nvPr/>
          </p:nvSpPr>
          <p:spPr bwMode="auto">
            <a:xfrm>
              <a:off x="-2517775" y="4410075"/>
              <a:ext cx="31750" cy="76200"/>
            </a:xfrm>
            <a:custGeom>
              <a:avLst/>
              <a:gdLst>
                <a:gd name="T0" fmla="*/ 40 w 40"/>
                <a:gd name="T1" fmla="*/ 93 h 95"/>
                <a:gd name="T2" fmla="*/ 40 w 40"/>
                <a:gd name="T3" fmla="*/ 0 h 95"/>
                <a:gd name="T4" fmla="*/ 0 w 40"/>
                <a:gd name="T5" fmla="*/ 3 h 95"/>
                <a:gd name="T6" fmla="*/ 0 w 40"/>
                <a:gd name="T7" fmla="*/ 95 h 95"/>
                <a:gd name="T8" fmla="*/ 40 w 40"/>
                <a:gd name="T9" fmla="*/ 9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5">
                  <a:moveTo>
                    <a:pt x="40" y="93"/>
                  </a:moveTo>
                  <a:lnTo>
                    <a:pt x="40" y="0"/>
                  </a:lnTo>
                  <a:lnTo>
                    <a:pt x="0" y="3"/>
                  </a:lnTo>
                  <a:lnTo>
                    <a:pt x="0" y="95"/>
                  </a:lnTo>
                  <a:lnTo>
                    <a:pt x="40" y="9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2"/>
            <p:cNvSpPr>
              <a:spLocks/>
            </p:cNvSpPr>
            <p:nvPr/>
          </p:nvSpPr>
          <p:spPr bwMode="auto">
            <a:xfrm>
              <a:off x="-2982913" y="4330700"/>
              <a:ext cx="33338" cy="68263"/>
            </a:xfrm>
            <a:custGeom>
              <a:avLst/>
              <a:gdLst>
                <a:gd name="T0" fmla="*/ 41 w 41"/>
                <a:gd name="T1" fmla="*/ 82 h 87"/>
                <a:gd name="T2" fmla="*/ 41 w 41"/>
                <a:gd name="T3" fmla="*/ 0 h 87"/>
                <a:gd name="T4" fmla="*/ 0 w 41"/>
                <a:gd name="T5" fmla="*/ 4 h 87"/>
                <a:gd name="T6" fmla="*/ 0 w 41"/>
                <a:gd name="T7" fmla="*/ 87 h 87"/>
                <a:gd name="T8" fmla="*/ 41 w 41"/>
                <a:gd name="T9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7">
                  <a:moveTo>
                    <a:pt x="41" y="82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87"/>
                  </a:lnTo>
                  <a:lnTo>
                    <a:pt x="41" y="82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3"/>
            <p:cNvSpPr>
              <a:spLocks/>
            </p:cNvSpPr>
            <p:nvPr/>
          </p:nvSpPr>
          <p:spPr bwMode="auto">
            <a:xfrm>
              <a:off x="-2889250" y="4319588"/>
              <a:ext cx="31750" cy="71438"/>
            </a:xfrm>
            <a:custGeom>
              <a:avLst/>
              <a:gdLst>
                <a:gd name="T0" fmla="*/ 41 w 41"/>
                <a:gd name="T1" fmla="*/ 85 h 88"/>
                <a:gd name="T2" fmla="*/ 41 w 41"/>
                <a:gd name="T3" fmla="*/ 0 h 88"/>
                <a:gd name="T4" fmla="*/ 0 w 41"/>
                <a:gd name="T5" fmla="*/ 4 h 88"/>
                <a:gd name="T6" fmla="*/ 0 w 41"/>
                <a:gd name="T7" fmla="*/ 88 h 88"/>
                <a:gd name="T8" fmla="*/ 41 w 41"/>
                <a:gd name="T9" fmla="*/ 8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8">
                  <a:moveTo>
                    <a:pt x="41" y="85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88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4"/>
            <p:cNvSpPr>
              <a:spLocks/>
            </p:cNvSpPr>
            <p:nvPr/>
          </p:nvSpPr>
          <p:spPr bwMode="auto">
            <a:xfrm>
              <a:off x="-2797175" y="4310063"/>
              <a:ext cx="31750" cy="73025"/>
            </a:xfrm>
            <a:custGeom>
              <a:avLst/>
              <a:gdLst>
                <a:gd name="T0" fmla="*/ 42 w 42"/>
                <a:gd name="T1" fmla="*/ 88 h 91"/>
                <a:gd name="T2" fmla="*/ 42 w 42"/>
                <a:gd name="T3" fmla="*/ 0 h 91"/>
                <a:gd name="T4" fmla="*/ 0 w 42"/>
                <a:gd name="T5" fmla="*/ 5 h 91"/>
                <a:gd name="T6" fmla="*/ 0 w 42"/>
                <a:gd name="T7" fmla="*/ 91 h 91"/>
                <a:gd name="T8" fmla="*/ 42 w 42"/>
                <a:gd name="T9" fmla="*/ 8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1">
                  <a:moveTo>
                    <a:pt x="42" y="88"/>
                  </a:moveTo>
                  <a:lnTo>
                    <a:pt x="42" y="0"/>
                  </a:lnTo>
                  <a:lnTo>
                    <a:pt x="0" y="5"/>
                  </a:lnTo>
                  <a:lnTo>
                    <a:pt x="0" y="91"/>
                  </a:lnTo>
                  <a:lnTo>
                    <a:pt x="42" y="88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5"/>
            <p:cNvSpPr>
              <a:spLocks/>
            </p:cNvSpPr>
            <p:nvPr/>
          </p:nvSpPr>
          <p:spPr bwMode="auto">
            <a:xfrm>
              <a:off x="-2705100" y="4300538"/>
              <a:ext cx="33338" cy="73025"/>
            </a:xfrm>
            <a:custGeom>
              <a:avLst/>
              <a:gdLst>
                <a:gd name="T0" fmla="*/ 41 w 41"/>
                <a:gd name="T1" fmla="*/ 88 h 92"/>
                <a:gd name="T2" fmla="*/ 41 w 41"/>
                <a:gd name="T3" fmla="*/ 0 h 92"/>
                <a:gd name="T4" fmla="*/ 0 w 41"/>
                <a:gd name="T5" fmla="*/ 4 h 92"/>
                <a:gd name="T6" fmla="*/ 0 w 41"/>
                <a:gd name="T7" fmla="*/ 92 h 92"/>
                <a:gd name="T8" fmla="*/ 41 w 41"/>
                <a:gd name="T9" fmla="*/ 8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92">
                  <a:moveTo>
                    <a:pt x="41" y="88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92"/>
                  </a:lnTo>
                  <a:lnTo>
                    <a:pt x="41" y="88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6"/>
            <p:cNvSpPr>
              <a:spLocks/>
            </p:cNvSpPr>
            <p:nvPr/>
          </p:nvSpPr>
          <p:spPr bwMode="auto">
            <a:xfrm>
              <a:off x="-2611438" y="4291013"/>
              <a:ext cx="33338" cy="74613"/>
            </a:xfrm>
            <a:custGeom>
              <a:avLst/>
              <a:gdLst>
                <a:gd name="T0" fmla="*/ 42 w 42"/>
                <a:gd name="T1" fmla="*/ 91 h 94"/>
                <a:gd name="T2" fmla="*/ 42 w 42"/>
                <a:gd name="T3" fmla="*/ 0 h 94"/>
                <a:gd name="T4" fmla="*/ 0 w 42"/>
                <a:gd name="T5" fmla="*/ 4 h 94"/>
                <a:gd name="T6" fmla="*/ 0 w 42"/>
                <a:gd name="T7" fmla="*/ 94 h 94"/>
                <a:gd name="T8" fmla="*/ 42 w 42"/>
                <a:gd name="T9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4">
                  <a:moveTo>
                    <a:pt x="42" y="91"/>
                  </a:moveTo>
                  <a:lnTo>
                    <a:pt x="42" y="0"/>
                  </a:lnTo>
                  <a:lnTo>
                    <a:pt x="0" y="4"/>
                  </a:lnTo>
                  <a:lnTo>
                    <a:pt x="0" y="94"/>
                  </a:lnTo>
                  <a:lnTo>
                    <a:pt x="42" y="91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7"/>
            <p:cNvSpPr>
              <a:spLocks/>
            </p:cNvSpPr>
            <p:nvPr/>
          </p:nvSpPr>
          <p:spPr bwMode="auto">
            <a:xfrm>
              <a:off x="-2517775" y="4281488"/>
              <a:ext cx="31750" cy="76200"/>
            </a:xfrm>
            <a:custGeom>
              <a:avLst/>
              <a:gdLst>
                <a:gd name="T0" fmla="*/ 40 w 40"/>
                <a:gd name="T1" fmla="*/ 93 h 96"/>
                <a:gd name="T2" fmla="*/ 40 w 40"/>
                <a:gd name="T3" fmla="*/ 0 h 96"/>
                <a:gd name="T4" fmla="*/ 0 w 40"/>
                <a:gd name="T5" fmla="*/ 5 h 96"/>
                <a:gd name="T6" fmla="*/ 0 w 40"/>
                <a:gd name="T7" fmla="*/ 96 h 96"/>
                <a:gd name="T8" fmla="*/ 40 w 40"/>
                <a:gd name="T9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6">
                  <a:moveTo>
                    <a:pt x="40" y="93"/>
                  </a:moveTo>
                  <a:lnTo>
                    <a:pt x="40" y="0"/>
                  </a:lnTo>
                  <a:lnTo>
                    <a:pt x="0" y="5"/>
                  </a:lnTo>
                  <a:lnTo>
                    <a:pt x="0" y="96"/>
                  </a:lnTo>
                  <a:lnTo>
                    <a:pt x="40" y="9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8"/>
            <p:cNvSpPr>
              <a:spLocks/>
            </p:cNvSpPr>
            <p:nvPr/>
          </p:nvSpPr>
          <p:spPr bwMode="auto">
            <a:xfrm>
              <a:off x="-2154238" y="4667250"/>
              <a:ext cx="26988" cy="60325"/>
            </a:xfrm>
            <a:custGeom>
              <a:avLst/>
              <a:gdLst>
                <a:gd name="T0" fmla="*/ 0 w 32"/>
                <a:gd name="T1" fmla="*/ 75 h 75"/>
                <a:gd name="T2" fmla="*/ 0 w 32"/>
                <a:gd name="T3" fmla="*/ 0 h 75"/>
                <a:gd name="T4" fmla="*/ 32 w 32"/>
                <a:gd name="T5" fmla="*/ 1 h 75"/>
                <a:gd name="T6" fmla="*/ 32 w 32"/>
                <a:gd name="T7" fmla="*/ 75 h 75"/>
                <a:gd name="T8" fmla="*/ 0 w 3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5">
                  <a:moveTo>
                    <a:pt x="0" y="75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32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9"/>
            <p:cNvSpPr>
              <a:spLocks/>
            </p:cNvSpPr>
            <p:nvPr/>
          </p:nvSpPr>
          <p:spPr bwMode="auto">
            <a:xfrm>
              <a:off x="-2227263" y="4665663"/>
              <a:ext cx="25400" cy="61913"/>
            </a:xfrm>
            <a:custGeom>
              <a:avLst/>
              <a:gdLst>
                <a:gd name="T0" fmla="*/ 0 w 32"/>
                <a:gd name="T1" fmla="*/ 79 h 79"/>
                <a:gd name="T2" fmla="*/ 0 w 32"/>
                <a:gd name="T3" fmla="*/ 0 h 79"/>
                <a:gd name="T4" fmla="*/ 32 w 32"/>
                <a:gd name="T5" fmla="*/ 1 h 79"/>
                <a:gd name="T6" fmla="*/ 32 w 32"/>
                <a:gd name="T7" fmla="*/ 79 h 79"/>
                <a:gd name="T8" fmla="*/ 0 w 3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9">
                  <a:moveTo>
                    <a:pt x="0" y="79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32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0"/>
            <p:cNvSpPr>
              <a:spLocks/>
            </p:cNvSpPr>
            <p:nvPr/>
          </p:nvSpPr>
          <p:spPr bwMode="auto">
            <a:xfrm>
              <a:off x="-2301875" y="4662488"/>
              <a:ext cx="26988" cy="65088"/>
            </a:xfrm>
            <a:custGeom>
              <a:avLst/>
              <a:gdLst>
                <a:gd name="T0" fmla="*/ 0 w 33"/>
                <a:gd name="T1" fmla="*/ 81 h 81"/>
                <a:gd name="T2" fmla="*/ 0 w 33"/>
                <a:gd name="T3" fmla="*/ 0 h 81"/>
                <a:gd name="T4" fmla="*/ 33 w 33"/>
                <a:gd name="T5" fmla="*/ 1 h 81"/>
                <a:gd name="T6" fmla="*/ 33 w 33"/>
                <a:gd name="T7" fmla="*/ 81 h 81"/>
                <a:gd name="T8" fmla="*/ 0 w 33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1">
                  <a:moveTo>
                    <a:pt x="0" y="81"/>
                  </a:moveTo>
                  <a:lnTo>
                    <a:pt x="0" y="0"/>
                  </a:lnTo>
                  <a:lnTo>
                    <a:pt x="33" y="1"/>
                  </a:lnTo>
                  <a:lnTo>
                    <a:pt x="33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1"/>
            <p:cNvSpPr>
              <a:spLocks/>
            </p:cNvSpPr>
            <p:nvPr/>
          </p:nvSpPr>
          <p:spPr bwMode="auto">
            <a:xfrm>
              <a:off x="-2154238" y="4564063"/>
              <a:ext cx="26988" cy="60325"/>
            </a:xfrm>
            <a:custGeom>
              <a:avLst/>
              <a:gdLst>
                <a:gd name="T0" fmla="*/ 0 w 32"/>
                <a:gd name="T1" fmla="*/ 75 h 77"/>
                <a:gd name="T2" fmla="*/ 0 w 32"/>
                <a:gd name="T3" fmla="*/ 0 h 77"/>
                <a:gd name="T4" fmla="*/ 32 w 32"/>
                <a:gd name="T5" fmla="*/ 4 h 77"/>
                <a:gd name="T6" fmla="*/ 32 w 32"/>
                <a:gd name="T7" fmla="*/ 77 h 77"/>
                <a:gd name="T8" fmla="*/ 0 w 32"/>
                <a:gd name="T9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7">
                  <a:moveTo>
                    <a:pt x="0" y="75"/>
                  </a:moveTo>
                  <a:lnTo>
                    <a:pt x="0" y="0"/>
                  </a:lnTo>
                  <a:lnTo>
                    <a:pt x="32" y="4"/>
                  </a:lnTo>
                  <a:lnTo>
                    <a:pt x="32" y="77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2"/>
            <p:cNvSpPr>
              <a:spLocks/>
            </p:cNvSpPr>
            <p:nvPr/>
          </p:nvSpPr>
          <p:spPr bwMode="auto">
            <a:xfrm>
              <a:off x="-2227263" y="4557713"/>
              <a:ext cx="25400" cy="61913"/>
            </a:xfrm>
            <a:custGeom>
              <a:avLst/>
              <a:gdLst>
                <a:gd name="T0" fmla="*/ 0 w 32"/>
                <a:gd name="T1" fmla="*/ 79 h 80"/>
                <a:gd name="T2" fmla="*/ 0 w 32"/>
                <a:gd name="T3" fmla="*/ 0 h 80"/>
                <a:gd name="T4" fmla="*/ 32 w 32"/>
                <a:gd name="T5" fmla="*/ 4 h 80"/>
                <a:gd name="T6" fmla="*/ 32 w 32"/>
                <a:gd name="T7" fmla="*/ 80 h 80"/>
                <a:gd name="T8" fmla="*/ 0 w 32"/>
                <a:gd name="T9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0">
                  <a:moveTo>
                    <a:pt x="0" y="79"/>
                  </a:moveTo>
                  <a:lnTo>
                    <a:pt x="0" y="0"/>
                  </a:lnTo>
                  <a:lnTo>
                    <a:pt x="32" y="4"/>
                  </a:lnTo>
                  <a:lnTo>
                    <a:pt x="32" y="8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3"/>
            <p:cNvSpPr>
              <a:spLocks/>
            </p:cNvSpPr>
            <p:nvPr/>
          </p:nvSpPr>
          <p:spPr bwMode="auto">
            <a:xfrm>
              <a:off x="-2301875" y="4549775"/>
              <a:ext cx="26988" cy="66675"/>
            </a:xfrm>
            <a:custGeom>
              <a:avLst/>
              <a:gdLst>
                <a:gd name="T0" fmla="*/ 0 w 33"/>
                <a:gd name="T1" fmla="*/ 82 h 84"/>
                <a:gd name="T2" fmla="*/ 0 w 33"/>
                <a:gd name="T3" fmla="*/ 0 h 84"/>
                <a:gd name="T4" fmla="*/ 33 w 33"/>
                <a:gd name="T5" fmla="*/ 3 h 84"/>
                <a:gd name="T6" fmla="*/ 33 w 33"/>
                <a:gd name="T7" fmla="*/ 84 h 84"/>
                <a:gd name="T8" fmla="*/ 0 w 33"/>
                <a:gd name="T9" fmla="*/ 8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4">
                  <a:moveTo>
                    <a:pt x="0" y="82"/>
                  </a:moveTo>
                  <a:lnTo>
                    <a:pt x="0" y="0"/>
                  </a:lnTo>
                  <a:lnTo>
                    <a:pt x="33" y="3"/>
                  </a:lnTo>
                  <a:lnTo>
                    <a:pt x="33" y="8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4"/>
            <p:cNvSpPr>
              <a:spLocks/>
            </p:cNvSpPr>
            <p:nvPr/>
          </p:nvSpPr>
          <p:spPr bwMode="auto">
            <a:xfrm>
              <a:off x="-2154238" y="4459288"/>
              <a:ext cx="26988" cy="63500"/>
            </a:xfrm>
            <a:custGeom>
              <a:avLst/>
              <a:gdLst>
                <a:gd name="T0" fmla="*/ 0 w 32"/>
                <a:gd name="T1" fmla="*/ 75 h 79"/>
                <a:gd name="T2" fmla="*/ 0 w 32"/>
                <a:gd name="T3" fmla="*/ 0 h 79"/>
                <a:gd name="T4" fmla="*/ 32 w 32"/>
                <a:gd name="T5" fmla="*/ 4 h 79"/>
                <a:gd name="T6" fmla="*/ 32 w 32"/>
                <a:gd name="T7" fmla="*/ 79 h 79"/>
                <a:gd name="T8" fmla="*/ 0 w 32"/>
                <a:gd name="T9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9">
                  <a:moveTo>
                    <a:pt x="0" y="75"/>
                  </a:moveTo>
                  <a:lnTo>
                    <a:pt x="0" y="0"/>
                  </a:lnTo>
                  <a:lnTo>
                    <a:pt x="32" y="4"/>
                  </a:lnTo>
                  <a:lnTo>
                    <a:pt x="32" y="7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5"/>
            <p:cNvSpPr>
              <a:spLocks/>
            </p:cNvSpPr>
            <p:nvPr/>
          </p:nvSpPr>
          <p:spPr bwMode="auto">
            <a:xfrm>
              <a:off x="-2227263" y="4448175"/>
              <a:ext cx="25400" cy="65088"/>
            </a:xfrm>
            <a:custGeom>
              <a:avLst/>
              <a:gdLst>
                <a:gd name="T0" fmla="*/ 0 w 32"/>
                <a:gd name="T1" fmla="*/ 78 h 82"/>
                <a:gd name="T2" fmla="*/ 0 w 32"/>
                <a:gd name="T3" fmla="*/ 0 h 82"/>
                <a:gd name="T4" fmla="*/ 32 w 32"/>
                <a:gd name="T5" fmla="*/ 5 h 82"/>
                <a:gd name="T6" fmla="*/ 32 w 32"/>
                <a:gd name="T7" fmla="*/ 82 h 82"/>
                <a:gd name="T8" fmla="*/ 0 w 32"/>
                <a:gd name="T9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2">
                  <a:moveTo>
                    <a:pt x="0" y="78"/>
                  </a:moveTo>
                  <a:lnTo>
                    <a:pt x="0" y="0"/>
                  </a:lnTo>
                  <a:lnTo>
                    <a:pt x="32" y="5"/>
                  </a:lnTo>
                  <a:lnTo>
                    <a:pt x="32" y="82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6"/>
            <p:cNvSpPr>
              <a:spLocks/>
            </p:cNvSpPr>
            <p:nvPr/>
          </p:nvSpPr>
          <p:spPr bwMode="auto">
            <a:xfrm>
              <a:off x="-2301875" y="4437063"/>
              <a:ext cx="26988" cy="68263"/>
            </a:xfrm>
            <a:custGeom>
              <a:avLst/>
              <a:gdLst>
                <a:gd name="T0" fmla="*/ 0 w 33"/>
                <a:gd name="T1" fmla="*/ 81 h 86"/>
                <a:gd name="T2" fmla="*/ 0 w 33"/>
                <a:gd name="T3" fmla="*/ 0 h 86"/>
                <a:gd name="T4" fmla="*/ 33 w 33"/>
                <a:gd name="T5" fmla="*/ 5 h 86"/>
                <a:gd name="T6" fmla="*/ 33 w 33"/>
                <a:gd name="T7" fmla="*/ 86 h 86"/>
                <a:gd name="T8" fmla="*/ 0 w 33"/>
                <a:gd name="T9" fmla="*/ 8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6">
                  <a:moveTo>
                    <a:pt x="0" y="81"/>
                  </a:moveTo>
                  <a:lnTo>
                    <a:pt x="0" y="0"/>
                  </a:lnTo>
                  <a:lnTo>
                    <a:pt x="33" y="5"/>
                  </a:lnTo>
                  <a:lnTo>
                    <a:pt x="33" y="86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7"/>
            <p:cNvSpPr>
              <a:spLocks/>
            </p:cNvSpPr>
            <p:nvPr/>
          </p:nvSpPr>
          <p:spPr bwMode="auto">
            <a:xfrm>
              <a:off x="-2154238" y="4354513"/>
              <a:ext cx="26988" cy="65088"/>
            </a:xfrm>
            <a:custGeom>
              <a:avLst/>
              <a:gdLst>
                <a:gd name="T0" fmla="*/ 0 w 32"/>
                <a:gd name="T1" fmla="*/ 76 h 80"/>
                <a:gd name="T2" fmla="*/ 0 w 32"/>
                <a:gd name="T3" fmla="*/ 0 h 80"/>
                <a:gd name="T4" fmla="*/ 32 w 32"/>
                <a:gd name="T5" fmla="*/ 6 h 80"/>
                <a:gd name="T6" fmla="*/ 32 w 32"/>
                <a:gd name="T7" fmla="*/ 80 h 80"/>
                <a:gd name="T8" fmla="*/ 0 w 32"/>
                <a:gd name="T9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0">
                  <a:moveTo>
                    <a:pt x="0" y="76"/>
                  </a:moveTo>
                  <a:lnTo>
                    <a:pt x="0" y="0"/>
                  </a:lnTo>
                  <a:lnTo>
                    <a:pt x="32" y="6"/>
                  </a:lnTo>
                  <a:lnTo>
                    <a:pt x="32" y="8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8"/>
            <p:cNvSpPr>
              <a:spLocks/>
            </p:cNvSpPr>
            <p:nvPr/>
          </p:nvSpPr>
          <p:spPr bwMode="auto">
            <a:xfrm>
              <a:off x="-2227263" y="4340225"/>
              <a:ext cx="25400" cy="66675"/>
            </a:xfrm>
            <a:custGeom>
              <a:avLst/>
              <a:gdLst>
                <a:gd name="T0" fmla="*/ 0 w 32"/>
                <a:gd name="T1" fmla="*/ 77 h 83"/>
                <a:gd name="T2" fmla="*/ 0 w 32"/>
                <a:gd name="T3" fmla="*/ 0 h 83"/>
                <a:gd name="T4" fmla="*/ 32 w 32"/>
                <a:gd name="T5" fmla="*/ 7 h 83"/>
                <a:gd name="T6" fmla="*/ 32 w 32"/>
                <a:gd name="T7" fmla="*/ 83 h 83"/>
                <a:gd name="T8" fmla="*/ 0 w 32"/>
                <a:gd name="T9" fmla="*/ 7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3">
                  <a:moveTo>
                    <a:pt x="0" y="77"/>
                  </a:moveTo>
                  <a:lnTo>
                    <a:pt x="0" y="0"/>
                  </a:lnTo>
                  <a:lnTo>
                    <a:pt x="32" y="7"/>
                  </a:lnTo>
                  <a:lnTo>
                    <a:pt x="32" y="83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9"/>
            <p:cNvSpPr>
              <a:spLocks/>
            </p:cNvSpPr>
            <p:nvPr/>
          </p:nvSpPr>
          <p:spPr bwMode="auto">
            <a:xfrm>
              <a:off x="-2301875" y="4324350"/>
              <a:ext cx="26988" cy="68263"/>
            </a:xfrm>
            <a:custGeom>
              <a:avLst/>
              <a:gdLst>
                <a:gd name="T0" fmla="*/ 0 w 33"/>
                <a:gd name="T1" fmla="*/ 82 h 88"/>
                <a:gd name="T2" fmla="*/ 0 w 33"/>
                <a:gd name="T3" fmla="*/ 0 h 88"/>
                <a:gd name="T4" fmla="*/ 33 w 33"/>
                <a:gd name="T5" fmla="*/ 8 h 88"/>
                <a:gd name="T6" fmla="*/ 33 w 33"/>
                <a:gd name="T7" fmla="*/ 88 h 88"/>
                <a:gd name="T8" fmla="*/ 0 w 33"/>
                <a:gd name="T9" fmla="*/ 8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8">
                  <a:moveTo>
                    <a:pt x="0" y="82"/>
                  </a:moveTo>
                  <a:lnTo>
                    <a:pt x="0" y="0"/>
                  </a:lnTo>
                  <a:lnTo>
                    <a:pt x="33" y="8"/>
                  </a:lnTo>
                  <a:lnTo>
                    <a:pt x="33" y="8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4222" y="219221"/>
            <a:ext cx="8869136" cy="4962355"/>
            <a:chOff x="154222" y="219221"/>
            <a:chExt cx="8869136" cy="4962355"/>
          </a:xfrm>
        </p:grpSpPr>
        <p:sp>
          <p:nvSpPr>
            <p:cNvPr id="3" name="Rectangle 2"/>
            <p:cNvSpPr/>
            <p:nvPr/>
          </p:nvSpPr>
          <p:spPr>
            <a:xfrm>
              <a:off x="4114799" y="219221"/>
              <a:ext cx="3056710" cy="728321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>
              <a:stCxn id="3" idx="1"/>
            </p:cNvCxnSpPr>
            <p:nvPr/>
          </p:nvCxnSpPr>
          <p:spPr>
            <a:xfrm flipH="1">
              <a:off x="231187" y="583382"/>
              <a:ext cx="3883612" cy="22871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" idx="3"/>
            </p:cNvCxnSpPr>
            <p:nvPr/>
          </p:nvCxnSpPr>
          <p:spPr>
            <a:xfrm>
              <a:off x="7171509" y="583382"/>
              <a:ext cx="1851849" cy="22871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98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4222" y="2844995"/>
              <a:ext cx="8869136" cy="233658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945522" y="525199"/>
            <a:ext cx="2385945" cy="2011890"/>
            <a:chOff x="2018373" y="3415917"/>
            <a:chExt cx="1700213" cy="831850"/>
          </a:xfrm>
        </p:grpSpPr>
        <p:sp>
          <p:nvSpPr>
            <p:cNvPr id="6" name="Freeform 15"/>
            <p:cNvSpPr>
              <a:spLocks/>
            </p:cNvSpPr>
            <p:nvPr/>
          </p:nvSpPr>
          <p:spPr bwMode="auto">
            <a:xfrm>
              <a:off x="2018373" y="3496879"/>
              <a:ext cx="1700213" cy="406400"/>
            </a:xfrm>
            <a:custGeom>
              <a:avLst/>
              <a:gdLst>
                <a:gd name="T0" fmla="*/ 57 w 2141"/>
                <a:gd name="T1" fmla="*/ 0 h 513"/>
                <a:gd name="T2" fmla="*/ 0 w 2141"/>
                <a:gd name="T3" fmla="*/ 480 h 513"/>
                <a:gd name="T4" fmla="*/ 33 w 2141"/>
                <a:gd name="T5" fmla="*/ 513 h 513"/>
                <a:gd name="T6" fmla="*/ 2098 w 2141"/>
                <a:gd name="T7" fmla="*/ 511 h 513"/>
                <a:gd name="T8" fmla="*/ 2141 w 2141"/>
                <a:gd name="T9" fmla="*/ 479 h 513"/>
                <a:gd name="T10" fmla="*/ 2108 w 2141"/>
                <a:gd name="T11" fmla="*/ 0 h 513"/>
                <a:gd name="T12" fmla="*/ 57 w 2141"/>
                <a:gd name="T13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1" h="513">
                  <a:moveTo>
                    <a:pt x="57" y="0"/>
                  </a:moveTo>
                  <a:lnTo>
                    <a:pt x="0" y="480"/>
                  </a:lnTo>
                  <a:lnTo>
                    <a:pt x="33" y="513"/>
                  </a:lnTo>
                  <a:lnTo>
                    <a:pt x="2098" y="511"/>
                  </a:lnTo>
                  <a:lnTo>
                    <a:pt x="2141" y="479"/>
                  </a:lnTo>
                  <a:lnTo>
                    <a:pt x="2108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6"/>
            <p:cNvSpPr>
              <a:spLocks/>
            </p:cNvSpPr>
            <p:nvPr/>
          </p:nvSpPr>
          <p:spPr bwMode="auto">
            <a:xfrm>
              <a:off x="3586823" y="3439729"/>
              <a:ext cx="92075" cy="808038"/>
            </a:xfrm>
            <a:custGeom>
              <a:avLst/>
              <a:gdLst>
                <a:gd name="T0" fmla="*/ 117 w 117"/>
                <a:gd name="T1" fmla="*/ 1019 h 1019"/>
                <a:gd name="T2" fmla="*/ 74 w 117"/>
                <a:gd name="T3" fmla="*/ 0 h 1019"/>
                <a:gd name="T4" fmla="*/ 15 w 117"/>
                <a:gd name="T5" fmla="*/ 0 h 1019"/>
                <a:gd name="T6" fmla="*/ 0 w 117"/>
                <a:gd name="T7" fmla="*/ 20 h 1019"/>
                <a:gd name="T8" fmla="*/ 1 w 117"/>
                <a:gd name="T9" fmla="*/ 1019 h 1019"/>
                <a:gd name="T10" fmla="*/ 117 w 117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019">
                  <a:moveTo>
                    <a:pt x="117" y="1019"/>
                  </a:moveTo>
                  <a:lnTo>
                    <a:pt x="74" y="0"/>
                  </a:lnTo>
                  <a:lnTo>
                    <a:pt x="15" y="0"/>
                  </a:lnTo>
                  <a:lnTo>
                    <a:pt x="0" y="20"/>
                  </a:lnTo>
                  <a:lnTo>
                    <a:pt x="1" y="1019"/>
                  </a:lnTo>
                  <a:lnTo>
                    <a:pt x="117" y="1019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7"/>
            <p:cNvSpPr>
              <a:spLocks/>
            </p:cNvSpPr>
            <p:nvPr/>
          </p:nvSpPr>
          <p:spPr bwMode="auto">
            <a:xfrm>
              <a:off x="2059648" y="3415917"/>
              <a:ext cx="90488" cy="808038"/>
            </a:xfrm>
            <a:custGeom>
              <a:avLst/>
              <a:gdLst>
                <a:gd name="T0" fmla="*/ 0 w 116"/>
                <a:gd name="T1" fmla="*/ 1019 h 1019"/>
                <a:gd name="T2" fmla="*/ 43 w 116"/>
                <a:gd name="T3" fmla="*/ 1 h 1019"/>
                <a:gd name="T4" fmla="*/ 102 w 116"/>
                <a:gd name="T5" fmla="*/ 0 h 1019"/>
                <a:gd name="T6" fmla="*/ 116 w 116"/>
                <a:gd name="T7" fmla="*/ 20 h 1019"/>
                <a:gd name="T8" fmla="*/ 116 w 116"/>
                <a:gd name="T9" fmla="*/ 1019 h 1019"/>
                <a:gd name="T10" fmla="*/ 0 w 116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019">
                  <a:moveTo>
                    <a:pt x="0" y="1019"/>
                  </a:moveTo>
                  <a:lnTo>
                    <a:pt x="43" y="1"/>
                  </a:lnTo>
                  <a:lnTo>
                    <a:pt x="102" y="0"/>
                  </a:lnTo>
                  <a:lnTo>
                    <a:pt x="116" y="20"/>
                  </a:lnTo>
                  <a:lnTo>
                    <a:pt x="116" y="1019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2767673" y="3511167"/>
              <a:ext cx="936625" cy="333375"/>
            </a:xfrm>
            <a:custGeom>
              <a:avLst/>
              <a:gdLst>
                <a:gd name="T0" fmla="*/ 1074 w 1179"/>
                <a:gd name="T1" fmla="*/ 419 h 419"/>
                <a:gd name="T2" fmla="*/ 1179 w 1179"/>
                <a:gd name="T3" fmla="*/ 0 h 419"/>
                <a:gd name="T4" fmla="*/ 101 w 1179"/>
                <a:gd name="T5" fmla="*/ 0 h 419"/>
                <a:gd name="T6" fmla="*/ 0 w 1179"/>
                <a:gd name="T7" fmla="*/ 419 h 419"/>
                <a:gd name="T8" fmla="*/ 1074 w 1179"/>
                <a:gd name="T9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9" h="419">
                  <a:moveTo>
                    <a:pt x="1074" y="419"/>
                  </a:moveTo>
                  <a:lnTo>
                    <a:pt x="1179" y="0"/>
                  </a:lnTo>
                  <a:lnTo>
                    <a:pt x="101" y="0"/>
                  </a:lnTo>
                  <a:lnTo>
                    <a:pt x="0" y="419"/>
                  </a:lnTo>
                  <a:lnTo>
                    <a:pt x="1074" y="419"/>
                  </a:ln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2758148" y="3511167"/>
              <a:ext cx="212725" cy="331788"/>
            </a:xfrm>
            <a:custGeom>
              <a:avLst/>
              <a:gdLst>
                <a:gd name="T0" fmla="*/ 100 w 268"/>
                <a:gd name="T1" fmla="*/ 0 h 418"/>
                <a:gd name="T2" fmla="*/ 0 w 268"/>
                <a:gd name="T3" fmla="*/ 418 h 418"/>
                <a:gd name="T4" fmla="*/ 167 w 268"/>
                <a:gd name="T5" fmla="*/ 418 h 418"/>
                <a:gd name="T6" fmla="*/ 268 w 268"/>
                <a:gd name="T7" fmla="*/ 0 h 418"/>
                <a:gd name="T8" fmla="*/ 100 w 268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18">
                  <a:moveTo>
                    <a:pt x="100" y="0"/>
                  </a:moveTo>
                  <a:lnTo>
                    <a:pt x="0" y="418"/>
                  </a:lnTo>
                  <a:lnTo>
                    <a:pt x="167" y="418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3031198" y="3511167"/>
              <a:ext cx="212725" cy="331788"/>
            </a:xfrm>
            <a:custGeom>
              <a:avLst/>
              <a:gdLst>
                <a:gd name="T0" fmla="*/ 99 w 267"/>
                <a:gd name="T1" fmla="*/ 0 h 418"/>
                <a:gd name="T2" fmla="*/ 0 w 267"/>
                <a:gd name="T3" fmla="*/ 418 h 418"/>
                <a:gd name="T4" fmla="*/ 166 w 267"/>
                <a:gd name="T5" fmla="*/ 418 h 418"/>
                <a:gd name="T6" fmla="*/ 267 w 267"/>
                <a:gd name="T7" fmla="*/ 0 h 418"/>
                <a:gd name="T8" fmla="*/ 99 w 267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418">
                  <a:moveTo>
                    <a:pt x="99" y="0"/>
                  </a:moveTo>
                  <a:lnTo>
                    <a:pt x="0" y="418"/>
                  </a:lnTo>
                  <a:lnTo>
                    <a:pt x="166" y="418"/>
                  </a:lnTo>
                  <a:lnTo>
                    <a:pt x="267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3304248" y="3511167"/>
              <a:ext cx="212725" cy="333375"/>
            </a:xfrm>
            <a:custGeom>
              <a:avLst/>
              <a:gdLst>
                <a:gd name="T0" fmla="*/ 100 w 268"/>
                <a:gd name="T1" fmla="*/ 0 h 421"/>
                <a:gd name="T2" fmla="*/ 0 w 268"/>
                <a:gd name="T3" fmla="*/ 421 h 421"/>
                <a:gd name="T4" fmla="*/ 167 w 268"/>
                <a:gd name="T5" fmla="*/ 421 h 421"/>
                <a:gd name="T6" fmla="*/ 268 w 268"/>
                <a:gd name="T7" fmla="*/ 0 h 421"/>
                <a:gd name="T8" fmla="*/ 100 w 268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21">
                  <a:moveTo>
                    <a:pt x="100" y="0"/>
                  </a:moveTo>
                  <a:lnTo>
                    <a:pt x="0" y="421"/>
                  </a:lnTo>
                  <a:lnTo>
                    <a:pt x="167" y="421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3604285" y="3511167"/>
              <a:ext cx="106363" cy="333375"/>
            </a:xfrm>
            <a:custGeom>
              <a:avLst/>
              <a:gdLst>
                <a:gd name="T0" fmla="*/ 135 w 135"/>
                <a:gd name="T1" fmla="*/ 0 h 419"/>
                <a:gd name="T2" fmla="*/ 68 w 135"/>
                <a:gd name="T3" fmla="*/ 0 h 419"/>
                <a:gd name="T4" fmla="*/ 0 w 135"/>
                <a:gd name="T5" fmla="*/ 419 h 419"/>
                <a:gd name="T6" fmla="*/ 135 w 135"/>
                <a:gd name="T7" fmla="*/ 419 h 419"/>
                <a:gd name="T8" fmla="*/ 135 w 135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19">
                  <a:moveTo>
                    <a:pt x="135" y="0"/>
                  </a:moveTo>
                  <a:lnTo>
                    <a:pt x="68" y="0"/>
                  </a:lnTo>
                  <a:lnTo>
                    <a:pt x="0" y="419"/>
                  </a:lnTo>
                  <a:lnTo>
                    <a:pt x="135" y="41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2023135" y="3511167"/>
              <a:ext cx="862013" cy="333375"/>
            </a:xfrm>
            <a:custGeom>
              <a:avLst/>
              <a:gdLst>
                <a:gd name="T0" fmla="*/ 0 w 1084"/>
                <a:gd name="T1" fmla="*/ 419 h 419"/>
                <a:gd name="T2" fmla="*/ 979 w 1084"/>
                <a:gd name="T3" fmla="*/ 419 h 419"/>
                <a:gd name="T4" fmla="*/ 1084 w 1084"/>
                <a:gd name="T5" fmla="*/ 0 h 419"/>
                <a:gd name="T6" fmla="*/ 5 w 1084"/>
                <a:gd name="T7" fmla="*/ 0 h 419"/>
                <a:gd name="T8" fmla="*/ 0 w 1084"/>
                <a:gd name="T9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4" h="419">
                  <a:moveTo>
                    <a:pt x="0" y="419"/>
                  </a:moveTo>
                  <a:lnTo>
                    <a:pt x="979" y="419"/>
                  </a:lnTo>
                  <a:lnTo>
                    <a:pt x="1084" y="0"/>
                  </a:lnTo>
                  <a:lnTo>
                    <a:pt x="5" y="0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2031073" y="3511167"/>
              <a:ext cx="107950" cy="331788"/>
            </a:xfrm>
            <a:custGeom>
              <a:avLst/>
              <a:gdLst>
                <a:gd name="T0" fmla="*/ 0 w 135"/>
                <a:gd name="T1" fmla="*/ 418 h 418"/>
                <a:gd name="T2" fmla="*/ 46 w 135"/>
                <a:gd name="T3" fmla="*/ 418 h 418"/>
                <a:gd name="T4" fmla="*/ 135 w 135"/>
                <a:gd name="T5" fmla="*/ 0 h 418"/>
                <a:gd name="T6" fmla="*/ 6 w 135"/>
                <a:gd name="T7" fmla="*/ 0 h 418"/>
                <a:gd name="T8" fmla="*/ 0 w 135"/>
                <a:gd name="T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18">
                  <a:moveTo>
                    <a:pt x="0" y="418"/>
                  </a:moveTo>
                  <a:lnTo>
                    <a:pt x="46" y="418"/>
                  </a:lnTo>
                  <a:lnTo>
                    <a:pt x="135" y="0"/>
                  </a:lnTo>
                  <a:lnTo>
                    <a:pt x="6" y="0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2210460" y="3511167"/>
              <a:ext cx="212725" cy="331788"/>
            </a:xfrm>
            <a:custGeom>
              <a:avLst/>
              <a:gdLst>
                <a:gd name="T0" fmla="*/ 100 w 268"/>
                <a:gd name="T1" fmla="*/ 0 h 418"/>
                <a:gd name="T2" fmla="*/ 0 w 268"/>
                <a:gd name="T3" fmla="*/ 418 h 418"/>
                <a:gd name="T4" fmla="*/ 167 w 268"/>
                <a:gd name="T5" fmla="*/ 418 h 418"/>
                <a:gd name="T6" fmla="*/ 268 w 268"/>
                <a:gd name="T7" fmla="*/ 0 h 418"/>
                <a:gd name="T8" fmla="*/ 100 w 268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18">
                  <a:moveTo>
                    <a:pt x="100" y="0"/>
                  </a:moveTo>
                  <a:lnTo>
                    <a:pt x="0" y="418"/>
                  </a:lnTo>
                  <a:lnTo>
                    <a:pt x="167" y="418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2485098" y="3511167"/>
              <a:ext cx="212725" cy="333375"/>
            </a:xfrm>
            <a:custGeom>
              <a:avLst/>
              <a:gdLst>
                <a:gd name="T0" fmla="*/ 100 w 268"/>
                <a:gd name="T1" fmla="*/ 0 h 421"/>
                <a:gd name="T2" fmla="*/ 0 w 268"/>
                <a:gd name="T3" fmla="*/ 421 h 421"/>
                <a:gd name="T4" fmla="*/ 167 w 268"/>
                <a:gd name="T5" fmla="*/ 421 h 421"/>
                <a:gd name="T6" fmla="*/ 268 w 268"/>
                <a:gd name="T7" fmla="*/ 0 h 421"/>
                <a:gd name="T8" fmla="*/ 100 w 268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21">
                  <a:moveTo>
                    <a:pt x="100" y="0"/>
                  </a:moveTo>
                  <a:lnTo>
                    <a:pt x="0" y="421"/>
                  </a:lnTo>
                  <a:lnTo>
                    <a:pt x="167" y="421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2759735" y="3511167"/>
              <a:ext cx="212725" cy="333375"/>
            </a:xfrm>
            <a:custGeom>
              <a:avLst/>
              <a:gdLst>
                <a:gd name="T0" fmla="*/ 100 w 269"/>
                <a:gd name="T1" fmla="*/ 0 h 419"/>
                <a:gd name="T2" fmla="*/ 0 w 269"/>
                <a:gd name="T3" fmla="*/ 419 h 419"/>
                <a:gd name="T4" fmla="*/ 167 w 269"/>
                <a:gd name="T5" fmla="*/ 419 h 419"/>
                <a:gd name="T6" fmla="*/ 269 w 269"/>
                <a:gd name="T7" fmla="*/ 0 h 419"/>
                <a:gd name="T8" fmla="*/ 100 w 269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419">
                  <a:moveTo>
                    <a:pt x="100" y="0"/>
                  </a:moveTo>
                  <a:lnTo>
                    <a:pt x="0" y="419"/>
                  </a:lnTo>
                  <a:lnTo>
                    <a:pt x="167" y="419"/>
                  </a:lnTo>
                  <a:lnTo>
                    <a:pt x="269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8"/>
            <p:cNvSpPr>
              <a:spLocks/>
            </p:cNvSpPr>
            <p:nvPr/>
          </p:nvSpPr>
          <p:spPr bwMode="auto">
            <a:xfrm>
              <a:off x="2018373" y="3477829"/>
              <a:ext cx="1700213" cy="398463"/>
            </a:xfrm>
            <a:custGeom>
              <a:avLst/>
              <a:gdLst>
                <a:gd name="T0" fmla="*/ 81 w 2142"/>
                <a:gd name="T1" fmla="*/ 46 h 502"/>
                <a:gd name="T2" fmla="*/ 2110 w 2142"/>
                <a:gd name="T3" fmla="*/ 47 h 502"/>
                <a:gd name="T4" fmla="*/ 2110 w 2142"/>
                <a:gd name="T5" fmla="*/ 456 h 502"/>
                <a:gd name="T6" fmla="*/ 33 w 2142"/>
                <a:gd name="T7" fmla="*/ 456 h 502"/>
                <a:gd name="T8" fmla="*/ 33 w 2142"/>
                <a:gd name="T9" fmla="*/ 46 h 502"/>
                <a:gd name="T10" fmla="*/ 81 w 2142"/>
                <a:gd name="T11" fmla="*/ 46 h 502"/>
                <a:gd name="T12" fmla="*/ 81 w 2142"/>
                <a:gd name="T13" fmla="*/ 0 h 502"/>
                <a:gd name="T14" fmla="*/ 0 w 2142"/>
                <a:gd name="T15" fmla="*/ 0 h 502"/>
                <a:gd name="T16" fmla="*/ 0 w 2142"/>
                <a:gd name="T17" fmla="*/ 502 h 502"/>
                <a:gd name="T18" fmla="*/ 2142 w 2142"/>
                <a:gd name="T19" fmla="*/ 502 h 502"/>
                <a:gd name="T20" fmla="*/ 2142 w 2142"/>
                <a:gd name="T21" fmla="*/ 0 h 502"/>
                <a:gd name="T22" fmla="*/ 81 w 2142"/>
                <a:gd name="T23" fmla="*/ 0 h 502"/>
                <a:gd name="T24" fmla="*/ 81 w 2142"/>
                <a:gd name="T25" fmla="*/ 4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2" h="502">
                  <a:moveTo>
                    <a:pt x="81" y="46"/>
                  </a:moveTo>
                  <a:lnTo>
                    <a:pt x="2110" y="47"/>
                  </a:lnTo>
                  <a:lnTo>
                    <a:pt x="2110" y="456"/>
                  </a:lnTo>
                  <a:lnTo>
                    <a:pt x="33" y="456"/>
                  </a:lnTo>
                  <a:lnTo>
                    <a:pt x="33" y="46"/>
                  </a:lnTo>
                  <a:lnTo>
                    <a:pt x="81" y="46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502"/>
                  </a:lnTo>
                  <a:lnTo>
                    <a:pt x="2142" y="502"/>
                  </a:lnTo>
                  <a:lnTo>
                    <a:pt x="2142" y="0"/>
                  </a:lnTo>
                  <a:lnTo>
                    <a:pt x="81" y="0"/>
                  </a:lnTo>
                  <a:lnTo>
                    <a:pt x="81" y="46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auto">
            <a:xfrm>
              <a:off x="2039010" y="3415917"/>
              <a:ext cx="100013" cy="808038"/>
            </a:xfrm>
            <a:custGeom>
              <a:avLst/>
              <a:gdLst>
                <a:gd name="T0" fmla="*/ 0 w 127"/>
                <a:gd name="T1" fmla="*/ 1019 h 1019"/>
                <a:gd name="T2" fmla="*/ 52 w 127"/>
                <a:gd name="T3" fmla="*/ 0 h 1019"/>
                <a:gd name="T4" fmla="*/ 127 w 127"/>
                <a:gd name="T5" fmla="*/ 0 h 1019"/>
                <a:gd name="T6" fmla="*/ 126 w 127"/>
                <a:gd name="T7" fmla="*/ 1019 h 1019"/>
                <a:gd name="T8" fmla="*/ 0 w 127"/>
                <a:gd name="T9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019">
                  <a:moveTo>
                    <a:pt x="0" y="1019"/>
                  </a:moveTo>
                  <a:lnTo>
                    <a:pt x="52" y="0"/>
                  </a:lnTo>
                  <a:lnTo>
                    <a:pt x="127" y="0"/>
                  </a:lnTo>
                  <a:lnTo>
                    <a:pt x="126" y="1019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0"/>
            <p:cNvSpPr>
              <a:spLocks/>
            </p:cNvSpPr>
            <p:nvPr/>
          </p:nvSpPr>
          <p:spPr bwMode="auto">
            <a:xfrm>
              <a:off x="3599523" y="3439729"/>
              <a:ext cx="100013" cy="808038"/>
            </a:xfrm>
            <a:custGeom>
              <a:avLst/>
              <a:gdLst>
                <a:gd name="T0" fmla="*/ 127 w 127"/>
                <a:gd name="T1" fmla="*/ 1019 h 1019"/>
                <a:gd name="T2" fmla="*/ 74 w 127"/>
                <a:gd name="T3" fmla="*/ 0 h 1019"/>
                <a:gd name="T4" fmla="*/ 0 w 127"/>
                <a:gd name="T5" fmla="*/ 0 h 1019"/>
                <a:gd name="T6" fmla="*/ 0 w 127"/>
                <a:gd name="T7" fmla="*/ 1019 h 1019"/>
                <a:gd name="T8" fmla="*/ 127 w 127"/>
                <a:gd name="T9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019">
                  <a:moveTo>
                    <a:pt x="127" y="1019"/>
                  </a:moveTo>
                  <a:lnTo>
                    <a:pt x="74" y="0"/>
                  </a:lnTo>
                  <a:lnTo>
                    <a:pt x="0" y="0"/>
                  </a:lnTo>
                  <a:lnTo>
                    <a:pt x="0" y="1019"/>
                  </a:lnTo>
                  <a:lnTo>
                    <a:pt x="127" y="1019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31"/>
            <p:cNvSpPr>
              <a:spLocks noChangeArrowheads="1"/>
            </p:cNvSpPr>
            <p:nvPr/>
          </p:nvSpPr>
          <p:spPr bwMode="auto">
            <a:xfrm>
              <a:off x="2200935" y="3590542"/>
              <a:ext cx="1350963" cy="160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28241" y="3632232"/>
              <a:ext cx="1474664" cy="107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800" b="1" dirty="0" smtClean="0">
                  <a:solidFill>
                    <a:sysClr val="windowText" lastClr="000000"/>
                  </a:solidFill>
                  <a:latin typeface="Arial Narrow" pitchFamily="34" charset="0"/>
                </a:rPr>
                <a:t>General Contractor</a:t>
              </a:r>
              <a:endParaRPr lang="en-US" sz="1800" b="1" dirty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 rot="21262413">
            <a:off x="-502648" y="5337919"/>
            <a:ext cx="9513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 smtClean="0">
                <a:solidFill>
                  <a:srgbClr val="FF0000"/>
                </a:solidFill>
                <a:latin typeface="Segoe Script" pitchFamily="34" charset="0"/>
              </a:rPr>
              <a:t>Bad doc #3, </a:t>
            </a:r>
            <a:r>
              <a:rPr lang="en-US" sz="7200" dirty="0" err="1" smtClean="0">
                <a:solidFill>
                  <a:srgbClr val="FF0000"/>
                </a:solidFill>
                <a:latin typeface="Segoe Script" pitchFamily="34" charset="0"/>
              </a:rPr>
              <a:t>con’t</a:t>
            </a:r>
            <a:endParaRPr lang="en-US" sz="72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363199" y="4352921"/>
            <a:ext cx="1001144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113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8543" y="282124"/>
            <a:ext cx="3186791" cy="320898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4255937" y="2003848"/>
            <a:ext cx="615873" cy="724823"/>
            <a:chOff x="-3882201" y="3422650"/>
            <a:chExt cx="2634423" cy="3100461"/>
          </a:xfrm>
        </p:grpSpPr>
        <p:sp>
          <p:nvSpPr>
            <p:cNvPr id="35" name="TextBox 34"/>
            <p:cNvSpPr txBox="1"/>
            <p:nvPr/>
          </p:nvSpPr>
          <p:spPr>
            <a:xfrm>
              <a:off x="-3882201" y="5006363"/>
              <a:ext cx="2634423" cy="1516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200" b="1" cap="all" dirty="0" smtClean="0">
                  <a:ln w="9000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ACCO</a:t>
              </a:r>
            </a:p>
            <a:p>
              <a:pPr algn="ctr">
                <a:lnSpc>
                  <a:spcPts val="1000"/>
                </a:lnSpc>
              </a:pPr>
              <a:r>
                <a:rPr lang="en-US" sz="1050" b="1" cap="all" dirty="0" smtClean="0">
                  <a:ln w="9000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LLC</a:t>
              </a:r>
              <a:endParaRPr lang="en-US" sz="105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-3140075" y="3422650"/>
              <a:ext cx="1150938" cy="1511300"/>
            </a:xfrm>
            <a:custGeom>
              <a:avLst/>
              <a:gdLst>
                <a:gd name="T0" fmla="*/ 1220 w 1448"/>
                <a:gd name="T1" fmla="*/ 928 h 1904"/>
                <a:gd name="T2" fmla="*/ 1220 w 1448"/>
                <a:gd name="T3" fmla="*/ 433 h 1904"/>
                <a:gd name="T4" fmla="*/ 1009 w 1448"/>
                <a:gd name="T5" fmla="*/ 354 h 1904"/>
                <a:gd name="T6" fmla="*/ 1009 w 1448"/>
                <a:gd name="T7" fmla="*/ 156 h 1904"/>
                <a:gd name="T8" fmla="*/ 741 w 1448"/>
                <a:gd name="T9" fmla="*/ 0 h 1904"/>
                <a:gd name="T10" fmla="*/ 451 w 1448"/>
                <a:gd name="T11" fmla="*/ 74 h 1904"/>
                <a:gd name="T12" fmla="*/ 451 w 1448"/>
                <a:gd name="T13" fmla="*/ 356 h 1904"/>
                <a:gd name="T14" fmla="*/ 221 w 1448"/>
                <a:gd name="T15" fmla="*/ 404 h 1904"/>
                <a:gd name="T16" fmla="*/ 221 w 1448"/>
                <a:gd name="T17" fmla="*/ 961 h 1904"/>
                <a:gd name="T18" fmla="*/ 0 w 1448"/>
                <a:gd name="T19" fmla="*/ 992 h 1904"/>
                <a:gd name="T20" fmla="*/ 0 w 1448"/>
                <a:gd name="T21" fmla="*/ 1898 h 1904"/>
                <a:gd name="T22" fmla="*/ 1448 w 1448"/>
                <a:gd name="T23" fmla="*/ 1904 h 1904"/>
                <a:gd name="T24" fmla="*/ 1448 w 1448"/>
                <a:gd name="T25" fmla="*/ 994 h 1904"/>
                <a:gd name="T26" fmla="*/ 1220 w 1448"/>
                <a:gd name="T27" fmla="*/ 928 h 1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8" h="1904">
                  <a:moveTo>
                    <a:pt x="1220" y="928"/>
                  </a:moveTo>
                  <a:lnTo>
                    <a:pt x="1220" y="433"/>
                  </a:lnTo>
                  <a:lnTo>
                    <a:pt x="1009" y="354"/>
                  </a:lnTo>
                  <a:lnTo>
                    <a:pt x="1009" y="156"/>
                  </a:lnTo>
                  <a:lnTo>
                    <a:pt x="741" y="0"/>
                  </a:lnTo>
                  <a:lnTo>
                    <a:pt x="451" y="74"/>
                  </a:lnTo>
                  <a:lnTo>
                    <a:pt x="451" y="356"/>
                  </a:lnTo>
                  <a:lnTo>
                    <a:pt x="221" y="404"/>
                  </a:lnTo>
                  <a:lnTo>
                    <a:pt x="221" y="961"/>
                  </a:lnTo>
                  <a:lnTo>
                    <a:pt x="0" y="992"/>
                  </a:lnTo>
                  <a:lnTo>
                    <a:pt x="0" y="1898"/>
                  </a:lnTo>
                  <a:lnTo>
                    <a:pt x="1448" y="1904"/>
                  </a:lnTo>
                  <a:lnTo>
                    <a:pt x="1448" y="994"/>
                  </a:lnTo>
                  <a:lnTo>
                    <a:pt x="1220" y="9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-3111500" y="3451225"/>
              <a:ext cx="1093788" cy="1454150"/>
            </a:xfrm>
            <a:custGeom>
              <a:avLst/>
              <a:gdLst>
                <a:gd name="T0" fmla="*/ 1152 w 1380"/>
                <a:gd name="T1" fmla="*/ 917 h 1831"/>
                <a:gd name="T2" fmla="*/ 1152 w 1380"/>
                <a:gd name="T3" fmla="*/ 422 h 1831"/>
                <a:gd name="T4" fmla="*/ 941 w 1380"/>
                <a:gd name="T5" fmla="*/ 342 h 1831"/>
                <a:gd name="T6" fmla="*/ 941 w 1380"/>
                <a:gd name="T7" fmla="*/ 139 h 1831"/>
                <a:gd name="T8" fmla="*/ 703 w 1380"/>
                <a:gd name="T9" fmla="*/ 0 h 1831"/>
                <a:gd name="T10" fmla="*/ 451 w 1380"/>
                <a:gd name="T11" fmla="*/ 66 h 1831"/>
                <a:gd name="T12" fmla="*/ 451 w 1380"/>
                <a:gd name="T13" fmla="*/ 349 h 1831"/>
                <a:gd name="T14" fmla="*/ 222 w 1380"/>
                <a:gd name="T15" fmla="*/ 395 h 1831"/>
                <a:gd name="T16" fmla="*/ 222 w 1380"/>
                <a:gd name="T17" fmla="*/ 954 h 1831"/>
                <a:gd name="T18" fmla="*/ 0 w 1380"/>
                <a:gd name="T19" fmla="*/ 986 h 1831"/>
                <a:gd name="T20" fmla="*/ 0 w 1380"/>
                <a:gd name="T21" fmla="*/ 1831 h 1831"/>
                <a:gd name="T22" fmla="*/ 1380 w 1380"/>
                <a:gd name="T23" fmla="*/ 1831 h 1831"/>
                <a:gd name="T24" fmla="*/ 1380 w 1380"/>
                <a:gd name="T25" fmla="*/ 983 h 1831"/>
                <a:gd name="T26" fmla="*/ 1152 w 1380"/>
                <a:gd name="T27" fmla="*/ 917 h 1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0" h="1831">
                  <a:moveTo>
                    <a:pt x="1152" y="917"/>
                  </a:moveTo>
                  <a:lnTo>
                    <a:pt x="1152" y="422"/>
                  </a:lnTo>
                  <a:lnTo>
                    <a:pt x="941" y="342"/>
                  </a:lnTo>
                  <a:lnTo>
                    <a:pt x="941" y="139"/>
                  </a:lnTo>
                  <a:lnTo>
                    <a:pt x="703" y="0"/>
                  </a:lnTo>
                  <a:lnTo>
                    <a:pt x="451" y="66"/>
                  </a:lnTo>
                  <a:lnTo>
                    <a:pt x="451" y="349"/>
                  </a:lnTo>
                  <a:lnTo>
                    <a:pt x="222" y="395"/>
                  </a:lnTo>
                  <a:lnTo>
                    <a:pt x="222" y="954"/>
                  </a:lnTo>
                  <a:lnTo>
                    <a:pt x="0" y="986"/>
                  </a:lnTo>
                  <a:lnTo>
                    <a:pt x="0" y="1831"/>
                  </a:lnTo>
                  <a:lnTo>
                    <a:pt x="1380" y="1831"/>
                  </a:lnTo>
                  <a:lnTo>
                    <a:pt x="1380" y="983"/>
                  </a:lnTo>
                  <a:lnTo>
                    <a:pt x="1152" y="9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-3070225" y="4173538"/>
              <a:ext cx="661988" cy="687388"/>
            </a:xfrm>
            <a:custGeom>
              <a:avLst/>
              <a:gdLst>
                <a:gd name="T0" fmla="*/ 836 w 836"/>
                <a:gd name="T1" fmla="*/ 0 h 867"/>
                <a:gd name="T2" fmla="*/ 836 w 836"/>
                <a:gd name="T3" fmla="*/ 867 h 867"/>
                <a:gd name="T4" fmla="*/ 0 w 836"/>
                <a:gd name="T5" fmla="*/ 867 h 867"/>
                <a:gd name="T6" fmla="*/ 0 w 836"/>
                <a:gd name="T7" fmla="*/ 121 h 867"/>
                <a:gd name="T8" fmla="*/ 836 w 836"/>
                <a:gd name="T9" fmla="*/ 0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867">
                  <a:moveTo>
                    <a:pt x="836" y="0"/>
                  </a:moveTo>
                  <a:lnTo>
                    <a:pt x="836" y="867"/>
                  </a:lnTo>
                  <a:lnTo>
                    <a:pt x="0" y="867"/>
                  </a:lnTo>
                  <a:lnTo>
                    <a:pt x="0" y="121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-3070225" y="4254500"/>
              <a:ext cx="661988" cy="606425"/>
            </a:xfrm>
            <a:custGeom>
              <a:avLst/>
              <a:gdLst>
                <a:gd name="T0" fmla="*/ 836 w 836"/>
                <a:gd name="T1" fmla="*/ 764 h 764"/>
                <a:gd name="T2" fmla="*/ 836 w 836"/>
                <a:gd name="T3" fmla="*/ 672 h 764"/>
                <a:gd name="T4" fmla="*/ 126 w 836"/>
                <a:gd name="T5" fmla="*/ 0 h 764"/>
                <a:gd name="T6" fmla="*/ 0 w 836"/>
                <a:gd name="T7" fmla="*/ 18 h 764"/>
                <a:gd name="T8" fmla="*/ 0 w 836"/>
                <a:gd name="T9" fmla="*/ 181 h 764"/>
                <a:gd name="T10" fmla="*/ 616 w 836"/>
                <a:gd name="T11" fmla="*/ 764 h 764"/>
                <a:gd name="T12" fmla="*/ 836 w 836"/>
                <a:gd name="T13" fmla="*/ 764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764">
                  <a:moveTo>
                    <a:pt x="836" y="764"/>
                  </a:moveTo>
                  <a:lnTo>
                    <a:pt x="836" y="672"/>
                  </a:lnTo>
                  <a:lnTo>
                    <a:pt x="126" y="0"/>
                  </a:lnTo>
                  <a:lnTo>
                    <a:pt x="0" y="18"/>
                  </a:lnTo>
                  <a:lnTo>
                    <a:pt x="0" y="181"/>
                  </a:lnTo>
                  <a:lnTo>
                    <a:pt x="616" y="764"/>
                  </a:lnTo>
                  <a:lnTo>
                    <a:pt x="836" y="764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auto">
            <a:xfrm>
              <a:off x="-3070225" y="4421188"/>
              <a:ext cx="463550" cy="439738"/>
            </a:xfrm>
            <a:custGeom>
              <a:avLst/>
              <a:gdLst>
                <a:gd name="T0" fmla="*/ 585 w 585"/>
                <a:gd name="T1" fmla="*/ 554 h 554"/>
                <a:gd name="T2" fmla="*/ 0 w 585"/>
                <a:gd name="T3" fmla="*/ 0 h 554"/>
                <a:gd name="T4" fmla="*/ 0 w 585"/>
                <a:gd name="T5" fmla="*/ 53 h 554"/>
                <a:gd name="T6" fmla="*/ 529 w 585"/>
                <a:gd name="T7" fmla="*/ 554 h 554"/>
                <a:gd name="T8" fmla="*/ 585 w 585"/>
                <a:gd name="T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54">
                  <a:moveTo>
                    <a:pt x="585" y="554"/>
                  </a:moveTo>
                  <a:lnTo>
                    <a:pt x="0" y="0"/>
                  </a:lnTo>
                  <a:lnTo>
                    <a:pt x="0" y="53"/>
                  </a:lnTo>
                  <a:lnTo>
                    <a:pt x="529" y="554"/>
                  </a:lnTo>
                  <a:lnTo>
                    <a:pt x="585" y="554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-2906713" y="4235450"/>
              <a:ext cx="498475" cy="484188"/>
            </a:xfrm>
            <a:custGeom>
              <a:avLst/>
              <a:gdLst>
                <a:gd name="T0" fmla="*/ 629 w 629"/>
                <a:gd name="T1" fmla="*/ 509 h 609"/>
                <a:gd name="T2" fmla="*/ 91 w 629"/>
                <a:gd name="T3" fmla="*/ 0 h 609"/>
                <a:gd name="T4" fmla="*/ 0 w 629"/>
                <a:gd name="T5" fmla="*/ 13 h 609"/>
                <a:gd name="T6" fmla="*/ 629 w 629"/>
                <a:gd name="T7" fmla="*/ 609 h 609"/>
                <a:gd name="T8" fmla="*/ 629 w 629"/>
                <a:gd name="T9" fmla="*/ 5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9" h="609">
                  <a:moveTo>
                    <a:pt x="629" y="509"/>
                  </a:moveTo>
                  <a:lnTo>
                    <a:pt x="91" y="0"/>
                  </a:lnTo>
                  <a:lnTo>
                    <a:pt x="0" y="13"/>
                  </a:lnTo>
                  <a:lnTo>
                    <a:pt x="629" y="609"/>
                  </a:lnTo>
                  <a:lnTo>
                    <a:pt x="629" y="509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>
              <a:off x="-2366963" y="4176713"/>
              <a:ext cx="309563" cy="688975"/>
            </a:xfrm>
            <a:custGeom>
              <a:avLst/>
              <a:gdLst>
                <a:gd name="T0" fmla="*/ 0 w 390"/>
                <a:gd name="T1" fmla="*/ 0 h 869"/>
                <a:gd name="T2" fmla="*/ 390 w 390"/>
                <a:gd name="T3" fmla="*/ 108 h 869"/>
                <a:gd name="T4" fmla="*/ 390 w 390"/>
                <a:gd name="T5" fmla="*/ 869 h 869"/>
                <a:gd name="T6" fmla="*/ 0 w 390"/>
                <a:gd name="T7" fmla="*/ 869 h 869"/>
                <a:gd name="T8" fmla="*/ 0 w 390"/>
                <a:gd name="T9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869">
                  <a:moveTo>
                    <a:pt x="0" y="0"/>
                  </a:moveTo>
                  <a:lnTo>
                    <a:pt x="390" y="108"/>
                  </a:lnTo>
                  <a:lnTo>
                    <a:pt x="390" y="869"/>
                  </a:lnTo>
                  <a:lnTo>
                    <a:pt x="0" y="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7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-2366963" y="4176713"/>
              <a:ext cx="309563" cy="688975"/>
            </a:xfrm>
            <a:custGeom>
              <a:avLst/>
              <a:gdLst>
                <a:gd name="T0" fmla="*/ 0 w 390"/>
                <a:gd name="T1" fmla="*/ 0 h 869"/>
                <a:gd name="T2" fmla="*/ 0 w 390"/>
                <a:gd name="T3" fmla="*/ 34 h 869"/>
                <a:gd name="T4" fmla="*/ 360 w 390"/>
                <a:gd name="T5" fmla="*/ 135 h 869"/>
                <a:gd name="T6" fmla="*/ 360 w 390"/>
                <a:gd name="T7" fmla="*/ 869 h 869"/>
                <a:gd name="T8" fmla="*/ 390 w 390"/>
                <a:gd name="T9" fmla="*/ 869 h 869"/>
                <a:gd name="T10" fmla="*/ 390 w 390"/>
                <a:gd name="T11" fmla="*/ 108 h 869"/>
                <a:gd name="T12" fmla="*/ 0 w 390"/>
                <a:gd name="T13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0" h="869">
                  <a:moveTo>
                    <a:pt x="0" y="0"/>
                  </a:moveTo>
                  <a:lnTo>
                    <a:pt x="0" y="34"/>
                  </a:lnTo>
                  <a:lnTo>
                    <a:pt x="360" y="135"/>
                  </a:lnTo>
                  <a:lnTo>
                    <a:pt x="360" y="869"/>
                  </a:lnTo>
                  <a:lnTo>
                    <a:pt x="390" y="869"/>
                  </a:lnTo>
                  <a:lnTo>
                    <a:pt x="39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3"/>
            <p:cNvSpPr>
              <a:spLocks/>
            </p:cNvSpPr>
            <p:nvPr/>
          </p:nvSpPr>
          <p:spPr bwMode="auto">
            <a:xfrm>
              <a:off x="-2500313" y="3719513"/>
              <a:ext cx="261938" cy="450850"/>
            </a:xfrm>
            <a:custGeom>
              <a:avLst/>
              <a:gdLst>
                <a:gd name="T0" fmla="*/ 164 w 330"/>
                <a:gd name="T1" fmla="*/ 517 h 567"/>
                <a:gd name="T2" fmla="*/ 0 w 330"/>
                <a:gd name="T3" fmla="*/ 536 h 567"/>
                <a:gd name="T4" fmla="*/ 0 w 330"/>
                <a:gd name="T5" fmla="*/ 0 h 567"/>
                <a:gd name="T6" fmla="*/ 330 w 330"/>
                <a:gd name="T7" fmla="*/ 118 h 567"/>
                <a:gd name="T8" fmla="*/ 330 w 330"/>
                <a:gd name="T9" fmla="*/ 567 h 567"/>
                <a:gd name="T10" fmla="*/ 164 w 330"/>
                <a:gd name="T11" fmla="*/ 51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0" h="567">
                  <a:moveTo>
                    <a:pt x="164" y="517"/>
                  </a:moveTo>
                  <a:lnTo>
                    <a:pt x="0" y="536"/>
                  </a:lnTo>
                  <a:lnTo>
                    <a:pt x="0" y="0"/>
                  </a:lnTo>
                  <a:lnTo>
                    <a:pt x="330" y="118"/>
                  </a:lnTo>
                  <a:lnTo>
                    <a:pt x="330" y="567"/>
                  </a:lnTo>
                  <a:lnTo>
                    <a:pt x="164" y="517"/>
                  </a:lnTo>
                  <a:close/>
                </a:path>
              </a:pathLst>
            </a:custGeom>
            <a:solidFill>
              <a:srgbClr val="547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4"/>
            <p:cNvSpPr>
              <a:spLocks/>
            </p:cNvSpPr>
            <p:nvPr/>
          </p:nvSpPr>
          <p:spPr bwMode="auto">
            <a:xfrm>
              <a:off x="-2500313" y="3719513"/>
              <a:ext cx="261938" cy="450850"/>
            </a:xfrm>
            <a:custGeom>
              <a:avLst/>
              <a:gdLst>
                <a:gd name="T0" fmla="*/ 0 w 330"/>
                <a:gd name="T1" fmla="*/ 0 h 567"/>
                <a:gd name="T2" fmla="*/ 0 w 330"/>
                <a:gd name="T3" fmla="*/ 24 h 567"/>
                <a:gd name="T4" fmla="*/ 308 w 330"/>
                <a:gd name="T5" fmla="*/ 136 h 567"/>
                <a:gd name="T6" fmla="*/ 308 w 330"/>
                <a:gd name="T7" fmla="*/ 560 h 567"/>
                <a:gd name="T8" fmla="*/ 330 w 330"/>
                <a:gd name="T9" fmla="*/ 567 h 567"/>
                <a:gd name="T10" fmla="*/ 330 w 330"/>
                <a:gd name="T11" fmla="*/ 118 h 567"/>
                <a:gd name="T12" fmla="*/ 0 w 330"/>
                <a:gd name="T13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567">
                  <a:moveTo>
                    <a:pt x="0" y="0"/>
                  </a:moveTo>
                  <a:lnTo>
                    <a:pt x="0" y="24"/>
                  </a:lnTo>
                  <a:lnTo>
                    <a:pt x="308" y="136"/>
                  </a:lnTo>
                  <a:lnTo>
                    <a:pt x="308" y="560"/>
                  </a:lnTo>
                  <a:lnTo>
                    <a:pt x="330" y="567"/>
                  </a:lnTo>
                  <a:lnTo>
                    <a:pt x="33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>
              <a:off x="-2713038" y="3495675"/>
              <a:ext cx="307975" cy="223838"/>
            </a:xfrm>
            <a:custGeom>
              <a:avLst/>
              <a:gdLst>
                <a:gd name="T0" fmla="*/ 0 w 388"/>
                <a:gd name="T1" fmla="*/ 50 h 284"/>
                <a:gd name="T2" fmla="*/ 194 w 388"/>
                <a:gd name="T3" fmla="*/ 0 h 284"/>
                <a:gd name="T4" fmla="*/ 388 w 388"/>
                <a:gd name="T5" fmla="*/ 113 h 284"/>
                <a:gd name="T6" fmla="*/ 388 w 388"/>
                <a:gd name="T7" fmla="*/ 272 h 284"/>
                <a:gd name="T8" fmla="*/ 267 w 388"/>
                <a:gd name="T9" fmla="*/ 228 h 284"/>
                <a:gd name="T10" fmla="*/ 267 w 388"/>
                <a:gd name="T11" fmla="*/ 230 h 284"/>
                <a:gd name="T12" fmla="*/ 0 w 388"/>
                <a:gd name="T13" fmla="*/ 284 h 284"/>
                <a:gd name="T14" fmla="*/ 0 w 388"/>
                <a:gd name="T15" fmla="*/ 5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8" h="284">
                  <a:moveTo>
                    <a:pt x="0" y="50"/>
                  </a:moveTo>
                  <a:lnTo>
                    <a:pt x="194" y="0"/>
                  </a:lnTo>
                  <a:lnTo>
                    <a:pt x="388" y="113"/>
                  </a:lnTo>
                  <a:lnTo>
                    <a:pt x="388" y="272"/>
                  </a:lnTo>
                  <a:lnTo>
                    <a:pt x="267" y="228"/>
                  </a:lnTo>
                  <a:lnTo>
                    <a:pt x="267" y="230"/>
                  </a:lnTo>
                  <a:lnTo>
                    <a:pt x="0" y="284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auto">
            <a:xfrm>
              <a:off x="-2713038" y="3527425"/>
              <a:ext cx="190500" cy="166688"/>
            </a:xfrm>
            <a:custGeom>
              <a:avLst/>
              <a:gdLst>
                <a:gd name="T0" fmla="*/ 0 w 241"/>
                <a:gd name="T1" fmla="*/ 9 h 209"/>
                <a:gd name="T2" fmla="*/ 0 w 241"/>
                <a:gd name="T3" fmla="*/ 50 h 209"/>
                <a:gd name="T4" fmla="*/ 165 w 241"/>
                <a:gd name="T5" fmla="*/ 209 h 209"/>
                <a:gd name="T6" fmla="*/ 241 w 241"/>
                <a:gd name="T7" fmla="*/ 194 h 209"/>
                <a:gd name="T8" fmla="*/ 40 w 241"/>
                <a:gd name="T9" fmla="*/ 0 h 209"/>
                <a:gd name="T10" fmla="*/ 0 w 241"/>
                <a:gd name="T11" fmla="*/ 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209">
                  <a:moveTo>
                    <a:pt x="0" y="9"/>
                  </a:moveTo>
                  <a:lnTo>
                    <a:pt x="0" y="50"/>
                  </a:lnTo>
                  <a:lnTo>
                    <a:pt x="165" y="209"/>
                  </a:lnTo>
                  <a:lnTo>
                    <a:pt x="241" y="194"/>
                  </a:lnTo>
                  <a:lnTo>
                    <a:pt x="4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7"/>
            <p:cNvSpPr>
              <a:spLocks/>
            </p:cNvSpPr>
            <p:nvPr/>
          </p:nvSpPr>
          <p:spPr bwMode="auto">
            <a:xfrm>
              <a:off x="-2555875" y="3497263"/>
              <a:ext cx="150813" cy="214313"/>
            </a:xfrm>
            <a:custGeom>
              <a:avLst/>
              <a:gdLst>
                <a:gd name="T0" fmla="*/ 67 w 188"/>
                <a:gd name="T1" fmla="*/ 226 h 268"/>
                <a:gd name="T2" fmla="*/ 67 w 188"/>
                <a:gd name="T3" fmla="*/ 224 h 268"/>
                <a:gd name="T4" fmla="*/ 188 w 188"/>
                <a:gd name="T5" fmla="*/ 268 h 268"/>
                <a:gd name="T6" fmla="*/ 188 w 188"/>
                <a:gd name="T7" fmla="*/ 109 h 268"/>
                <a:gd name="T8" fmla="*/ 0 w 188"/>
                <a:gd name="T9" fmla="*/ 0 h 268"/>
                <a:gd name="T10" fmla="*/ 5 w 188"/>
                <a:gd name="T11" fmla="*/ 238 h 268"/>
                <a:gd name="T12" fmla="*/ 67 w 188"/>
                <a:gd name="T13" fmla="*/ 22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268">
                  <a:moveTo>
                    <a:pt x="67" y="226"/>
                  </a:moveTo>
                  <a:lnTo>
                    <a:pt x="67" y="224"/>
                  </a:lnTo>
                  <a:lnTo>
                    <a:pt x="188" y="268"/>
                  </a:lnTo>
                  <a:lnTo>
                    <a:pt x="188" y="109"/>
                  </a:lnTo>
                  <a:lnTo>
                    <a:pt x="0" y="0"/>
                  </a:lnTo>
                  <a:lnTo>
                    <a:pt x="5" y="238"/>
                  </a:lnTo>
                  <a:lnTo>
                    <a:pt x="67" y="226"/>
                  </a:lnTo>
                  <a:close/>
                </a:path>
              </a:pathLst>
            </a:custGeom>
            <a:solidFill>
              <a:srgbClr val="547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8"/>
            <p:cNvSpPr>
              <a:spLocks/>
            </p:cNvSpPr>
            <p:nvPr/>
          </p:nvSpPr>
          <p:spPr bwMode="auto">
            <a:xfrm>
              <a:off x="-2555875" y="3497263"/>
              <a:ext cx="150813" cy="214313"/>
            </a:xfrm>
            <a:custGeom>
              <a:avLst/>
              <a:gdLst>
                <a:gd name="T0" fmla="*/ 0 w 188"/>
                <a:gd name="T1" fmla="*/ 0 h 268"/>
                <a:gd name="T2" fmla="*/ 1 w 188"/>
                <a:gd name="T3" fmla="*/ 19 h 268"/>
                <a:gd name="T4" fmla="*/ 171 w 188"/>
                <a:gd name="T5" fmla="*/ 118 h 268"/>
                <a:gd name="T6" fmla="*/ 171 w 188"/>
                <a:gd name="T7" fmla="*/ 261 h 268"/>
                <a:gd name="T8" fmla="*/ 188 w 188"/>
                <a:gd name="T9" fmla="*/ 268 h 268"/>
                <a:gd name="T10" fmla="*/ 188 w 188"/>
                <a:gd name="T11" fmla="*/ 109 h 268"/>
                <a:gd name="T12" fmla="*/ 0 w 188"/>
                <a:gd name="T1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268">
                  <a:moveTo>
                    <a:pt x="0" y="0"/>
                  </a:moveTo>
                  <a:lnTo>
                    <a:pt x="1" y="19"/>
                  </a:lnTo>
                  <a:lnTo>
                    <a:pt x="171" y="118"/>
                  </a:lnTo>
                  <a:lnTo>
                    <a:pt x="171" y="261"/>
                  </a:lnTo>
                  <a:lnTo>
                    <a:pt x="188" y="268"/>
                  </a:lnTo>
                  <a:lnTo>
                    <a:pt x="188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9"/>
            <p:cNvSpPr>
              <a:spLocks/>
            </p:cNvSpPr>
            <p:nvPr/>
          </p:nvSpPr>
          <p:spPr bwMode="auto">
            <a:xfrm>
              <a:off x="-2895600" y="3725863"/>
              <a:ext cx="354013" cy="477838"/>
            </a:xfrm>
            <a:custGeom>
              <a:avLst/>
              <a:gdLst>
                <a:gd name="T0" fmla="*/ 0 w 447"/>
                <a:gd name="T1" fmla="*/ 90 h 600"/>
                <a:gd name="T2" fmla="*/ 447 w 447"/>
                <a:gd name="T3" fmla="*/ 0 h 600"/>
                <a:gd name="T4" fmla="*/ 447 w 447"/>
                <a:gd name="T5" fmla="*/ 536 h 600"/>
                <a:gd name="T6" fmla="*/ 0 w 447"/>
                <a:gd name="T7" fmla="*/ 600 h 600"/>
                <a:gd name="T8" fmla="*/ 0 w 447"/>
                <a:gd name="T9" fmla="*/ 9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600">
                  <a:moveTo>
                    <a:pt x="0" y="90"/>
                  </a:moveTo>
                  <a:lnTo>
                    <a:pt x="447" y="0"/>
                  </a:lnTo>
                  <a:lnTo>
                    <a:pt x="447" y="536"/>
                  </a:lnTo>
                  <a:lnTo>
                    <a:pt x="0" y="60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0"/>
            <p:cNvSpPr>
              <a:spLocks/>
            </p:cNvSpPr>
            <p:nvPr/>
          </p:nvSpPr>
          <p:spPr bwMode="auto">
            <a:xfrm>
              <a:off x="-2895600" y="3784600"/>
              <a:ext cx="354013" cy="374650"/>
            </a:xfrm>
            <a:custGeom>
              <a:avLst/>
              <a:gdLst>
                <a:gd name="T0" fmla="*/ 447 w 447"/>
                <a:gd name="T1" fmla="*/ 462 h 471"/>
                <a:gd name="T2" fmla="*/ 447 w 447"/>
                <a:gd name="T3" fmla="*/ 353 h 471"/>
                <a:gd name="T4" fmla="*/ 81 w 447"/>
                <a:gd name="T5" fmla="*/ 0 h 471"/>
                <a:gd name="T6" fmla="*/ 0 w 447"/>
                <a:gd name="T7" fmla="*/ 16 h 471"/>
                <a:gd name="T8" fmla="*/ 0 w 447"/>
                <a:gd name="T9" fmla="*/ 107 h 471"/>
                <a:gd name="T10" fmla="*/ 380 w 447"/>
                <a:gd name="T11" fmla="*/ 471 h 471"/>
                <a:gd name="T12" fmla="*/ 447 w 447"/>
                <a:gd name="T13" fmla="*/ 462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471">
                  <a:moveTo>
                    <a:pt x="447" y="462"/>
                  </a:moveTo>
                  <a:lnTo>
                    <a:pt x="447" y="353"/>
                  </a:lnTo>
                  <a:lnTo>
                    <a:pt x="81" y="0"/>
                  </a:lnTo>
                  <a:lnTo>
                    <a:pt x="0" y="16"/>
                  </a:lnTo>
                  <a:lnTo>
                    <a:pt x="0" y="107"/>
                  </a:lnTo>
                  <a:lnTo>
                    <a:pt x="380" y="471"/>
                  </a:lnTo>
                  <a:lnTo>
                    <a:pt x="447" y="462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1"/>
            <p:cNvSpPr>
              <a:spLocks/>
            </p:cNvSpPr>
            <p:nvPr/>
          </p:nvSpPr>
          <p:spPr bwMode="auto">
            <a:xfrm>
              <a:off x="-2895600" y="3906838"/>
              <a:ext cx="266700" cy="266700"/>
            </a:xfrm>
            <a:custGeom>
              <a:avLst/>
              <a:gdLst>
                <a:gd name="T0" fmla="*/ 336 w 336"/>
                <a:gd name="T1" fmla="*/ 324 h 335"/>
                <a:gd name="T2" fmla="*/ 0 w 336"/>
                <a:gd name="T3" fmla="*/ 0 h 335"/>
                <a:gd name="T4" fmla="*/ 0 w 336"/>
                <a:gd name="T5" fmla="*/ 89 h 335"/>
                <a:gd name="T6" fmla="*/ 256 w 336"/>
                <a:gd name="T7" fmla="*/ 335 h 335"/>
                <a:gd name="T8" fmla="*/ 336 w 336"/>
                <a:gd name="T9" fmla="*/ 324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35">
                  <a:moveTo>
                    <a:pt x="336" y="324"/>
                  </a:moveTo>
                  <a:lnTo>
                    <a:pt x="0" y="0"/>
                  </a:lnTo>
                  <a:lnTo>
                    <a:pt x="0" y="89"/>
                  </a:lnTo>
                  <a:lnTo>
                    <a:pt x="256" y="335"/>
                  </a:lnTo>
                  <a:lnTo>
                    <a:pt x="336" y="324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2"/>
            <p:cNvSpPr>
              <a:spLocks/>
            </p:cNvSpPr>
            <p:nvPr/>
          </p:nvSpPr>
          <p:spPr bwMode="auto">
            <a:xfrm>
              <a:off x="-2811463" y="3776663"/>
              <a:ext cx="269875" cy="265113"/>
            </a:xfrm>
            <a:custGeom>
              <a:avLst/>
              <a:gdLst>
                <a:gd name="T0" fmla="*/ 341 w 341"/>
                <a:gd name="T1" fmla="*/ 299 h 334"/>
                <a:gd name="T2" fmla="*/ 30 w 341"/>
                <a:gd name="T3" fmla="*/ 0 h 334"/>
                <a:gd name="T4" fmla="*/ 0 w 341"/>
                <a:gd name="T5" fmla="*/ 6 h 334"/>
                <a:gd name="T6" fmla="*/ 341 w 341"/>
                <a:gd name="T7" fmla="*/ 334 h 334"/>
                <a:gd name="T8" fmla="*/ 341 w 341"/>
                <a:gd name="T9" fmla="*/ 29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34">
                  <a:moveTo>
                    <a:pt x="341" y="299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341" y="334"/>
                  </a:lnTo>
                  <a:lnTo>
                    <a:pt x="341" y="299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34"/>
            <p:cNvSpPr>
              <a:spLocks noChangeArrowheads="1"/>
            </p:cNvSpPr>
            <p:nvPr/>
          </p:nvSpPr>
          <p:spPr bwMode="auto">
            <a:xfrm>
              <a:off x="-2566988" y="3463925"/>
              <a:ext cx="25400" cy="2301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-2605088" y="4019550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6"/>
            <p:cNvSpPr>
              <a:spLocks/>
            </p:cNvSpPr>
            <p:nvPr/>
          </p:nvSpPr>
          <p:spPr bwMode="auto">
            <a:xfrm>
              <a:off x="-2665413" y="4032250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7"/>
            <p:cNvSpPr>
              <a:spLocks/>
            </p:cNvSpPr>
            <p:nvPr/>
          </p:nvSpPr>
          <p:spPr bwMode="auto">
            <a:xfrm>
              <a:off x="-2727325" y="4044950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8"/>
            <p:cNvSpPr>
              <a:spLocks/>
            </p:cNvSpPr>
            <p:nvPr/>
          </p:nvSpPr>
          <p:spPr bwMode="auto">
            <a:xfrm>
              <a:off x="-2789238" y="4057650"/>
              <a:ext cx="23813" cy="53975"/>
            </a:xfrm>
            <a:custGeom>
              <a:avLst/>
              <a:gdLst>
                <a:gd name="T0" fmla="*/ 30 w 30"/>
                <a:gd name="T1" fmla="*/ 65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5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9"/>
            <p:cNvSpPr>
              <a:spLocks/>
            </p:cNvSpPr>
            <p:nvPr/>
          </p:nvSpPr>
          <p:spPr bwMode="auto">
            <a:xfrm>
              <a:off x="-2849563" y="4070350"/>
              <a:ext cx="23813" cy="53975"/>
            </a:xfrm>
            <a:custGeom>
              <a:avLst/>
              <a:gdLst>
                <a:gd name="T0" fmla="*/ 30 w 30"/>
                <a:gd name="T1" fmla="*/ 65 h 68"/>
                <a:gd name="T2" fmla="*/ 30 w 30"/>
                <a:gd name="T3" fmla="*/ 0 h 68"/>
                <a:gd name="T4" fmla="*/ 0 w 30"/>
                <a:gd name="T5" fmla="*/ 4 h 68"/>
                <a:gd name="T6" fmla="*/ 1 w 30"/>
                <a:gd name="T7" fmla="*/ 68 h 68"/>
                <a:gd name="T8" fmla="*/ 3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5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1" y="68"/>
                  </a:lnTo>
                  <a:lnTo>
                    <a:pt x="30" y="6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0"/>
            <p:cNvSpPr>
              <a:spLocks/>
            </p:cNvSpPr>
            <p:nvPr/>
          </p:nvSpPr>
          <p:spPr bwMode="auto">
            <a:xfrm>
              <a:off x="-2605088" y="391160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1"/>
            <p:cNvSpPr>
              <a:spLocks/>
            </p:cNvSpPr>
            <p:nvPr/>
          </p:nvSpPr>
          <p:spPr bwMode="auto">
            <a:xfrm>
              <a:off x="-2665413" y="392430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2"/>
            <p:cNvSpPr>
              <a:spLocks/>
            </p:cNvSpPr>
            <p:nvPr/>
          </p:nvSpPr>
          <p:spPr bwMode="auto">
            <a:xfrm>
              <a:off x="-2727325" y="393700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3"/>
            <p:cNvSpPr>
              <a:spLocks/>
            </p:cNvSpPr>
            <p:nvPr/>
          </p:nvSpPr>
          <p:spPr bwMode="auto">
            <a:xfrm>
              <a:off x="-2789238" y="3951288"/>
              <a:ext cx="23813" cy="52388"/>
            </a:xfrm>
            <a:custGeom>
              <a:avLst/>
              <a:gdLst>
                <a:gd name="T0" fmla="*/ 30 w 30"/>
                <a:gd name="T1" fmla="*/ 64 h 67"/>
                <a:gd name="T2" fmla="*/ 30 w 30"/>
                <a:gd name="T3" fmla="*/ 0 h 67"/>
                <a:gd name="T4" fmla="*/ 0 w 30"/>
                <a:gd name="T5" fmla="*/ 4 h 67"/>
                <a:gd name="T6" fmla="*/ 0 w 30"/>
                <a:gd name="T7" fmla="*/ 67 h 67"/>
                <a:gd name="T8" fmla="*/ 3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0" y="67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-2849563" y="3963988"/>
              <a:ext cx="23813" cy="52388"/>
            </a:xfrm>
            <a:custGeom>
              <a:avLst/>
              <a:gdLst>
                <a:gd name="T0" fmla="*/ 30 w 30"/>
                <a:gd name="T1" fmla="*/ 64 h 67"/>
                <a:gd name="T2" fmla="*/ 30 w 30"/>
                <a:gd name="T3" fmla="*/ 0 h 67"/>
                <a:gd name="T4" fmla="*/ 0 w 30"/>
                <a:gd name="T5" fmla="*/ 4 h 67"/>
                <a:gd name="T6" fmla="*/ 1 w 30"/>
                <a:gd name="T7" fmla="*/ 67 h 67"/>
                <a:gd name="T8" fmla="*/ 3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1" y="67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-2605088" y="380365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6"/>
            <p:cNvSpPr>
              <a:spLocks/>
            </p:cNvSpPr>
            <p:nvPr/>
          </p:nvSpPr>
          <p:spPr bwMode="auto">
            <a:xfrm>
              <a:off x="-2665413" y="381635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-2663825" y="3586163"/>
              <a:ext cx="17463" cy="44450"/>
            </a:xfrm>
            <a:custGeom>
              <a:avLst/>
              <a:gdLst>
                <a:gd name="T0" fmla="*/ 23 w 23"/>
                <a:gd name="T1" fmla="*/ 52 h 56"/>
                <a:gd name="T2" fmla="*/ 23 w 23"/>
                <a:gd name="T3" fmla="*/ 0 h 56"/>
                <a:gd name="T4" fmla="*/ 0 w 23"/>
                <a:gd name="T5" fmla="*/ 4 h 56"/>
                <a:gd name="T6" fmla="*/ 0 w 23"/>
                <a:gd name="T7" fmla="*/ 56 h 56"/>
                <a:gd name="T8" fmla="*/ 23 w 23"/>
                <a:gd name="T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6">
                  <a:moveTo>
                    <a:pt x="23" y="52"/>
                  </a:moveTo>
                  <a:lnTo>
                    <a:pt x="23" y="0"/>
                  </a:lnTo>
                  <a:lnTo>
                    <a:pt x="0" y="4"/>
                  </a:lnTo>
                  <a:lnTo>
                    <a:pt x="0" y="56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-2628900" y="3614738"/>
              <a:ext cx="19050" cy="42863"/>
            </a:xfrm>
            <a:custGeom>
              <a:avLst/>
              <a:gdLst>
                <a:gd name="T0" fmla="*/ 25 w 25"/>
                <a:gd name="T1" fmla="*/ 51 h 54"/>
                <a:gd name="T2" fmla="*/ 25 w 25"/>
                <a:gd name="T3" fmla="*/ 0 h 54"/>
                <a:gd name="T4" fmla="*/ 0 w 25"/>
                <a:gd name="T5" fmla="*/ 2 h 54"/>
                <a:gd name="T6" fmla="*/ 0 w 25"/>
                <a:gd name="T7" fmla="*/ 54 h 54"/>
                <a:gd name="T8" fmla="*/ 25 w 25"/>
                <a:gd name="T9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4">
                  <a:moveTo>
                    <a:pt x="25" y="51"/>
                  </a:moveTo>
                  <a:lnTo>
                    <a:pt x="25" y="0"/>
                  </a:lnTo>
                  <a:lnTo>
                    <a:pt x="0" y="2"/>
                  </a:lnTo>
                  <a:lnTo>
                    <a:pt x="0" y="54"/>
                  </a:lnTo>
                  <a:lnTo>
                    <a:pt x="25" y="51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-2727325" y="3830638"/>
              <a:ext cx="23813" cy="53975"/>
            </a:xfrm>
            <a:custGeom>
              <a:avLst/>
              <a:gdLst>
                <a:gd name="T0" fmla="*/ 30 w 30"/>
                <a:gd name="T1" fmla="*/ 63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0"/>
            <p:cNvSpPr>
              <a:spLocks/>
            </p:cNvSpPr>
            <p:nvPr/>
          </p:nvSpPr>
          <p:spPr bwMode="auto">
            <a:xfrm>
              <a:off x="-2789238" y="3843338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4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1"/>
            <p:cNvSpPr>
              <a:spLocks/>
            </p:cNvSpPr>
            <p:nvPr/>
          </p:nvSpPr>
          <p:spPr bwMode="auto">
            <a:xfrm>
              <a:off x="-2849563" y="3856038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4 h 68"/>
                <a:gd name="T6" fmla="*/ 1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1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2"/>
            <p:cNvSpPr>
              <a:spLocks/>
            </p:cNvSpPr>
            <p:nvPr/>
          </p:nvSpPr>
          <p:spPr bwMode="auto">
            <a:xfrm>
              <a:off x="-2444750" y="4040188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5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5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3"/>
            <p:cNvSpPr>
              <a:spLocks/>
            </p:cNvSpPr>
            <p:nvPr/>
          </p:nvSpPr>
          <p:spPr bwMode="auto">
            <a:xfrm>
              <a:off x="-2384425" y="4052888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5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5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4"/>
            <p:cNvSpPr>
              <a:spLocks/>
            </p:cNvSpPr>
            <p:nvPr/>
          </p:nvSpPr>
          <p:spPr bwMode="auto">
            <a:xfrm>
              <a:off x="-2324100" y="4067175"/>
              <a:ext cx="23813" cy="52388"/>
            </a:xfrm>
            <a:custGeom>
              <a:avLst/>
              <a:gdLst>
                <a:gd name="T0" fmla="*/ 0 w 30"/>
                <a:gd name="T1" fmla="*/ 64 h 67"/>
                <a:gd name="T2" fmla="*/ 1 w 30"/>
                <a:gd name="T3" fmla="*/ 0 h 67"/>
                <a:gd name="T4" fmla="*/ 30 w 30"/>
                <a:gd name="T5" fmla="*/ 4 h 67"/>
                <a:gd name="T6" fmla="*/ 30 w 30"/>
                <a:gd name="T7" fmla="*/ 67 h 67"/>
                <a:gd name="T8" fmla="*/ 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0" y="64"/>
                  </a:moveTo>
                  <a:lnTo>
                    <a:pt x="1" y="0"/>
                  </a:lnTo>
                  <a:lnTo>
                    <a:pt x="30" y="4"/>
                  </a:lnTo>
                  <a:lnTo>
                    <a:pt x="30" y="6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5"/>
            <p:cNvSpPr>
              <a:spLocks/>
            </p:cNvSpPr>
            <p:nvPr/>
          </p:nvSpPr>
          <p:spPr bwMode="auto">
            <a:xfrm>
              <a:off x="-2444750" y="393382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6"/>
            <p:cNvSpPr>
              <a:spLocks/>
            </p:cNvSpPr>
            <p:nvPr/>
          </p:nvSpPr>
          <p:spPr bwMode="auto">
            <a:xfrm>
              <a:off x="-2384425" y="394652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7"/>
            <p:cNvSpPr>
              <a:spLocks/>
            </p:cNvSpPr>
            <p:nvPr/>
          </p:nvSpPr>
          <p:spPr bwMode="auto">
            <a:xfrm>
              <a:off x="-2324100" y="3959225"/>
              <a:ext cx="23813" cy="53975"/>
            </a:xfrm>
            <a:custGeom>
              <a:avLst/>
              <a:gdLst>
                <a:gd name="T0" fmla="*/ 0 w 30"/>
                <a:gd name="T1" fmla="*/ 64 h 67"/>
                <a:gd name="T2" fmla="*/ 1 w 30"/>
                <a:gd name="T3" fmla="*/ 0 h 67"/>
                <a:gd name="T4" fmla="*/ 30 w 30"/>
                <a:gd name="T5" fmla="*/ 3 h 67"/>
                <a:gd name="T6" fmla="*/ 30 w 30"/>
                <a:gd name="T7" fmla="*/ 67 h 67"/>
                <a:gd name="T8" fmla="*/ 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0" y="64"/>
                  </a:moveTo>
                  <a:lnTo>
                    <a:pt x="1" y="0"/>
                  </a:lnTo>
                  <a:lnTo>
                    <a:pt x="30" y="3"/>
                  </a:lnTo>
                  <a:lnTo>
                    <a:pt x="30" y="6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8"/>
            <p:cNvSpPr>
              <a:spLocks/>
            </p:cNvSpPr>
            <p:nvPr/>
          </p:nvSpPr>
          <p:spPr bwMode="auto">
            <a:xfrm>
              <a:off x="-2482850" y="3600450"/>
              <a:ext cx="17463" cy="42863"/>
            </a:xfrm>
            <a:custGeom>
              <a:avLst/>
              <a:gdLst>
                <a:gd name="T0" fmla="*/ 0 w 23"/>
                <a:gd name="T1" fmla="*/ 52 h 54"/>
                <a:gd name="T2" fmla="*/ 0 w 23"/>
                <a:gd name="T3" fmla="*/ 0 h 54"/>
                <a:gd name="T4" fmla="*/ 23 w 23"/>
                <a:gd name="T5" fmla="*/ 3 h 54"/>
                <a:gd name="T6" fmla="*/ 23 w 23"/>
                <a:gd name="T7" fmla="*/ 54 h 54"/>
                <a:gd name="T8" fmla="*/ 0 w 23"/>
                <a:gd name="T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4">
                  <a:moveTo>
                    <a:pt x="0" y="52"/>
                  </a:moveTo>
                  <a:lnTo>
                    <a:pt x="0" y="0"/>
                  </a:lnTo>
                  <a:lnTo>
                    <a:pt x="23" y="3"/>
                  </a:lnTo>
                  <a:lnTo>
                    <a:pt x="23" y="5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9"/>
            <p:cNvSpPr>
              <a:spLocks/>
            </p:cNvSpPr>
            <p:nvPr/>
          </p:nvSpPr>
          <p:spPr bwMode="auto">
            <a:xfrm>
              <a:off x="-2444750" y="382587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0"/>
            <p:cNvSpPr>
              <a:spLocks/>
            </p:cNvSpPr>
            <p:nvPr/>
          </p:nvSpPr>
          <p:spPr bwMode="auto">
            <a:xfrm>
              <a:off x="-2384425" y="383857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1"/>
            <p:cNvSpPr>
              <a:spLocks/>
            </p:cNvSpPr>
            <p:nvPr/>
          </p:nvSpPr>
          <p:spPr bwMode="auto">
            <a:xfrm>
              <a:off x="-2324100" y="3851275"/>
              <a:ext cx="23813" cy="53975"/>
            </a:xfrm>
            <a:custGeom>
              <a:avLst/>
              <a:gdLst>
                <a:gd name="T0" fmla="*/ 0 w 30"/>
                <a:gd name="T1" fmla="*/ 64 h 68"/>
                <a:gd name="T2" fmla="*/ 1 w 30"/>
                <a:gd name="T3" fmla="*/ 0 h 68"/>
                <a:gd name="T4" fmla="*/ 30 w 30"/>
                <a:gd name="T5" fmla="*/ 3 h 68"/>
                <a:gd name="T6" fmla="*/ 30 w 30"/>
                <a:gd name="T7" fmla="*/ 68 h 68"/>
                <a:gd name="T8" fmla="*/ 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4"/>
                  </a:moveTo>
                  <a:lnTo>
                    <a:pt x="1" y="0"/>
                  </a:lnTo>
                  <a:lnTo>
                    <a:pt x="30" y="3"/>
                  </a:lnTo>
                  <a:lnTo>
                    <a:pt x="30" y="68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64"/>
            <p:cNvSpPr>
              <a:spLocks noChangeArrowheads="1"/>
            </p:cNvSpPr>
            <p:nvPr/>
          </p:nvSpPr>
          <p:spPr bwMode="auto">
            <a:xfrm>
              <a:off x="-2982913" y="4675188"/>
              <a:ext cx="33338" cy="65088"/>
            </a:xfrm>
            <a:prstGeom prst="rect">
              <a:avLst/>
            </a:pr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5"/>
            <p:cNvSpPr>
              <a:spLocks/>
            </p:cNvSpPr>
            <p:nvPr/>
          </p:nvSpPr>
          <p:spPr bwMode="auto">
            <a:xfrm>
              <a:off x="-2889250" y="4673600"/>
              <a:ext cx="31750" cy="66675"/>
            </a:xfrm>
            <a:custGeom>
              <a:avLst/>
              <a:gdLst>
                <a:gd name="T0" fmla="*/ 41 w 41"/>
                <a:gd name="T1" fmla="*/ 85 h 85"/>
                <a:gd name="T2" fmla="*/ 41 w 41"/>
                <a:gd name="T3" fmla="*/ 0 h 85"/>
                <a:gd name="T4" fmla="*/ 0 w 41"/>
                <a:gd name="T5" fmla="*/ 1 h 85"/>
                <a:gd name="T6" fmla="*/ 0 w 41"/>
                <a:gd name="T7" fmla="*/ 85 h 85"/>
                <a:gd name="T8" fmla="*/ 41 w 41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5">
                  <a:moveTo>
                    <a:pt x="41" y="85"/>
                  </a:moveTo>
                  <a:lnTo>
                    <a:pt x="41" y="0"/>
                  </a:lnTo>
                  <a:lnTo>
                    <a:pt x="0" y="1"/>
                  </a:lnTo>
                  <a:lnTo>
                    <a:pt x="0" y="85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66"/>
            <p:cNvSpPr>
              <a:spLocks noChangeArrowheads="1"/>
            </p:cNvSpPr>
            <p:nvPr/>
          </p:nvSpPr>
          <p:spPr bwMode="auto">
            <a:xfrm>
              <a:off x="-2797175" y="4672013"/>
              <a:ext cx="31750" cy="68263"/>
            </a:xfrm>
            <a:prstGeom prst="rect">
              <a:avLst/>
            </a:pr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67"/>
            <p:cNvSpPr>
              <a:spLocks noChangeArrowheads="1"/>
            </p:cNvSpPr>
            <p:nvPr/>
          </p:nvSpPr>
          <p:spPr bwMode="auto">
            <a:xfrm>
              <a:off x="-2705100" y="4670425"/>
              <a:ext cx="33338" cy="69850"/>
            </a:xfrm>
            <a:prstGeom prst="rect">
              <a:avLst/>
            </a:pr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8"/>
            <p:cNvSpPr>
              <a:spLocks/>
            </p:cNvSpPr>
            <p:nvPr/>
          </p:nvSpPr>
          <p:spPr bwMode="auto">
            <a:xfrm>
              <a:off x="-2611438" y="4668838"/>
              <a:ext cx="33338" cy="71438"/>
            </a:xfrm>
            <a:custGeom>
              <a:avLst/>
              <a:gdLst>
                <a:gd name="T0" fmla="*/ 42 w 42"/>
                <a:gd name="T1" fmla="*/ 91 h 91"/>
                <a:gd name="T2" fmla="*/ 42 w 42"/>
                <a:gd name="T3" fmla="*/ 0 h 91"/>
                <a:gd name="T4" fmla="*/ 0 w 42"/>
                <a:gd name="T5" fmla="*/ 1 h 91"/>
                <a:gd name="T6" fmla="*/ 0 w 42"/>
                <a:gd name="T7" fmla="*/ 91 h 91"/>
                <a:gd name="T8" fmla="*/ 42 w 4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1">
                  <a:moveTo>
                    <a:pt x="42" y="91"/>
                  </a:moveTo>
                  <a:lnTo>
                    <a:pt x="42" y="0"/>
                  </a:lnTo>
                  <a:lnTo>
                    <a:pt x="0" y="1"/>
                  </a:lnTo>
                  <a:lnTo>
                    <a:pt x="0" y="91"/>
                  </a:lnTo>
                  <a:lnTo>
                    <a:pt x="42" y="91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9"/>
            <p:cNvSpPr>
              <a:spLocks/>
            </p:cNvSpPr>
            <p:nvPr/>
          </p:nvSpPr>
          <p:spPr bwMode="auto">
            <a:xfrm>
              <a:off x="-2517775" y="4667250"/>
              <a:ext cx="31750" cy="73025"/>
            </a:xfrm>
            <a:custGeom>
              <a:avLst/>
              <a:gdLst>
                <a:gd name="T0" fmla="*/ 40 w 40"/>
                <a:gd name="T1" fmla="*/ 94 h 94"/>
                <a:gd name="T2" fmla="*/ 40 w 40"/>
                <a:gd name="T3" fmla="*/ 0 h 94"/>
                <a:gd name="T4" fmla="*/ 0 w 40"/>
                <a:gd name="T5" fmla="*/ 2 h 94"/>
                <a:gd name="T6" fmla="*/ 0 w 40"/>
                <a:gd name="T7" fmla="*/ 94 h 94"/>
                <a:gd name="T8" fmla="*/ 40 w 40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4">
                  <a:moveTo>
                    <a:pt x="40" y="94"/>
                  </a:moveTo>
                  <a:lnTo>
                    <a:pt x="40" y="0"/>
                  </a:lnTo>
                  <a:lnTo>
                    <a:pt x="0" y="2"/>
                  </a:lnTo>
                  <a:lnTo>
                    <a:pt x="0" y="94"/>
                  </a:lnTo>
                  <a:lnTo>
                    <a:pt x="40" y="9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0"/>
            <p:cNvSpPr>
              <a:spLocks/>
            </p:cNvSpPr>
            <p:nvPr/>
          </p:nvSpPr>
          <p:spPr bwMode="auto">
            <a:xfrm>
              <a:off x="-2982913" y="4559300"/>
              <a:ext cx="33338" cy="66675"/>
            </a:xfrm>
            <a:custGeom>
              <a:avLst/>
              <a:gdLst>
                <a:gd name="T0" fmla="*/ 41 w 41"/>
                <a:gd name="T1" fmla="*/ 83 h 84"/>
                <a:gd name="T2" fmla="*/ 41 w 41"/>
                <a:gd name="T3" fmla="*/ 0 h 84"/>
                <a:gd name="T4" fmla="*/ 0 w 41"/>
                <a:gd name="T5" fmla="*/ 2 h 84"/>
                <a:gd name="T6" fmla="*/ 0 w 41"/>
                <a:gd name="T7" fmla="*/ 84 h 84"/>
                <a:gd name="T8" fmla="*/ 41 w 41"/>
                <a:gd name="T9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4">
                  <a:moveTo>
                    <a:pt x="41" y="83"/>
                  </a:moveTo>
                  <a:lnTo>
                    <a:pt x="41" y="0"/>
                  </a:lnTo>
                  <a:lnTo>
                    <a:pt x="0" y="2"/>
                  </a:lnTo>
                  <a:lnTo>
                    <a:pt x="0" y="84"/>
                  </a:lnTo>
                  <a:lnTo>
                    <a:pt x="41" y="8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1"/>
            <p:cNvSpPr>
              <a:spLocks/>
            </p:cNvSpPr>
            <p:nvPr/>
          </p:nvSpPr>
          <p:spPr bwMode="auto">
            <a:xfrm>
              <a:off x="-2889250" y="4556125"/>
              <a:ext cx="31750" cy="68263"/>
            </a:xfrm>
            <a:custGeom>
              <a:avLst/>
              <a:gdLst>
                <a:gd name="T0" fmla="*/ 41 w 41"/>
                <a:gd name="T1" fmla="*/ 84 h 85"/>
                <a:gd name="T2" fmla="*/ 41 w 41"/>
                <a:gd name="T3" fmla="*/ 0 h 85"/>
                <a:gd name="T4" fmla="*/ 0 w 41"/>
                <a:gd name="T5" fmla="*/ 1 h 85"/>
                <a:gd name="T6" fmla="*/ 0 w 41"/>
                <a:gd name="T7" fmla="*/ 85 h 85"/>
                <a:gd name="T8" fmla="*/ 41 w 41"/>
                <a:gd name="T9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5">
                  <a:moveTo>
                    <a:pt x="41" y="84"/>
                  </a:moveTo>
                  <a:lnTo>
                    <a:pt x="41" y="0"/>
                  </a:lnTo>
                  <a:lnTo>
                    <a:pt x="0" y="1"/>
                  </a:lnTo>
                  <a:lnTo>
                    <a:pt x="0" y="85"/>
                  </a:lnTo>
                  <a:lnTo>
                    <a:pt x="41" y="8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2"/>
            <p:cNvSpPr>
              <a:spLocks/>
            </p:cNvSpPr>
            <p:nvPr/>
          </p:nvSpPr>
          <p:spPr bwMode="auto">
            <a:xfrm>
              <a:off x="-2797175" y="4551363"/>
              <a:ext cx="31750" cy="69850"/>
            </a:xfrm>
            <a:custGeom>
              <a:avLst/>
              <a:gdLst>
                <a:gd name="T0" fmla="*/ 42 w 42"/>
                <a:gd name="T1" fmla="*/ 87 h 88"/>
                <a:gd name="T2" fmla="*/ 42 w 42"/>
                <a:gd name="T3" fmla="*/ 0 h 88"/>
                <a:gd name="T4" fmla="*/ 0 w 42"/>
                <a:gd name="T5" fmla="*/ 3 h 88"/>
                <a:gd name="T6" fmla="*/ 0 w 42"/>
                <a:gd name="T7" fmla="*/ 88 h 88"/>
                <a:gd name="T8" fmla="*/ 42 w 42"/>
                <a:gd name="T9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8">
                  <a:moveTo>
                    <a:pt x="42" y="87"/>
                  </a:moveTo>
                  <a:lnTo>
                    <a:pt x="42" y="0"/>
                  </a:lnTo>
                  <a:lnTo>
                    <a:pt x="0" y="3"/>
                  </a:lnTo>
                  <a:lnTo>
                    <a:pt x="0" y="88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3"/>
            <p:cNvSpPr>
              <a:spLocks/>
            </p:cNvSpPr>
            <p:nvPr/>
          </p:nvSpPr>
          <p:spPr bwMode="auto">
            <a:xfrm>
              <a:off x="-2705100" y="4546600"/>
              <a:ext cx="33338" cy="71438"/>
            </a:xfrm>
            <a:custGeom>
              <a:avLst/>
              <a:gdLst>
                <a:gd name="T0" fmla="*/ 41 w 41"/>
                <a:gd name="T1" fmla="*/ 88 h 89"/>
                <a:gd name="T2" fmla="*/ 41 w 41"/>
                <a:gd name="T3" fmla="*/ 0 h 89"/>
                <a:gd name="T4" fmla="*/ 0 w 41"/>
                <a:gd name="T5" fmla="*/ 2 h 89"/>
                <a:gd name="T6" fmla="*/ 0 w 41"/>
                <a:gd name="T7" fmla="*/ 89 h 89"/>
                <a:gd name="T8" fmla="*/ 41 w 41"/>
                <a:gd name="T9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9">
                  <a:moveTo>
                    <a:pt x="41" y="88"/>
                  </a:moveTo>
                  <a:lnTo>
                    <a:pt x="41" y="0"/>
                  </a:lnTo>
                  <a:lnTo>
                    <a:pt x="0" y="2"/>
                  </a:lnTo>
                  <a:lnTo>
                    <a:pt x="0" y="89"/>
                  </a:lnTo>
                  <a:lnTo>
                    <a:pt x="41" y="88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4"/>
            <p:cNvSpPr>
              <a:spLocks/>
            </p:cNvSpPr>
            <p:nvPr/>
          </p:nvSpPr>
          <p:spPr bwMode="auto">
            <a:xfrm>
              <a:off x="-2611438" y="4543425"/>
              <a:ext cx="33338" cy="71438"/>
            </a:xfrm>
            <a:custGeom>
              <a:avLst/>
              <a:gdLst>
                <a:gd name="T0" fmla="*/ 42 w 42"/>
                <a:gd name="T1" fmla="*/ 90 h 91"/>
                <a:gd name="T2" fmla="*/ 42 w 42"/>
                <a:gd name="T3" fmla="*/ 0 h 91"/>
                <a:gd name="T4" fmla="*/ 0 w 42"/>
                <a:gd name="T5" fmla="*/ 1 h 91"/>
                <a:gd name="T6" fmla="*/ 0 w 42"/>
                <a:gd name="T7" fmla="*/ 91 h 91"/>
                <a:gd name="T8" fmla="*/ 42 w 42"/>
                <a:gd name="T9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1">
                  <a:moveTo>
                    <a:pt x="42" y="90"/>
                  </a:moveTo>
                  <a:lnTo>
                    <a:pt x="42" y="0"/>
                  </a:lnTo>
                  <a:lnTo>
                    <a:pt x="0" y="1"/>
                  </a:lnTo>
                  <a:lnTo>
                    <a:pt x="0" y="91"/>
                  </a:lnTo>
                  <a:lnTo>
                    <a:pt x="42" y="90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5"/>
            <p:cNvSpPr>
              <a:spLocks/>
            </p:cNvSpPr>
            <p:nvPr/>
          </p:nvSpPr>
          <p:spPr bwMode="auto">
            <a:xfrm>
              <a:off x="-2517775" y="4538663"/>
              <a:ext cx="31750" cy="74613"/>
            </a:xfrm>
            <a:custGeom>
              <a:avLst/>
              <a:gdLst>
                <a:gd name="T0" fmla="*/ 40 w 40"/>
                <a:gd name="T1" fmla="*/ 93 h 95"/>
                <a:gd name="T2" fmla="*/ 40 w 40"/>
                <a:gd name="T3" fmla="*/ 0 h 95"/>
                <a:gd name="T4" fmla="*/ 0 w 40"/>
                <a:gd name="T5" fmla="*/ 2 h 95"/>
                <a:gd name="T6" fmla="*/ 0 w 40"/>
                <a:gd name="T7" fmla="*/ 95 h 95"/>
                <a:gd name="T8" fmla="*/ 40 w 40"/>
                <a:gd name="T9" fmla="*/ 9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5">
                  <a:moveTo>
                    <a:pt x="40" y="93"/>
                  </a:moveTo>
                  <a:lnTo>
                    <a:pt x="40" y="0"/>
                  </a:lnTo>
                  <a:lnTo>
                    <a:pt x="0" y="2"/>
                  </a:lnTo>
                  <a:lnTo>
                    <a:pt x="0" y="95"/>
                  </a:lnTo>
                  <a:lnTo>
                    <a:pt x="40" y="9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6"/>
            <p:cNvSpPr>
              <a:spLocks/>
            </p:cNvSpPr>
            <p:nvPr/>
          </p:nvSpPr>
          <p:spPr bwMode="auto">
            <a:xfrm>
              <a:off x="-2982913" y="4445000"/>
              <a:ext cx="33338" cy="66675"/>
            </a:xfrm>
            <a:custGeom>
              <a:avLst/>
              <a:gdLst>
                <a:gd name="T0" fmla="*/ 41 w 41"/>
                <a:gd name="T1" fmla="*/ 83 h 86"/>
                <a:gd name="T2" fmla="*/ 41 w 41"/>
                <a:gd name="T3" fmla="*/ 0 h 86"/>
                <a:gd name="T4" fmla="*/ 0 w 41"/>
                <a:gd name="T5" fmla="*/ 4 h 86"/>
                <a:gd name="T6" fmla="*/ 0 w 41"/>
                <a:gd name="T7" fmla="*/ 86 h 86"/>
                <a:gd name="T8" fmla="*/ 41 w 41"/>
                <a:gd name="T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6">
                  <a:moveTo>
                    <a:pt x="41" y="83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86"/>
                  </a:lnTo>
                  <a:lnTo>
                    <a:pt x="41" y="8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7"/>
            <p:cNvSpPr>
              <a:spLocks/>
            </p:cNvSpPr>
            <p:nvPr/>
          </p:nvSpPr>
          <p:spPr bwMode="auto">
            <a:xfrm>
              <a:off x="-2889250" y="4438650"/>
              <a:ext cx="31750" cy="68263"/>
            </a:xfrm>
            <a:custGeom>
              <a:avLst/>
              <a:gdLst>
                <a:gd name="T0" fmla="*/ 41 w 41"/>
                <a:gd name="T1" fmla="*/ 85 h 87"/>
                <a:gd name="T2" fmla="*/ 41 w 41"/>
                <a:gd name="T3" fmla="*/ 0 h 87"/>
                <a:gd name="T4" fmla="*/ 0 w 41"/>
                <a:gd name="T5" fmla="*/ 3 h 87"/>
                <a:gd name="T6" fmla="*/ 0 w 41"/>
                <a:gd name="T7" fmla="*/ 87 h 87"/>
                <a:gd name="T8" fmla="*/ 41 w 41"/>
                <a:gd name="T9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7">
                  <a:moveTo>
                    <a:pt x="41" y="85"/>
                  </a:moveTo>
                  <a:lnTo>
                    <a:pt x="41" y="0"/>
                  </a:lnTo>
                  <a:lnTo>
                    <a:pt x="0" y="3"/>
                  </a:lnTo>
                  <a:lnTo>
                    <a:pt x="0" y="87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8"/>
            <p:cNvSpPr>
              <a:spLocks/>
            </p:cNvSpPr>
            <p:nvPr/>
          </p:nvSpPr>
          <p:spPr bwMode="auto">
            <a:xfrm>
              <a:off x="-2797175" y="4430713"/>
              <a:ext cx="31750" cy="69850"/>
            </a:xfrm>
            <a:custGeom>
              <a:avLst/>
              <a:gdLst>
                <a:gd name="T0" fmla="*/ 42 w 42"/>
                <a:gd name="T1" fmla="*/ 87 h 89"/>
                <a:gd name="T2" fmla="*/ 42 w 42"/>
                <a:gd name="T3" fmla="*/ 0 h 89"/>
                <a:gd name="T4" fmla="*/ 0 w 42"/>
                <a:gd name="T5" fmla="*/ 4 h 89"/>
                <a:gd name="T6" fmla="*/ 0 w 42"/>
                <a:gd name="T7" fmla="*/ 89 h 89"/>
                <a:gd name="T8" fmla="*/ 42 w 42"/>
                <a:gd name="T9" fmla="*/ 8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9">
                  <a:moveTo>
                    <a:pt x="42" y="87"/>
                  </a:moveTo>
                  <a:lnTo>
                    <a:pt x="42" y="0"/>
                  </a:lnTo>
                  <a:lnTo>
                    <a:pt x="0" y="4"/>
                  </a:lnTo>
                  <a:lnTo>
                    <a:pt x="0" y="89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9"/>
            <p:cNvSpPr>
              <a:spLocks/>
            </p:cNvSpPr>
            <p:nvPr/>
          </p:nvSpPr>
          <p:spPr bwMode="auto">
            <a:xfrm>
              <a:off x="-2705100" y="4422775"/>
              <a:ext cx="33338" cy="73025"/>
            </a:xfrm>
            <a:custGeom>
              <a:avLst/>
              <a:gdLst>
                <a:gd name="T0" fmla="*/ 41 w 41"/>
                <a:gd name="T1" fmla="*/ 89 h 91"/>
                <a:gd name="T2" fmla="*/ 41 w 41"/>
                <a:gd name="T3" fmla="*/ 0 h 91"/>
                <a:gd name="T4" fmla="*/ 0 w 41"/>
                <a:gd name="T5" fmla="*/ 3 h 91"/>
                <a:gd name="T6" fmla="*/ 0 w 41"/>
                <a:gd name="T7" fmla="*/ 91 h 91"/>
                <a:gd name="T8" fmla="*/ 41 w 41"/>
                <a:gd name="T9" fmla="*/ 8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91">
                  <a:moveTo>
                    <a:pt x="41" y="89"/>
                  </a:moveTo>
                  <a:lnTo>
                    <a:pt x="41" y="0"/>
                  </a:lnTo>
                  <a:lnTo>
                    <a:pt x="0" y="3"/>
                  </a:lnTo>
                  <a:lnTo>
                    <a:pt x="0" y="91"/>
                  </a:lnTo>
                  <a:lnTo>
                    <a:pt x="41" y="89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0"/>
            <p:cNvSpPr>
              <a:spLocks/>
            </p:cNvSpPr>
            <p:nvPr/>
          </p:nvSpPr>
          <p:spPr bwMode="auto">
            <a:xfrm>
              <a:off x="-2611438" y="4416425"/>
              <a:ext cx="33338" cy="74613"/>
            </a:xfrm>
            <a:custGeom>
              <a:avLst/>
              <a:gdLst>
                <a:gd name="T0" fmla="*/ 42 w 42"/>
                <a:gd name="T1" fmla="*/ 90 h 93"/>
                <a:gd name="T2" fmla="*/ 42 w 42"/>
                <a:gd name="T3" fmla="*/ 0 h 93"/>
                <a:gd name="T4" fmla="*/ 0 w 42"/>
                <a:gd name="T5" fmla="*/ 2 h 93"/>
                <a:gd name="T6" fmla="*/ 0 w 42"/>
                <a:gd name="T7" fmla="*/ 93 h 93"/>
                <a:gd name="T8" fmla="*/ 42 w 42"/>
                <a:gd name="T9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3">
                  <a:moveTo>
                    <a:pt x="42" y="90"/>
                  </a:moveTo>
                  <a:lnTo>
                    <a:pt x="42" y="0"/>
                  </a:lnTo>
                  <a:lnTo>
                    <a:pt x="0" y="2"/>
                  </a:lnTo>
                  <a:lnTo>
                    <a:pt x="0" y="93"/>
                  </a:lnTo>
                  <a:lnTo>
                    <a:pt x="42" y="90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1"/>
            <p:cNvSpPr>
              <a:spLocks/>
            </p:cNvSpPr>
            <p:nvPr/>
          </p:nvSpPr>
          <p:spPr bwMode="auto">
            <a:xfrm>
              <a:off x="-2517775" y="4410075"/>
              <a:ext cx="31750" cy="76200"/>
            </a:xfrm>
            <a:custGeom>
              <a:avLst/>
              <a:gdLst>
                <a:gd name="T0" fmla="*/ 40 w 40"/>
                <a:gd name="T1" fmla="*/ 93 h 95"/>
                <a:gd name="T2" fmla="*/ 40 w 40"/>
                <a:gd name="T3" fmla="*/ 0 h 95"/>
                <a:gd name="T4" fmla="*/ 0 w 40"/>
                <a:gd name="T5" fmla="*/ 3 h 95"/>
                <a:gd name="T6" fmla="*/ 0 w 40"/>
                <a:gd name="T7" fmla="*/ 95 h 95"/>
                <a:gd name="T8" fmla="*/ 40 w 40"/>
                <a:gd name="T9" fmla="*/ 9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5">
                  <a:moveTo>
                    <a:pt x="40" y="93"/>
                  </a:moveTo>
                  <a:lnTo>
                    <a:pt x="40" y="0"/>
                  </a:lnTo>
                  <a:lnTo>
                    <a:pt x="0" y="3"/>
                  </a:lnTo>
                  <a:lnTo>
                    <a:pt x="0" y="95"/>
                  </a:lnTo>
                  <a:lnTo>
                    <a:pt x="40" y="9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2"/>
            <p:cNvSpPr>
              <a:spLocks/>
            </p:cNvSpPr>
            <p:nvPr/>
          </p:nvSpPr>
          <p:spPr bwMode="auto">
            <a:xfrm>
              <a:off x="-2982913" y="4330700"/>
              <a:ext cx="33338" cy="68263"/>
            </a:xfrm>
            <a:custGeom>
              <a:avLst/>
              <a:gdLst>
                <a:gd name="T0" fmla="*/ 41 w 41"/>
                <a:gd name="T1" fmla="*/ 82 h 87"/>
                <a:gd name="T2" fmla="*/ 41 w 41"/>
                <a:gd name="T3" fmla="*/ 0 h 87"/>
                <a:gd name="T4" fmla="*/ 0 w 41"/>
                <a:gd name="T5" fmla="*/ 4 h 87"/>
                <a:gd name="T6" fmla="*/ 0 w 41"/>
                <a:gd name="T7" fmla="*/ 87 h 87"/>
                <a:gd name="T8" fmla="*/ 41 w 41"/>
                <a:gd name="T9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7">
                  <a:moveTo>
                    <a:pt x="41" y="82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87"/>
                  </a:lnTo>
                  <a:lnTo>
                    <a:pt x="41" y="82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3"/>
            <p:cNvSpPr>
              <a:spLocks/>
            </p:cNvSpPr>
            <p:nvPr/>
          </p:nvSpPr>
          <p:spPr bwMode="auto">
            <a:xfrm>
              <a:off x="-2889250" y="4319588"/>
              <a:ext cx="31750" cy="71438"/>
            </a:xfrm>
            <a:custGeom>
              <a:avLst/>
              <a:gdLst>
                <a:gd name="T0" fmla="*/ 41 w 41"/>
                <a:gd name="T1" fmla="*/ 85 h 88"/>
                <a:gd name="T2" fmla="*/ 41 w 41"/>
                <a:gd name="T3" fmla="*/ 0 h 88"/>
                <a:gd name="T4" fmla="*/ 0 w 41"/>
                <a:gd name="T5" fmla="*/ 4 h 88"/>
                <a:gd name="T6" fmla="*/ 0 w 41"/>
                <a:gd name="T7" fmla="*/ 88 h 88"/>
                <a:gd name="T8" fmla="*/ 41 w 41"/>
                <a:gd name="T9" fmla="*/ 8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8">
                  <a:moveTo>
                    <a:pt x="41" y="85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88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4"/>
            <p:cNvSpPr>
              <a:spLocks/>
            </p:cNvSpPr>
            <p:nvPr/>
          </p:nvSpPr>
          <p:spPr bwMode="auto">
            <a:xfrm>
              <a:off x="-2797175" y="4310063"/>
              <a:ext cx="31750" cy="73025"/>
            </a:xfrm>
            <a:custGeom>
              <a:avLst/>
              <a:gdLst>
                <a:gd name="T0" fmla="*/ 42 w 42"/>
                <a:gd name="T1" fmla="*/ 88 h 91"/>
                <a:gd name="T2" fmla="*/ 42 w 42"/>
                <a:gd name="T3" fmla="*/ 0 h 91"/>
                <a:gd name="T4" fmla="*/ 0 w 42"/>
                <a:gd name="T5" fmla="*/ 5 h 91"/>
                <a:gd name="T6" fmla="*/ 0 w 42"/>
                <a:gd name="T7" fmla="*/ 91 h 91"/>
                <a:gd name="T8" fmla="*/ 42 w 42"/>
                <a:gd name="T9" fmla="*/ 8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1">
                  <a:moveTo>
                    <a:pt x="42" y="88"/>
                  </a:moveTo>
                  <a:lnTo>
                    <a:pt x="42" y="0"/>
                  </a:lnTo>
                  <a:lnTo>
                    <a:pt x="0" y="5"/>
                  </a:lnTo>
                  <a:lnTo>
                    <a:pt x="0" y="91"/>
                  </a:lnTo>
                  <a:lnTo>
                    <a:pt x="42" y="88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5"/>
            <p:cNvSpPr>
              <a:spLocks/>
            </p:cNvSpPr>
            <p:nvPr/>
          </p:nvSpPr>
          <p:spPr bwMode="auto">
            <a:xfrm>
              <a:off x="-2705100" y="4300538"/>
              <a:ext cx="33338" cy="73025"/>
            </a:xfrm>
            <a:custGeom>
              <a:avLst/>
              <a:gdLst>
                <a:gd name="T0" fmla="*/ 41 w 41"/>
                <a:gd name="T1" fmla="*/ 88 h 92"/>
                <a:gd name="T2" fmla="*/ 41 w 41"/>
                <a:gd name="T3" fmla="*/ 0 h 92"/>
                <a:gd name="T4" fmla="*/ 0 w 41"/>
                <a:gd name="T5" fmla="*/ 4 h 92"/>
                <a:gd name="T6" fmla="*/ 0 w 41"/>
                <a:gd name="T7" fmla="*/ 92 h 92"/>
                <a:gd name="T8" fmla="*/ 41 w 41"/>
                <a:gd name="T9" fmla="*/ 8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92">
                  <a:moveTo>
                    <a:pt x="41" y="88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92"/>
                  </a:lnTo>
                  <a:lnTo>
                    <a:pt x="41" y="88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6"/>
            <p:cNvSpPr>
              <a:spLocks/>
            </p:cNvSpPr>
            <p:nvPr/>
          </p:nvSpPr>
          <p:spPr bwMode="auto">
            <a:xfrm>
              <a:off x="-2611438" y="4291013"/>
              <a:ext cx="33338" cy="74613"/>
            </a:xfrm>
            <a:custGeom>
              <a:avLst/>
              <a:gdLst>
                <a:gd name="T0" fmla="*/ 42 w 42"/>
                <a:gd name="T1" fmla="*/ 91 h 94"/>
                <a:gd name="T2" fmla="*/ 42 w 42"/>
                <a:gd name="T3" fmla="*/ 0 h 94"/>
                <a:gd name="T4" fmla="*/ 0 w 42"/>
                <a:gd name="T5" fmla="*/ 4 h 94"/>
                <a:gd name="T6" fmla="*/ 0 w 42"/>
                <a:gd name="T7" fmla="*/ 94 h 94"/>
                <a:gd name="T8" fmla="*/ 42 w 42"/>
                <a:gd name="T9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4">
                  <a:moveTo>
                    <a:pt x="42" y="91"/>
                  </a:moveTo>
                  <a:lnTo>
                    <a:pt x="42" y="0"/>
                  </a:lnTo>
                  <a:lnTo>
                    <a:pt x="0" y="4"/>
                  </a:lnTo>
                  <a:lnTo>
                    <a:pt x="0" y="94"/>
                  </a:lnTo>
                  <a:lnTo>
                    <a:pt x="42" y="91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7"/>
            <p:cNvSpPr>
              <a:spLocks/>
            </p:cNvSpPr>
            <p:nvPr/>
          </p:nvSpPr>
          <p:spPr bwMode="auto">
            <a:xfrm>
              <a:off x="-2517775" y="4281488"/>
              <a:ext cx="31750" cy="76200"/>
            </a:xfrm>
            <a:custGeom>
              <a:avLst/>
              <a:gdLst>
                <a:gd name="T0" fmla="*/ 40 w 40"/>
                <a:gd name="T1" fmla="*/ 93 h 96"/>
                <a:gd name="T2" fmla="*/ 40 w 40"/>
                <a:gd name="T3" fmla="*/ 0 h 96"/>
                <a:gd name="T4" fmla="*/ 0 w 40"/>
                <a:gd name="T5" fmla="*/ 5 h 96"/>
                <a:gd name="T6" fmla="*/ 0 w 40"/>
                <a:gd name="T7" fmla="*/ 96 h 96"/>
                <a:gd name="T8" fmla="*/ 40 w 40"/>
                <a:gd name="T9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6">
                  <a:moveTo>
                    <a:pt x="40" y="93"/>
                  </a:moveTo>
                  <a:lnTo>
                    <a:pt x="40" y="0"/>
                  </a:lnTo>
                  <a:lnTo>
                    <a:pt x="0" y="5"/>
                  </a:lnTo>
                  <a:lnTo>
                    <a:pt x="0" y="96"/>
                  </a:lnTo>
                  <a:lnTo>
                    <a:pt x="40" y="9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8"/>
            <p:cNvSpPr>
              <a:spLocks/>
            </p:cNvSpPr>
            <p:nvPr/>
          </p:nvSpPr>
          <p:spPr bwMode="auto">
            <a:xfrm>
              <a:off x="-2154238" y="4667250"/>
              <a:ext cx="26988" cy="60325"/>
            </a:xfrm>
            <a:custGeom>
              <a:avLst/>
              <a:gdLst>
                <a:gd name="T0" fmla="*/ 0 w 32"/>
                <a:gd name="T1" fmla="*/ 75 h 75"/>
                <a:gd name="T2" fmla="*/ 0 w 32"/>
                <a:gd name="T3" fmla="*/ 0 h 75"/>
                <a:gd name="T4" fmla="*/ 32 w 32"/>
                <a:gd name="T5" fmla="*/ 1 h 75"/>
                <a:gd name="T6" fmla="*/ 32 w 32"/>
                <a:gd name="T7" fmla="*/ 75 h 75"/>
                <a:gd name="T8" fmla="*/ 0 w 3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5">
                  <a:moveTo>
                    <a:pt x="0" y="75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32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9"/>
            <p:cNvSpPr>
              <a:spLocks/>
            </p:cNvSpPr>
            <p:nvPr/>
          </p:nvSpPr>
          <p:spPr bwMode="auto">
            <a:xfrm>
              <a:off x="-2227263" y="4665663"/>
              <a:ext cx="25400" cy="61913"/>
            </a:xfrm>
            <a:custGeom>
              <a:avLst/>
              <a:gdLst>
                <a:gd name="T0" fmla="*/ 0 w 32"/>
                <a:gd name="T1" fmla="*/ 79 h 79"/>
                <a:gd name="T2" fmla="*/ 0 w 32"/>
                <a:gd name="T3" fmla="*/ 0 h 79"/>
                <a:gd name="T4" fmla="*/ 32 w 32"/>
                <a:gd name="T5" fmla="*/ 1 h 79"/>
                <a:gd name="T6" fmla="*/ 32 w 32"/>
                <a:gd name="T7" fmla="*/ 79 h 79"/>
                <a:gd name="T8" fmla="*/ 0 w 3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9">
                  <a:moveTo>
                    <a:pt x="0" y="79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32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0"/>
            <p:cNvSpPr>
              <a:spLocks/>
            </p:cNvSpPr>
            <p:nvPr/>
          </p:nvSpPr>
          <p:spPr bwMode="auto">
            <a:xfrm>
              <a:off x="-2301875" y="4662488"/>
              <a:ext cx="26988" cy="65088"/>
            </a:xfrm>
            <a:custGeom>
              <a:avLst/>
              <a:gdLst>
                <a:gd name="T0" fmla="*/ 0 w 33"/>
                <a:gd name="T1" fmla="*/ 81 h 81"/>
                <a:gd name="T2" fmla="*/ 0 w 33"/>
                <a:gd name="T3" fmla="*/ 0 h 81"/>
                <a:gd name="T4" fmla="*/ 33 w 33"/>
                <a:gd name="T5" fmla="*/ 1 h 81"/>
                <a:gd name="T6" fmla="*/ 33 w 33"/>
                <a:gd name="T7" fmla="*/ 81 h 81"/>
                <a:gd name="T8" fmla="*/ 0 w 33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1">
                  <a:moveTo>
                    <a:pt x="0" y="81"/>
                  </a:moveTo>
                  <a:lnTo>
                    <a:pt x="0" y="0"/>
                  </a:lnTo>
                  <a:lnTo>
                    <a:pt x="33" y="1"/>
                  </a:lnTo>
                  <a:lnTo>
                    <a:pt x="33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1"/>
            <p:cNvSpPr>
              <a:spLocks/>
            </p:cNvSpPr>
            <p:nvPr/>
          </p:nvSpPr>
          <p:spPr bwMode="auto">
            <a:xfrm>
              <a:off x="-2154238" y="4564063"/>
              <a:ext cx="26988" cy="60325"/>
            </a:xfrm>
            <a:custGeom>
              <a:avLst/>
              <a:gdLst>
                <a:gd name="T0" fmla="*/ 0 w 32"/>
                <a:gd name="T1" fmla="*/ 75 h 77"/>
                <a:gd name="T2" fmla="*/ 0 w 32"/>
                <a:gd name="T3" fmla="*/ 0 h 77"/>
                <a:gd name="T4" fmla="*/ 32 w 32"/>
                <a:gd name="T5" fmla="*/ 4 h 77"/>
                <a:gd name="T6" fmla="*/ 32 w 32"/>
                <a:gd name="T7" fmla="*/ 77 h 77"/>
                <a:gd name="T8" fmla="*/ 0 w 32"/>
                <a:gd name="T9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7">
                  <a:moveTo>
                    <a:pt x="0" y="75"/>
                  </a:moveTo>
                  <a:lnTo>
                    <a:pt x="0" y="0"/>
                  </a:lnTo>
                  <a:lnTo>
                    <a:pt x="32" y="4"/>
                  </a:lnTo>
                  <a:lnTo>
                    <a:pt x="32" y="77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2"/>
            <p:cNvSpPr>
              <a:spLocks/>
            </p:cNvSpPr>
            <p:nvPr/>
          </p:nvSpPr>
          <p:spPr bwMode="auto">
            <a:xfrm>
              <a:off x="-2227263" y="4557713"/>
              <a:ext cx="25400" cy="61913"/>
            </a:xfrm>
            <a:custGeom>
              <a:avLst/>
              <a:gdLst>
                <a:gd name="T0" fmla="*/ 0 w 32"/>
                <a:gd name="T1" fmla="*/ 79 h 80"/>
                <a:gd name="T2" fmla="*/ 0 w 32"/>
                <a:gd name="T3" fmla="*/ 0 h 80"/>
                <a:gd name="T4" fmla="*/ 32 w 32"/>
                <a:gd name="T5" fmla="*/ 4 h 80"/>
                <a:gd name="T6" fmla="*/ 32 w 32"/>
                <a:gd name="T7" fmla="*/ 80 h 80"/>
                <a:gd name="T8" fmla="*/ 0 w 32"/>
                <a:gd name="T9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0">
                  <a:moveTo>
                    <a:pt x="0" y="79"/>
                  </a:moveTo>
                  <a:lnTo>
                    <a:pt x="0" y="0"/>
                  </a:lnTo>
                  <a:lnTo>
                    <a:pt x="32" y="4"/>
                  </a:lnTo>
                  <a:lnTo>
                    <a:pt x="32" y="8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3"/>
            <p:cNvSpPr>
              <a:spLocks/>
            </p:cNvSpPr>
            <p:nvPr/>
          </p:nvSpPr>
          <p:spPr bwMode="auto">
            <a:xfrm>
              <a:off x="-2301875" y="4549775"/>
              <a:ext cx="26988" cy="66675"/>
            </a:xfrm>
            <a:custGeom>
              <a:avLst/>
              <a:gdLst>
                <a:gd name="T0" fmla="*/ 0 w 33"/>
                <a:gd name="T1" fmla="*/ 82 h 84"/>
                <a:gd name="T2" fmla="*/ 0 w 33"/>
                <a:gd name="T3" fmla="*/ 0 h 84"/>
                <a:gd name="T4" fmla="*/ 33 w 33"/>
                <a:gd name="T5" fmla="*/ 3 h 84"/>
                <a:gd name="T6" fmla="*/ 33 w 33"/>
                <a:gd name="T7" fmla="*/ 84 h 84"/>
                <a:gd name="T8" fmla="*/ 0 w 33"/>
                <a:gd name="T9" fmla="*/ 8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4">
                  <a:moveTo>
                    <a:pt x="0" y="82"/>
                  </a:moveTo>
                  <a:lnTo>
                    <a:pt x="0" y="0"/>
                  </a:lnTo>
                  <a:lnTo>
                    <a:pt x="33" y="3"/>
                  </a:lnTo>
                  <a:lnTo>
                    <a:pt x="33" y="8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4"/>
            <p:cNvSpPr>
              <a:spLocks/>
            </p:cNvSpPr>
            <p:nvPr/>
          </p:nvSpPr>
          <p:spPr bwMode="auto">
            <a:xfrm>
              <a:off x="-2154238" y="4459288"/>
              <a:ext cx="26988" cy="63500"/>
            </a:xfrm>
            <a:custGeom>
              <a:avLst/>
              <a:gdLst>
                <a:gd name="T0" fmla="*/ 0 w 32"/>
                <a:gd name="T1" fmla="*/ 75 h 79"/>
                <a:gd name="T2" fmla="*/ 0 w 32"/>
                <a:gd name="T3" fmla="*/ 0 h 79"/>
                <a:gd name="T4" fmla="*/ 32 w 32"/>
                <a:gd name="T5" fmla="*/ 4 h 79"/>
                <a:gd name="T6" fmla="*/ 32 w 32"/>
                <a:gd name="T7" fmla="*/ 79 h 79"/>
                <a:gd name="T8" fmla="*/ 0 w 32"/>
                <a:gd name="T9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9">
                  <a:moveTo>
                    <a:pt x="0" y="75"/>
                  </a:moveTo>
                  <a:lnTo>
                    <a:pt x="0" y="0"/>
                  </a:lnTo>
                  <a:lnTo>
                    <a:pt x="32" y="4"/>
                  </a:lnTo>
                  <a:lnTo>
                    <a:pt x="32" y="7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5"/>
            <p:cNvSpPr>
              <a:spLocks/>
            </p:cNvSpPr>
            <p:nvPr/>
          </p:nvSpPr>
          <p:spPr bwMode="auto">
            <a:xfrm>
              <a:off x="-2227263" y="4448175"/>
              <a:ext cx="25400" cy="65088"/>
            </a:xfrm>
            <a:custGeom>
              <a:avLst/>
              <a:gdLst>
                <a:gd name="T0" fmla="*/ 0 w 32"/>
                <a:gd name="T1" fmla="*/ 78 h 82"/>
                <a:gd name="T2" fmla="*/ 0 w 32"/>
                <a:gd name="T3" fmla="*/ 0 h 82"/>
                <a:gd name="T4" fmla="*/ 32 w 32"/>
                <a:gd name="T5" fmla="*/ 5 h 82"/>
                <a:gd name="T6" fmla="*/ 32 w 32"/>
                <a:gd name="T7" fmla="*/ 82 h 82"/>
                <a:gd name="T8" fmla="*/ 0 w 32"/>
                <a:gd name="T9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2">
                  <a:moveTo>
                    <a:pt x="0" y="78"/>
                  </a:moveTo>
                  <a:lnTo>
                    <a:pt x="0" y="0"/>
                  </a:lnTo>
                  <a:lnTo>
                    <a:pt x="32" y="5"/>
                  </a:lnTo>
                  <a:lnTo>
                    <a:pt x="32" y="82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6"/>
            <p:cNvSpPr>
              <a:spLocks/>
            </p:cNvSpPr>
            <p:nvPr/>
          </p:nvSpPr>
          <p:spPr bwMode="auto">
            <a:xfrm>
              <a:off x="-2301875" y="4437063"/>
              <a:ext cx="26988" cy="68263"/>
            </a:xfrm>
            <a:custGeom>
              <a:avLst/>
              <a:gdLst>
                <a:gd name="T0" fmla="*/ 0 w 33"/>
                <a:gd name="T1" fmla="*/ 81 h 86"/>
                <a:gd name="T2" fmla="*/ 0 w 33"/>
                <a:gd name="T3" fmla="*/ 0 h 86"/>
                <a:gd name="T4" fmla="*/ 33 w 33"/>
                <a:gd name="T5" fmla="*/ 5 h 86"/>
                <a:gd name="T6" fmla="*/ 33 w 33"/>
                <a:gd name="T7" fmla="*/ 86 h 86"/>
                <a:gd name="T8" fmla="*/ 0 w 33"/>
                <a:gd name="T9" fmla="*/ 8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6">
                  <a:moveTo>
                    <a:pt x="0" y="81"/>
                  </a:moveTo>
                  <a:lnTo>
                    <a:pt x="0" y="0"/>
                  </a:lnTo>
                  <a:lnTo>
                    <a:pt x="33" y="5"/>
                  </a:lnTo>
                  <a:lnTo>
                    <a:pt x="33" y="86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7"/>
            <p:cNvSpPr>
              <a:spLocks/>
            </p:cNvSpPr>
            <p:nvPr/>
          </p:nvSpPr>
          <p:spPr bwMode="auto">
            <a:xfrm>
              <a:off x="-2154238" y="4354513"/>
              <a:ext cx="26988" cy="65088"/>
            </a:xfrm>
            <a:custGeom>
              <a:avLst/>
              <a:gdLst>
                <a:gd name="T0" fmla="*/ 0 w 32"/>
                <a:gd name="T1" fmla="*/ 76 h 80"/>
                <a:gd name="T2" fmla="*/ 0 w 32"/>
                <a:gd name="T3" fmla="*/ 0 h 80"/>
                <a:gd name="T4" fmla="*/ 32 w 32"/>
                <a:gd name="T5" fmla="*/ 6 h 80"/>
                <a:gd name="T6" fmla="*/ 32 w 32"/>
                <a:gd name="T7" fmla="*/ 80 h 80"/>
                <a:gd name="T8" fmla="*/ 0 w 32"/>
                <a:gd name="T9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0">
                  <a:moveTo>
                    <a:pt x="0" y="76"/>
                  </a:moveTo>
                  <a:lnTo>
                    <a:pt x="0" y="0"/>
                  </a:lnTo>
                  <a:lnTo>
                    <a:pt x="32" y="6"/>
                  </a:lnTo>
                  <a:lnTo>
                    <a:pt x="32" y="8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8"/>
            <p:cNvSpPr>
              <a:spLocks/>
            </p:cNvSpPr>
            <p:nvPr/>
          </p:nvSpPr>
          <p:spPr bwMode="auto">
            <a:xfrm>
              <a:off x="-2227263" y="4340225"/>
              <a:ext cx="25400" cy="66675"/>
            </a:xfrm>
            <a:custGeom>
              <a:avLst/>
              <a:gdLst>
                <a:gd name="T0" fmla="*/ 0 w 32"/>
                <a:gd name="T1" fmla="*/ 77 h 83"/>
                <a:gd name="T2" fmla="*/ 0 w 32"/>
                <a:gd name="T3" fmla="*/ 0 h 83"/>
                <a:gd name="T4" fmla="*/ 32 w 32"/>
                <a:gd name="T5" fmla="*/ 7 h 83"/>
                <a:gd name="T6" fmla="*/ 32 w 32"/>
                <a:gd name="T7" fmla="*/ 83 h 83"/>
                <a:gd name="T8" fmla="*/ 0 w 32"/>
                <a:gd name="T9" fmla="*/ 7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3">
                  <a:moveTo>
                    <a:pt x="0" y="77"/>
                  </a:moveTo>
                  <a:lnTo>
                    <a:pt x="0" y="0"/>
                  </a:lnTo>
                  <a:lnTo>
                    <a:pt x="32" y="7"/>
                  </a:lnTo>
                  <a:lnTo>
                    <a:pt x="32" y="83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9"/>
            <p:cNvSpPr>
              <a:spLocks/>
            </p:cNvSpPr>
            <p:nvPr/>
          </p:nvSpPr>
          <p:spPr bwMode="auto">
            <a:xfrm>
              <a:off x="-2301875" y="4324350"/>
              <a:ext cx="26988" cy="68263"/>
            </a:xfrm>
            <a:custGeom>
              <a:avLst/>
              <a:gdLst>
                <a:gd name="T0" fmla="*/ 0 w 33"/>
                <a:gd name="T1" fmla="*/ 82 h 88"/>
                <a:gd name="T2" fmla="*/ 0 w 33"/>
                <a:gd name="T3" fmla="*/ 0 h 88"/>
                <a:gd name="T4" fmla="*/ 33 w 33"/>
                <a:gd name="T5" fmla="*/ 8 h 88"/>
                <a:gd name="T6" fmla="*/ 33 w 33"/>
                <a:gd name="T7" fmla="*/ 88 h 88"/>
                <a:gd name="T8" fmla="*/ 0 w 33"/>
                <a:gd name="T9" fmla="*/ 8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8">
                  <a:moveTo>
                    <a:pt x="0" y="82"/>
                  </a:moveTo>
                  <a:lnTo>
                    <a:pt x="0" y="0"/>
                  </a:lnTo>
                  <a:lnTo>
                    <a:pt x="33" y="8"/>
                  </a:lnTo>
                  <a:lnTo>
                    <a:pt x="33" y="8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6312" y="485446"/>
            <a:ext cx="8033137" cy="6175998"/>
            <a:chOff x="636312" y="485446"/>
            <a:chExt cx="8033137" cy="6175998"/>
          </a:xfrm>
        </p:grpSpPr>
        <p:sp>
          <p:nvSpPr>
            <p:cNvPr id="3" name="Rectangle 2"/>
            <p:cNvSpPr/>
            <p:nvPr/>
          </p:nvSpPr>
          <p:spPr>
            <a:xfrm>
              <a:off x="4218974" y="485446"/>
              <a:ext cx="2667966" cy="1482232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4" name="Straight Connector 23"/>
            <p:cNvCxnSpPr>
              <a:stCxn id="3" idx="1"/>
            </p:cNvCxnSpPr>
            <p:nvPr/>
          </p:nvCxnSpPr>
          <p:spPr>
            <a:xfrm flipH="1">
              <a:off x="945522" y="1226562"/>
              <a:ext cx="3273452" cy="1022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" idx="3"/>
            </p:cNvCxnSpPr>
            <p:nvPr/>
          </p:nvCxnSpPr>
          <p:spPr>
            <a:xfrm>
              <a:off x="6886940" y="1226562"/>
              <a:ext cx="1782509" cy="11578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98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6312" y="2249069"/>
              <a:ext cx="8033137" cy="4412375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945522" y="224249"/>
            <a:ext cx="2385945" cy="2011890"/>
            <a:chOff x="2018373" y="3415917"/>
            <a:chExt cx="1700213" cy="831850"/>
          </a:xfrm>
        </p:grpSpPr>
        <p:sp>
          <p:nvSpPr>
            <p:cNvPr id="6" name="Freeform 15"/>
            <p:cNvSpPr>
              <a:spLocks/>
            </p:cNvSpPr>
            <p:nvPr/>
          </p:nvSpPr>
          <p:spPr bwMode="auto">
            <a:xfrm>
              <a:off x="2018373" y="3496879"/>
              <a:ext cx="1700213" cy="406400"/>
            </a:xfrm>
            <a:custGeom>
              <a:avLst/>
              <a:gdLst>
                <a:gd name="T0" fmla="*/ 57 w 2141"/>
                <a:gd name="T1" fmla="*/ 0 h 513"/>
                <a:gd name="T2" fmla="*/ 0 w 2141"/>
                <a:gd name="T3" fmla="*/ 480 h 513"/>
                <a:gd name="T4" fmla="*/ 33 w 2141"/>
                <a:gd name="T5" fmla="*/ 513 h 513"/>
                <a:gd name="T6" fmla="*/ 2098 w 2141"/>
                <a:gd name="T7" fmla="*/ 511 h 513"/>
                <a:gd name="T8" fmla="*/ 2141 w 2141"/>
                <a:gd name="T9" fmla="*/ 479 h 513"/>
                <a:gd name="T10" fmla="*/ 2108 w 2141"/>
                <a:gd name="T11" fmla="*/ 0 h 513"/>
                <a:gd name="T12" fmla="*/ 57 w 2141"/>
                <a:gd name="T13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1" h="513">
                  <a:moveTo>
                    <a:pt x="57" y="0"/>
                  </a:moveTo>
                  <a:lnTo>
                    <a:pt x="0" y="480"/>
                  </a:lnTo>
                  <a:lnTo>
                    <a:pt x="33" y="513"/>
                  </a:lnTo>
                  <a:lnTo>
                    <a:pt x="2098" y="511"/>
                  </a:lnTo>
                  <a:lnTo>
                    <a:pt x="2141" y="479"/>
                  </a:lnTo>
                  <a:lnTo>
                    <a:pt x="2108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Freeform 16"/>
            <p:cNvSpPr>
              <a:spLocks/>
            </p:cNvSpPr>
            <p:nvPr/>
          </p:nvSpPr>
          <p:spPr bwMode="auto">
            <a:xfrm>
              <a:off x="3586823" y="3439729"/>
              <a:ext cx="92075" cy="808038"/>
            </a:xfrm>
            <a:custGeom>
              <a:avLst/>
              <a:gdLst>
                <a:gd name="T0" fmla="*/ 117 w 117"/>
                <a:gd name="T1" fmla="*/ 1019 h 1019"/>
                <a:gd name="T2" fmla="*/ 74 w 117"/>
                <a:gd name="T3" fmla="*/ 0 h 1019"/>
                <a:gd name="T4" fmla="*/ 15 w 117"/>
                <a:gd name="T5" fmla="*/ 0 h 1019"/>
                <a:gd name="T6" fmla="*/ 0 w 117"/>
                <a:gd name="T7" fmla="*/ 20 h 1019"/>
                <a:gd name="T8" fmla="*/ 1 w 117"/>
                <a:gd name="T9" fmla="*/ 1019 h 1019"/>
                <a:gd name="T10" fmla="*/ 117 w 117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019">
                  <a:moveTo>
                    <a:pt x="117" y="1019"/>
                  </a:moveTo>
                  <a:lnTo>
                    <a:pt x="74" y="0"/>
                  </a:lnTo>
                  <a:lnTo>
                    <a:pt x="15" y="0"/>
                  </a:lnTo>
                  <a:lnTo>
                    <a:pt x="0" y="20"/>
                  </a:lnTo>
                  <a:lnTo>
                    <a:pt x="1" y="1019"/>
                  </a:lnTo>
                  <a:lnTo>
                    <a:pt x="117" y="1019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17"/>
            <p:cNvSpPr>
              <a:spLocks/>
            </p:cNvSpPr>
            <p:nvPr/>
          </p:nvSpPr>
          <p:spPr bwMode="auto">
            <a:xfrm>
              <a:off x="2059648" y="3415917"/>
              <a:ext cx="90488" cy="808038"/>
            </a:xfrm>
            <a:custGeom>
              <a:avLst/>
              <a:gdLst>
                <a:gd name="T0" fmla="*/ 0 w 116"/>
                <a:gd name="T1" fmla="*/ 1019 h 1019"/>
                <a:gd name="T2" fmla="*/ 43 w 116"/>
                <a:gd name="T3" fmla="*/ 1 h 1019"/>
                <a:gd name="T4" fmla="*/ 102 w 116"/>
                <a:gd name="T5" fmla="*/ 0 h 1019"/>
                <a:gd name="T6" fmla="*/ 116 w 116"/>
                <a:gd name="T7" fmla="*/ 20 h 1019"/>
                <a:gd name="T8" fmla="*/ 116 w 116"/>
                <a:gd name="T9" fmla="*/ 1019 h 1019"/>
                <a:gd name="T10" fmla="*/ 0 w 116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019">
                  <a:moveTo>
                    <a:pt x="0" y="1019"/>
                  </a:moveTo>
                  <a:lnTo>
                    <a:pt x="43" y="1"/>
                  </a:lnTo>
                  <a:lnTo>
                    <a:pt x="102" y="0"/>
                  </a:lnTo>
                  <a:lnTo>
                    <a:pt x="116" y="20"/>
                  </a:lnTo>
                  <a:lnTo>
                    <a:pt x="116" y="1019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2767673" y="3511167"/>
              <a:ext cx="936625" cy="333375"/>
            </a:xfrm>
            <a:custGeom>
              <a:avLst/>
              <a:gdLst>
                <a:gd name="T0" fmla="*/ 1074 w 1179"/>
                <a:gd name="T1" fmla="*/ 419 h 419"/>
                <a:gd name="T2" fmla="*/ 1179 w 1179"/>
                <a:gd name="T3" fmla="*/ 0 h 419"/>
                <a:gd name="T4" fmla="*/ 101 w 1179"/>
                <a:gd name="T5" fmla="*/ 0 h 419"/>
                <a:gd name="T6" fmla="*/ 0 w 1179"/>
                <a:gd name="T7" fmla="*/ 419 h 419"/>
                <a:gd name="T8" fmla="*/ 1074 w 1179"/>
                <a:gd name="T9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9" h="419">
                  <a:moveTo>
                    <a:pt x="1074" y="419"/>
                  </a:moveTo>
                  <a:lnTo>
                    <a:pt x="1179" y="0"/>
                  </a:lnTo>
                  <a:lnTo>
                    <a:pt x="101" y="0"/>
                  </a:lnTo>
                  <a:lnTo>
                    <a:pt x="0" y="419"/>
                  </a:lnTo>
                  <a:lnTo>
                    <a:pt x="1074" y="419"/>
                  </a:ln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2758148" y="3511167"/>
              <a:ext cx="212725" cy="331788"/>
            </a:xfrm>
            <a:custGeom>
              <a:avLst/>
              <a:gdLst>
                <a:gd name="T0" fmla="*/ 100 w 268"/>
                <a:gd name="T1" fmla="*/ 0 h 418"/>
                <a:gd name="T2" fmla="*/ 0 w 268"/>
                <a:gd name="T3" fmla="*/ 418 h 418"/>
                <a:gd name="T4" fmla="*/ 167 w 268"/>
                <a:gd name="T5" fmla="*/ 418 h 418"/>
                <a:gd name="T6" fmla="*/ 268 w 268"/>
                <a:gd name="T7" fmla="*/ 0 h 418"/>
                <a:gd name="T8" fmla="*/ 100 w 268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18">
                  <a:moveTo>
                    <a:pt x="100" y="0"/>
                  </a:moveTo>
                  <a:lnTo>
                    <a:pt x="0" y="418"/>
                  </a:lnTo>
                  <a:lnTo>
                    <a:pt x="167" y="418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3031198" y="3511167"/>
              <a:ext cx="212725" cy="331788"/>
            </a:xfrm>
            <a:custGeom>
              <a:avLst/>
              <a:gdLst>
                <a:gd name="T0" fmla="*/ 99 w 267"/>
                <a:gd name="T1" fmla="*/ 0 h 418"/>
                <a:gd name="T2" fmla="*/ 0 w 267"/>
                <a:gd name="T3" fmla="*/ 418 h 418"/>
                <a:gd name="T4" fmla="*/ 166 w 267"/>
                <a:gd name="T5" fmla="*/ 418 h 418"/>
                <a:gd name="T6" fmla="*/ 267 w 267"/>
                <a:gd name="T7" fmla="*/ 0 h 418"/>
                <a:gd name="T8" fmla="*/ 99 w 267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418">
                  <a:moveTo>
                    <a:pt x="99" y="0"/>
                  </a:moveTo>
                  <a:lnTo>
                    <a:pt x="0" y="418"/>
                  </a:lnTo>
                  <a:lnTo>
                    <a:pt x="166" y="418"/>
                  </a:lnTo>
                  <a:lnTo>
                    <a:pt x="267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3304248" y="3511167"/>
              <a:ext cx="212725" cy="333375"/>
            </a:xfrm>
            <a:custGeom>
              <a:avLst/>
              <a:gdLst>
                <a:gd name="T0" fmla="*/ 100 w 268"/>
                <a:gd name="T1" fmla="*/ 0 h 421"/>
                <a:gd name="T2" fmla="*/ 0 w 268"/>
                <a:gd name="T3" fmla="*/ 421 h 421"/>
                <a:gd name="T4" fmla="*/ 167 w 268"/>
                <a:gd name="T5" fmla="*/ 421 h 421"/>
                <a:gd name="T6" fmla="*/ 268 w 268"/>
                <a:gd name="T7" fmla="*/ 0 h 421"/>
                <a:gd name="T8" fmla="*/ 100 w 268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21">
                  <a:moveTo>
                    <a:pt x="100" y="0"/>
                  </a:moveTo>
                  <a:lnTo>
                    <a:pt x="0" y="421"/>
                  </a:lnTo>
                  <a:lnTo>
                    <a:pt x="167" y="421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3604285" y="3511167"/>
              <a:ext cx="106363" cy="333375"/>
            </a:xfrm>
            <a:custGeom>
              <a:avLst/>
              <a:gdLst>
                <a:gd name="T0" fmla="*/ 135 w 135"/>
                <a:gd name="T1" fmla="*/ 0 h 419"/>
                <a:gd name="T2" fmla="*/ 68 w 135"/>
                <a:gd name="T3" fmla="*/ 0 h 419"/>
                <a:gd name="T4" fmla="*/ 0 w 135"/>
                <a:gd name="T5" fmla="*/ 419 h 419"/>
                <a:gd name="T6" fmla="*/ 135 w 135"/>
                <a:gd name="T7" fmla="*/ 419 h 419"/>
                <a:gd name="T8" fmla="*/ 135 w 135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19">
                  <a:moveTo>
                    <a:pt x="135" y="0"/>
                  </a:moveTo>
                  <a:lnTo>
                    <a:pt x="68" y="0"/>
                  </a:lnTo>
                  <a:lnTo>
                    <a:pt x="0" y="419"/>
                  </a:lnTo>
                  <a:lnTo>
                    <a:pt x="135" y="41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2023135" y="3511167"/>
              <a:ext cx="862013" cy="333375"/>
            </a:xfrm>
            <a:custGeom>
              <a:avLst/>
              <a:gdLst>
                <a:gd name="T0" fmla="*/ 0 w 1084"/>
                <a:gd name="T1" fmla="*/ 419 h 419"/>
                <a:gd name="T2" fmla="*/ 979 w 1084"/>
                <a:gd name="T3" fmla="*/ 419 h 419"/>
                <a:gd name="T4" fmla="*/ 1084 w 1084"/>
                <a:gd name="T5" fmla="*/ 0 h 419"/>
                <a:gd name="T6" fmla="*/ 5 w 1084"/>
                <a:gd name="T7" fmla="*/ 0 h 419"/>
                <a:gd name="T8" fmla="*/ 0 w 1084"/>
                <a:gd name="T9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4" h="419">
                  <a:moveTo>
                    <a:pt x="0" y="419"/>
                  </a:moveTo>
                  <a:lnTo>
                    <a:pt x="979" y="419"/>
                  </a:lnTo>
                  <a:lnTo>
                    <a:pt x="1084" y="0"/>
                  </a:lnTo>
                  <a:lnTo>
                    <a:pt x="5" y="0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2031073" y="3511167"/>
              <a:ext cx="107950" cy="331788"/>
            </a:xfrm>
            <a:custGeom>
              <a:avLst/>
              <a:gdLst>
                <a:gd name="T0" fmla="*/ 0 w 135"/>
                <a:gd name="T1" fmla="*/ 418 h 418"/>
                <a:gd name="T2" fmla="*/ 46 w 135"/>
                <a:gd name="T3" fmla="*/ 418 h 418"/>
                <a:gd name="T4" fmla="*/ 135 w 135"/>
                <a:gd name="T5" fmla="*/ 0 h 418"/>
                <a:gd name="T6" fmla="*/ 6 w 135"/>
                <a:gd name="T7" fmla="*/ 0 h 418"/>
                <a:gd name="T8" fmla="*/ 0 w 135"/>
                <a:gd name="T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18">
                  <a:moveTo>
                    <a:pt x="0" y="418"/>
                  </a:moveTo>
                  <a:lnTo>
                    <a:pt x="46" y="418"/>
                  </a:lnTo>
                  <a:lnTo>
                    <a:pt x="135" y="0"/>
                  </a:lnTo>
                  <a:lnTo>
                    <a:pt x="6" y="0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2210460" y="3511167"/>
              <a:ext cx="212725" cy="331788"/>
            </a:xfrm>
            <a:custGeom>
              <a:avLst/>
              <a:gdLst>
                <a:gd name="T0" fmla="*/ 100 w 268"/>
                <a:gd name="T1" fmla="*/ 0 h 418"/>
                <a:gd name="T2" fmla="*/ 0 w 268"/>
                <a:gd name="T3" fmla="*/ 418 h 418"/>
                <a:gd name="T4" fmla="*/ 167 w 268"/>
                <a:gd name="T5" fmla="*/ 418 h 418"/>
                <a:gd name="T6" fmla="*/ 268 w 268"/>
                <a:gd name="T7" fmla="*/ 0 h 418"/>
                <a:gd name="T8" fmla="*/ 100 w 268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18">
                  <a:moveTo>
                    <a:pt x="100" y="0"/>
                  </a:moveTo>
                  <a:lnTo>
                    <a:pt x="0" y="418"/>
                  </a:lnTo>
                  <a:lnTo>
                    <a:pt x="167" y="418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2485098" y="3511167"/>
              <a:ext cx="212725" cy="333375"/>
            </a:xfrm>
            <a:custGeom>
              <a:avLst/>
              <a:gdLst>
                <a:gd name="T0" fmla="*/ 100 w 268"/>
                <a:gd name="T1" fmla="*/ 0 h 421"/>
                <a:gd name="T2" fmla="*/ 0 w 268"/>
                <a:gd name="T3" fmla="*/ 421 h 421"/>
                <a:gd name="T4" fmla="*/ 167 w 268"/>
                <a:gd name="T5" fmla="*/ 421 h 421"/>
                <a:gd name="T6" fmla="*/ 268 w 268"/>
                <a:gd name="T7" fmla="*/ 0 h 421"/>
                <a:gd name="T8" fmla="*/ 100 w 268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21">
                  <a:moveTo>
                    <a:pt x="100" y="0"/>
                  </a:moveTo>
                  <a:lnTo>
                    <a:pt x="0" y="421"/>
                  </a:lnTo>
                  <a:lnTo>
                    <a:pt x="167" y="421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2759735" y="3511167"/>
              <a:ext cx="212725" cy="333375"/>
            </a:xfrm>
            <a:custGeom>
              <a:avLst/>
              <a:gdLst>
                <a:gd name="T0" fmla="*/ 100 w 269"/>
                <a:gd name="T1" fmla="*/ 0 h 419"/>
                <a:gd name="T2" fmla="*/ 0 w 269"/>
                <a:gd name="T3" fmla="*/ 419 h 419"/>
                <a:gd name="T4" fmla="*/ 167 w 269"/>
                <a:gd name="T5" fmla="*/ 419 h 419"/>
                <a:gd name="T6" fmla="*/ 269 w 269"/>
                <a:gd name="T7" fmla="*/ 0 h 419"/>
                <a:gd name="T8" fmla="*/ 100 w 269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419">
                  <a:moveTo>
                    <a:pt x="100" y="0"/>
                  </a:moveTo>
                  <a:lnTo>
                    <a:pt x="0" y="419"/>
                  </a:lnTo>
                  <a:lnTo>
                    <a:pt x="167" y="419"/>
                  </a:lnTo>
                  <a:lnTo>
                    <a:pt x="269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Freeform 28"/>
            <p:cNvSpPr>
              <a:spLocks/>
            </p:cNvSpPr>
            <p:nvPr/>
          </p:nvSpPr>
          <p:spPr bwMode="auto">
            <a:xfrm>
              <a:off x="2018373" y="3477829"/>
              <a:ext cx="1700213" cy="398463"/>
            </a:xfrm>
            <a:custGeom>
              <a:avLst/>
              <a:gdLst>
                <a:gd name="T0" fmla="*/ 81 w 2142"/>
                <a:gd name="T1" fmla="*/ 46 h 502"/>
                <a:gd name="T2" fmla="*/ 2110 w 2142"/>
                <a:gd name="T3" fmla="*/ 47 h 502"/>
                <a:gd name="T4" fmla="*/ 2110 w 2142"/>
                <a:gd name="T5" fmla="*/ 456 h 502"/>
                <a:gd name="T6" fmla="*/ 33 w 2142"/>
                <a:gd name="T7" fmla="*/ 456 h 502"/>
                <a:gd name="T8" fmla="*/ 33 w 2142"/>
                <a:gd name="T9" fmla="*/ 46 h 502"/>
                <a:gd name="T10" fmla="*/ 81 w 2142"/>
                <a:gd name="T11" fmla="*/ 46 h 502"/>
                <a:gd name="T12" fmla="*/ 81 w 2142"/>
                <a:gd name="T13" fmla="*/ 0 h 502"/>
                <a:gd name="T14" fmla="*/ 0 w 2142"/>
                <a:gd name="T15" fmla="*/ 0 h 502"/>
                <a:gd name="T16" fmla="*/ 0 w 2142"/>
                <a:gd name="T17" fmla="*/ 502 h 502"/>
                <a:gd name="T18" fmla="*/ 2142 w 2142"/>
                <a:gd name="T19" fmla="*/ 502 h 502"/>
                <a:gd name="T20" fmla="*/ 2142 w 2142"/>
                <a:gd name="T21" fmla="*/ 0 h 502"/>
                <a:gd name="T22" fmla="*/ 81 w 2142"/>
                <a:gd name="T23" fmla="*/ 0 h 502"/>
                <a:gd name="T24" fmla="*/ 81 w 2142"/>
                <a:gd name="T25" fmla="*/ 4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2" h="502">
                  <a:moveTo>
                    <a:pt x="81" y="46"/>
                  </a:moveTo>
                  <a:lnTo>
                    <a:pt x="2110" y="47"/>
                  </a:lnTo>
                  <a:lnTo>
                    <a:pt x="2110" y="456"/>
                  </a:lnTo>
                  <a:lnTo>
                    <a:pt x="33" y="456"/>
                  </a:lnTo>
                  <a:lnTo>
                    <a:pt x="33" y="46"/>
                  </a:lnTo>
                  <a:lnTo>
                    <a:pt x="81" y="46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502"/>
                  </a:lnTo>
                  <a:lnTo>
                    <a:pt x="2142" y="502"/>
                  </a:lnTo>
                  <a:lnTo>
                    <a:pt x="2142" y="0"/>
                  </a:lnTo>
                  <a:lnTo>
                    <a:pt x="81" y="0"/>
                  </a:lnTo>
                  <a:lnTo>
                    <a:pt x="81" y="46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auto">
            <a:xfrm>
              <a:off x="2039010" y="3415917"/>
              <a:ext cx="100013" cy="808038"/>
            </a:xfrm>
            <a:custGeom>
              <a:avLst/>
              <a:gdLst>
                <a:gd name="T0" fmla="*/ 0 w 127"/>
                <a:gd name="T1" fmla="*/ 1019 h 1019"/>
                <a:gd name="T2" fmla="*/ 52 w 127"/>
                <a:gd name="T3" fmla="*/ 0 h 1019"/>
                <a:gd name="T4" fmla="*/ 127 w 127"/>
                <a:gd name="T5" fmla="*/ 0 h 1019"/>
                <a:gd name="T6" fmla="*/ 126 w 127"/>
                <a:gd name="T7" fmla="*/ 1019 h 1019"/>
                <a:gd name="T8" fmla="*/ 0 w 127"/>
                <a:gd name="T9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019">
                  <a:moveTo>
                    <a:pt x="0" y="1019"/>
                  </a:moveTo>
                  <a:lnTo>
                    <a:pt x="52" y="0"/>
                  </a:lnTo>
                  <a:lnTo>
                    <a:pt x="127" y="0"/>
                  </a:lnTo>
                  <a:lnTo>
                    <a:pt x="126" y="1019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Freeform 30"/>
            <p:cNvSpPr>
              <a:spLocks/>
            </p:cNvSpPr>
            <p:nvPr/>
          </p:nvSpPr>
          <p:spPr bwMode="auto">
            <a:xfrm>
              <a:off x="3599523" y="3439729"/>
              <a:ext cx="100013" cy="808038"/>
            </a:xfrm>
            <a:custGeom>
              <a:avLst/>
              <a:gdLst>
                <a:gd name="T0" fmla="*/ 127 w 127"/>
                <a:gd name="T1" fmla="*/ 1019 h 1019"/>
                <a:gd name="T2" fmla="*/ 74 w 127"/>
                <a:gd name="T3" fmla="*/ 0 h 1019"/>
                <a:gd name="T4" fmla="*/ 0 w 127"/>
                <a:gd name="T5" fmla="*/ 0 h 1019"/>
                <a:gd name="T6" fmla="*/ 0 w 127"/>
                <a:gd name="T7" fmla="*/ 1019 h 1019"/>
                <a:gd name="T8" fmla="*/ 127 w 127"/>
                <a:gd name="T9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019">
                  <a:moveTo>
                    <a:pt x="127" y="1019"/>
                  </a:moveTo>
                  <a:lnTo>
                    <a:pt x="74" y="0"/>
                  </a:lnTo>
                  <a:lnTo>
                    <a:pt x="0" y="0"/>
                  </a:lnTo>
                  <a:lnTo>
                    <a:pt x="0" y="1019"/>
                  </a:lnTo>
                  <a:lnTo>
                    <a:pt x="127" y="1019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31"/>
            <p:cNvSpPr>
              <a:spLocks noChangeArrowheads="1"/>
            </p:cNvSpPr>
            <p:nvPr/>
          </p:nvSpPr>
          <p:spPr bwMode="auto">
            <a:xfrm>
              <a:off x="2200935" y="3590542"/>
              <a:ext cx="1350963" cy="160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28241" y="3632232"/>
              <a:ext cx="1474664" cy="107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800" b="1" dirty="0">
                  <a:solidFill>
                    <a:sysClr val="windowText" lastClr="000000"/>
                  </a:solidFill>
                  <a:latin typeface="Arial Narrow" pitchFamily="34" charset="0"/>
                </a:rPr>
                <a:t>General Contractor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 rot="21262413">
            <a:off x="1571867" y="5932467"/>
            <a:ext cx="7477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dirty="0">
                <a:solidFill>
                  <a:srgbClr val="FF0000"/>
                </a:solidFill>
                <a:latin typeface="Segoe Script" pitchFamily="34" charset="0"/>
              </a:rPr>
              <a:t>Bad doc </a:t>
            </a:r>
            <a:r>
              <a:rPr lang="en-US" sz="6600" dirty="0" smtClean="0">
                <a:solidFill>
                  <a:srgbClr val="FF0000"/>
                </a:solidFill>
                <a:latin typeface="Segoe Script" pitchFamily="34" charset="0"/>
              </a:rPr>
              <a:t>#4</a:t>
            </a:r>
            <a:endParaRPr lang="en-US" sz="66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006146" y="5294930"/>
            <a:ext cx="13716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5691938" y="5076164"/>
            <a:ext cx="18288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1003444" y="3752332"/>
            <a:ext cx="429768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071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8543" y="375600"/>
            <a:ext cx="3186791" cy="302203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4255937" y="2258498"/>
            <a:ext cx="615873" cy="724823"/>
            <a:chOff x="-3882201" y="3422650"/>
            <a:chExt cx="2634423" cy="3100461"/>
          </a:xfrm>
        </p:grpSpPr>
        <p:sp>
          <p:nvSpPr>
            <p:cNvPr id="35" name="TextBox 34"/>
            <p:cNvSpPr txBox="1"/>
            <p:nvPr/>
          </p:nvSpPr>
          <p:spPr>
            <a:xfrm>
              <a:off x="-3882201" y="5006363"/>
              <a:ext cx="2634423" cy="1516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200" b="1" cap="all" dirty="0" smtClean="0">
                  <a:ln w="9000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ACCO</a:t>
              </a:r>
            </a:p>
            <a:p>
              <a:pPr algn="ctr">
                <a:lnSpc>
                  <a:spcPts val="1000"/>
                </a:lnSpc>
              </a:pPr>
              <a:r>
                <a:rPr lang="en-US" sz="1050" b="1" cap="all" dirty="0" smtClean="0">
                  <a:ln w="9000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LLC</a:t>
              </a:r>
              <a:endParaRPr lang="en-US" sz="105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-3140075" y="3422650"/>
              <a:ext cx="1150938" cy="1511300"/>
            </a:xfrm>
            <a:custGeom>
              <a:avLst/>
              <a:gdLst>
                <a:gd name="T0" fmla="*/ 1220 w 1448"/>
                <a:gd name="T1" fmla="*/ 928 h 1904"/>
                <a:gd name="T2" fmla="*/ 1220 w 1448"/>
                <a:gd name="T3" fmla="*/ 433 h 1904"/>
                <a:gd name="T4" fmla="*/ 1009 w 1448"/>
                <a:gd name="T5" fmla="*/ 354 h 1904"/>
                <a:gd name="T6" fmla="*/ 1009 w 1448"/>
                <a:gd name="T7" fmla="*/ 156 h 1904"/>
                <a:gd name="T8" fmla="*/ 741 w 1448"/>
                <a:gd name="T9" fmla="*/ 0 h 1904"/>
                <a:gd name="T10" fmla="*/ 451 w 1448"/>
                <a:gd name="T11" fmla="*/ 74 h 1904"/>
                <a:gd name="T12" fmla="*/ 451 w 1448"/>
                <a:gd name="T13" fmla="*/ 356 h 1904"/>
                <a:gd name="T14" fmla="*/ 221 w 1448"/>
                <a:gd name="T15" fmla="*/ 404 h 1904"/>
                <a:gd name="T16" fmla="*/ 221 w 1448"/>
                <a:gd name="T17" fmla="*/ 961 h 1904"/>
                <a:gd name="T18" fmla="*/ 0 w 1448"/>
                <a:gd name="T19" fmla="*/ 992 h 1904"/>
                <a:gd name="T20" fmla="*/ 0 w 1448"/>
                <a:gd name="T21" fmla="*/ 1898 h 1904"/>
                <a:gd name="T22" fmla="*/ 1448 w 1448"/>
                <a:gd name="T23" fmla="*/ 1904 h 1904"/>
                <a:gd name="T24" fmla="*/ 1448 w 1448"/>
                <a:gd name="T25" fmla="*/ 994 h 1904"/>
                <a:gd name="T26" fmla="*/ 1220 w 1448"/>
                <a:gd name="T27" fmla="*/ 928 h 1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8" h="1904">
                  <a:moveTo>
                    <a:pt x="1220" y="928"/>
                  </a:moveTo>
                  <a:lnTo>
                    <a:pt x="1220" y="433"/>
                  </a:lnTo>
                  <a:lnTo>
                    <a:pt x="1009" y="354"/>
                  </a:lnTo>
                  <a:lnTo>
                    <a:pt x="1009" y="156"/>
                  </a:lnTo>
                  <a:lnTo>
                    <a:pt x="741" y="0"/>
                  </a:lnTo>
                  <a:lnTo>
                    <a:pt x="451" y="74"/>
                  </a:lnTo>
                  <a:lnTo>
                    <a:pt x="451" y="356"/>
                  </a:lnTo>
                  <a:lnTo>
                    <a:pt x="221" y="404"/>
                  </a:lnTo>
                  <a:lnTo>
                    <a:pt x="221" y="961"/>
                  </a:lnTo>
                  <a:lnTo>
                    <a:pt x="0" y="992"/>
                  </a:lnTo>
                  <a:lnTo>
                    <a:pt x="0" y="1898"/>
                  </a:lnTo>
                  <a:lnTo>
                    <a:pt x="1448" y="1904"/>
                  </a:lnTo>
                  <a:lnTo>
                    <a:pt x="1448" y="994"/>
                  </a:lnTo>
                  <a:lnTo>
                    <a:pt x="1220" y="9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-3111500" y="3451225"/>
              <a:ext cx="1093788" cy="1454150"/>
            </a:xfrm>
            <a:custGeom>
              <a:avLst/>
              <a:gdLst>
                <a:gd name="T0" fmla="*/ 1152 w 1380"/>
                <a:gd name="T1" fmla="*/ 917 h 1831"/>
                <a:gd name="T2" fmla="*/ 1152 w 1380"/>
                <a:gd name="T3" fmla="*/ 422 h 1831"/>
                <a:gd name="T4" fmla="*/ 941 w 1380"/>
                <a:gd name="T5" fmla="*/ 342 h 1831"/>
                <a:gd name="T6" fmla="*/ 941 w 1380"/>
                <a:gd name="T7" fmla="*/ 139 h 1831"/>
                <a:gd name="T8" fmla="*/ 703 w 1380"/>
                <a:gd name="T9" fmla="*/ 0 h 1831"/>
                <a:gd name="T10" fmla="*/ 451 w 1380"/>
                <a:gd name="T11" fmla="*/ 66 h 1831"/>
                <a:gd name="T12" fmla="*/ 451 w 1380"/>
                <a:gd name="T13" fmla="*/ 349 h 1831"/>
                <a:gd name="T14" fmla="*/ 222 w 1380"/>
                <a:gd name="T15" fmla="*/ 395 h 1831"/>
                <a:gd name="T16" fmla="*/ 222 w 1380"/>
                <a:gd name="T17" fmla="*/ 954 h 1831"/>
                <a:gd name="T18" fmla="*/ 0 w 1380"/>
                <a:gd name="T19" fmla="*/ 986 h 1831"/>
                <a:gd name="T20" fmla="*/ 0 w 1380"/>
                <a:gd name="T21" fmla="*/ 1831 h 1831"/>
                <a:gd name="T22" fmla="*/ 1380 w 1380"/>
                <a:gd name="T23" fmla="*/ 1831 h 1831"/>
                <a:gd name="T24" fmla="*/ 1380 w 1380"/>
                <a:gd name="T25" fmla="*/ 983 h 1831"/>
                <a:gd name="T26" fmla="*/ 1152 w 1380"/>
                <a:gd name="T27" fmla="*/ 917 h 1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0" h="1831">
                  <a:moveTo>
                    <a:pt x="1152" y="917"/>
                  </a:moveTo>
                  <a:lnTo>
                    <a:pt x="1152" y="422"/>
                  </a:lnTo>
                  <a:lnTo>
                    <a:pt x="941" y="342"/>
                  </a:lnTo>
                  <a:lnTo>
                    <a:pt x="941" y="139"/>
                  </a:lnTo>
                  <a:lnTo>
                    <a:pt x="703" y="0"/>
                  </a:lnTo>
                  <a:lnTo>
                    <a:pt x="451" y="66"/>
                  </a:lnTo>
                  <a:lnTo>
                    <a:pt x="451" y="349"/>
                  </a:lnTo>
                  <a:lnTo>
                    <a:pt x="222" y="395"/>
                  </a:lnTo>
                  <a:lnTo>
                    <a:pt x="222" y="954"/>
                  </a:lnTo>
                  <a:lnTo>
                    <a:pt x="0" y="986"/>
                  </a:lnTo>
                  <a:lnTo>
                    <a:pt x="0" y="1831"/>
                  </a:lnTo>
                  <a:lnTo>
                    <a:pt x="1380" y="1831"/>
                  </a:lnTo>
                  <a:lnTo>
                    <a:pt x="1380" y="983"/>
                  </a:lnTo>
                  <a:lnTo>
                    <a:pt x="1152" y="9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-3070225" y="4173538"/>
              <a:ext cx="661988" cy="687388"/>
            </a:xfrm>
            <a:custGeom>
              <a:avLst/>
              <a:gdLst>
                <a:gd name="T0" fmla="*/ 836 w 836"/>
                <a:gd name="T1" fmla="*/ 0 h 867"/>
                <a:gd name="T2" fmla="*/ 836 w 836"/>
                <a:gd name="T3" fmla="*/ 867 h 867"/>
                <a:gd name="T4" fmla="*/ 0 w 836"/>
                <a:gd name="T5" fmla="*/ 867 h 867"/>
                <a:gd name="T6" fmla="*/ 0 w 836"/>
                <a:gd name="T7" fmla="*/ 121 h 867"/>
                <a:gd name="T8" fmla="*/ 836 w 836"/>
                <a:gd name="T9" fmla="*/ 0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867">
                  <a:moveTo>
                    <a:pt x="836" y="0"/>
                  </a:moveTo>
                  <a:lnTo>
                    <a:pt x="836" y="867"/>
                  </a:lnTo>
                  <a:lnTo>
                    <a:pt x="0" y="867"/>
                  </a:lnTo>
                  <a:lnTo>
                    <a:pt x="0" y="121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-3070225" y="4254500"/>
              <a:ext cx="661988" cy="606425"/>
            </a:xfrm>
            <a:custGeom>
              <a:avLst/>
              <a:gdLst>
                <a:gd name="T0" fmla="*/ 836 w 836"/>
                <a:gd name="T1" fmla="*/ 764 h 764"/>
                <a:gd name="T2" fmla="*/ 836 w 836"/>
                <a:gd name="T3" fmla="*/ 672 h 764"/>
                <a:gd name="T4" fmla="*/ 126 w 836"/>
                <a:gd name="T5" fmla="*/ 0 h 764"/>
                <a:gd name="T6" fmla="*/ 0 w 836"/>
                <a:gd name="T7" fmla="*/ 18 h 764"/>
                <a:gd name="T8" fmla="*/ 0 w 836"/>
                <a:gd name="T9" fmla="*/ 181 h 764"/>
                <a:gd name="T10" fmla="*/ 616 w 836"/>
                <a:gd name="T11" fmla="*/ 764 h 764"/>
                <a:gd name="T12" fmla="*/ 836 w 836"/>
                <a:gd name="T13" fmla="*/ 764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764">
                  <a:moveTo>
                    <a:pt x="836" y="764"/>
                  </a:moveTo>
                  <a:lnTo>
                    <a:pt x="836" y="672"/>
                  </a:lnTo>
                  <a:lnTo>
                    <a:pt x="126" y="0"/>
                  </a:lnTo>
                  <a:lnTo>
                    <a:pt x="0" y="18"/>
                  </a:lnTo>
                  <a:lnTo>
                    <a:pt x="0" y="181"/>
                  </a:lnTo>
                  <a:lnTo>
                    <a:pt x="616" y="764"/>
                  </a:lnTo>
                  <a:lnTo>
                    <a:pt x="836" y="764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auto">
            <a:xfrm>
              <a:off x="-3070225" y="4421188"/>
              <a:ext cx="463550" cy="439738"/>
            </a:xfrm>
            <a:custGeom>
              <a:avLst/>
              <a:gdLst>
                <a:gd name="T0" fmla="*/ 585 w 585"/>
                <a:gd name="T1" fmla="*/ 554 h 554"/>
                <a:gd name="T2" fmla="*/ 0 w 585"/>
                <a:gd name="T3" fmla="*/ 0 h 554"/>
                <a:gd name="T4" fmla="*/ 0 w 585"/>
                <a:gd name="T5" fmla="*/ 53 h 554"/>
                <a:gd name="T6" fmla="*/ 529 w 585"/>
                <a:gd name="T7" fmla="*/ 554 h 554"/>
                <a:gd name="T8" fmla="*/ 585 w 585"/>
                <a:gd name="T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54">
                  <a:moveTo>
                    <a:pt x="585" y="554"/>
                  </a:moveTo>
                  <a:lnTo>
                    <a:pt x="0" y="0"/>
                  </a:lnTo>
                  <a:lnTo>
                    <a:pt x="0" y="53"/>
                  </a:lnTo>
                  <a:lnTo>
                    <a:pt x="529" y="554"/>
                  </a:lnTo>
                  <a:lnTo>
                    <a:pt x="585" y="554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-2906713" y="4235450"/>
              <a:ext cx="498475" cy="484188"/>
            </a:xfrm>
            <a:custGeom>
              <a:avLst/>
              <a:gdLst>
                <a:gd name="T0" fmla="*/ 629 w 629"/>
                <a:gd name="T1" fmla="*/ 509 h 609"/>
                <a:gd name="T2" fmla="*/ 91 w 629"/>
                <a:gd name="T3" fmla="*/ 0 h 609"/>
                <a:gd name="T4" fmla="*/ 0 w 629"/>
                <a:gd name="T5" fmla="*/ 13 h 609"/>
                <a:gd name="T6" fmla="*/ 629 w 629"/>
                <a:gd name="T7" fmla="*/ 609 h 609"/>
                <a:gd name="T8" fmla="*/ 629 w 629"/>
                <a:gd name="T9" fmla="*/ 5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9" h="609">
                  <a:moveTo>
                    <a:pt x="629" y="509"/>
                  </a:moveTo>
                  <a:lnTo>
                    <a:pt x="91" y="0"/>
                  </a:lnTo>
                  <a:lnTo>
                    <a:pt x="0" y="13"/>
                  </a:lnTo>
                  <a:lnTo>
                    <a:pt x="629" y="609"/>
                  </a:lnTo>
                  <a:lnTo>
                    <a:pt x="629" y="509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>
              <a:off x="-2366963" y="4176713"/>
              <a:ext cx="309563" cy="688975"/>
            </a:xfrm>
            <a:custGeom>
              <a:avLst/>
              <a:gdLst>
                <a:gd name="T0" fmla="*/ 0 w 390"/>
                <a:gd name="T1" fmla="*/ 0 h 869"/>
                <a:gd name="T2" fmla="*/ 390 w 390"/>
                <a:gd name="T3" fmla="*/ 108 h 869"/>
                <a:gd name="T4" fmla="*/ 390 w 390"/>
                <a:gd name="T5" fmla="*/ 869 h 869"/>
                <a:gd name="T6" fmla="*/ 0 w 390"/>
                <a:gd name="T7" fmla="*/ 869 h 869"/>
                <a:gd name="T8" fmla="*/ 0 w 390"/>
                <a:gd name="T9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869">
                  <a:moveTo>
                    <a:pt x="0" y="0"/>
                  </a:moveTo>
                  <a:lnTo>
                    <a:pt x="390" y="108"/>
                  </a:lnTo>
                  <a:lnTo>
                    <a:pt x="390" y="869"/>
                  </a:lnTo>
                  <a:lnTo>
                    <a:pt x="0" y="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7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-2366963" y="4176713"/>
              <a:ext cx="309563" cy="688975"/>
            </a:xfrm>
            <a:custGeom>
              <a:avLst/>
              <a:gdLst>
                <a:gd name="T0" fmla="*/ 0 w 390"/>
                <a:gd name="T1" fmla="*/ 0 h 869"/>
                <a:gd name="T2" fmla="*/ 0 w 390"/>
                <a:gd name="T3" fmla="*/ 34 h 869"/>
                <a:gd name="T4" fmla="*/ 360 w 390"/>
                <a:gd name="T5" fmla="*/ 135 h 869"/>
                <a:gd name="T6" fmla="*/ 360 w 390"/>
                <a:gd name="T7" fmla="*/ 869 h 869"/>
                <a:gd name="T8" fmla="*/ 390 w 390"/>
                <a:gd name="T9" fmla="*/ 869 h 869"/>
                <a:gd name="T10" fmla="*/ 390 w 390"/>
                <a:gd name="T11" fmla="*/ 108 h 869"/>
                <a:gd name="T12" fmla="*/ 0 w 390"/>
                <a:gd name="T13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0" h="869">
                  <a:moveTo>
                    <a:pt x="0" y="0"/>
                  </a:moveTo>
                  <a:lnTo>
                    <a:pt x="0" y="34"/>
                  </a:lnTo>
                  <a:lnTo>
                    <a:pt x="360" y="135"/>
                  </a:lnTo>
                  <a:lnTo>
                    <a:pt x="360" y="869"/>
                  </a:lnTo>
                  <a:lnTo>
                    <a:pt x="390" y="869"/>
                  </a:lnTo>
                  <a:lnTo>
                    <a:pt x="39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3"/>
            <p:cNvSpPr>
              <a:spLocks/>
            </p:cNvSpPr>
            <p:nvPr/>
          </p:nvSpPr>
          <p:spPr bwMode="auto">
            <a:xfrm>
              <a:off x="-2500313" y="3719513"/>
              <a:ext cx="261938" cy="450850"/>
            </a:xfrm>
            <a:custGeom>
              <a:avLst/>
              <a:gdLst>
                <a:gd name="T0" fmla="*/ 164 w 330"/>
                <a:gd name="T1" fmla="*/ 517 h 567"/>
                <a:gd name="T2" fmla="*/ 0 w 330"/>
                <a:gd name="T3" fmla="*/ 536 h 567"/>
                <a:gd name="T4" fmla="*/ 0 w 330"/>
                <a:gd name="T5" fmla="*/ 0 h 567"/>
                <a:gd name="T6" fmla="*/ 330 w 330"/>
                <a:gd name="T7" fmla="*/ 118 h 567"/>
                <a:gd name="T8" fmla="*/ 330 w 330"/>
                <a:gd name="T9" fmla="*/ 567 h 567"/>
                <a:gd name="T10" fmla="*/ 164 w 330"/>
                <a:gd name="T11" fmla="*/ 51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0" h="567">
                  <a:moveTo>
                    <a:pt x="164" y="517"/>
                  </a:moveTo>
                  <a:lnTo>
                    <a:pt x="0" y="536"/>
                  </a:lnTo>
                  <a:lnTo>
                    <a:pt x="0" y="0"/>
                  </a:lnTo>
                  <a:lnTo>
                    <a:pt x="330" y="118"/>
                  </a:lnTo>
                  <a:lnTo>
                    <a:pt x="330" y="567"/>
                  </a:lnTo>
                  <a:lnTo>
                    <a:pt x="164" y="517"/>
                  </a:lnTo>
                  <a:close/>
                </a:path>
              </a:pathLst>
            </a:custGeom>
            <a:solidFill>
              <a:srgbClr val="547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4"/>
            <p:cNvSpPr>
              <a:spLocks/>
            </p:cNvSpPr>
            <p:nvPr/>
          </p:nvSpPr>
          <p:spPr bwMode="auto">
            <a:xfrm>
              <a:off x="-2500313" y="3719513"/>
              <a:ext cx="261938" cy="450850"/>
            </a:xfrm>
            <a:custGeom>
              <a:avLst/>
              <a:gdLst>
                <a:gd name="T0" fmla="*/ 0 w 330"/>
                <a:gd name="T1" fmla="*/ 0 h 567"/>
                <a:gd name="T2" fmla="*/ 0 w 330"/>
                <a:gd name="T3" fmla="*/ 24 h 567"/>
                <a:gd name="T4" fmla="*/ 308 w 330"/>
                <a:gd name="T5" fmla="*/ 136 h 567"/>
                <a:gd name="T6" fmla="*/ 308 w 330"/>
                <a:gd name="T7" fmla="*/ 560 h 567"/>
                <a:gd name="T8" fmla="*/ 330 w 330"/>
                <a:gd name="T9" fmla="*/ 567 h 567"/>
                <a:gd name="T10" fmla="*/ 330 w 330"/>
                <a:gd name="T11" fmla="*/ 118 h 567"/>
                <a:gd name="T12" fmla="*/ 0 w 330"/>
                <a:gd name="T13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567">
                  <a:moveTo>
                    <a:pt x="0" y="0"/>
                  </a:moveTo>
                  <a:lnTo>
                    <a:pt x="0" y="24"/>
                  </a:lnTo>
                  <a:lnTo>
                    <a:pt x="308" y="136"/>
                  </a:lnTo>
                  <a:lnTo>
                    <a:pt x="308" y="560"/>
                  </a:lnTo>
                  <a:lnTo>
                    <a:pt x="330" y="567"/>
                  </a:lnTo>
                  <a:lnTo>
                    <a:pt x="33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>
              <a:off x="-2713038" y="3495675"/>
              <a:ext cx="307975" cy="223838"/>
            </a:xfrm>
            <a:custGeom>
              <a:avLst/>
              <a:gdLst>
                <a:gd name="T0" fmla="*/ 0 w 388"/>
                <a:gd name="T1" fmla="*/ 50 h 284"/>
                <a:gd name="T2" fmla="*/ 194 w 388"/>
                <a:gd name="T3" fmla="*/ 0 h 284"/>
                <a:gd name="T4" fmla="*/ 388 w 388"/>
                <a:gd name="T5" fmla="*/ 113 h 284"/>
                <a:gd name="T6" fmla="*/ 388 w 388"/>
                <a:gd name="T7" fmla="*/ 272 h 284"/>
                <a:gd name="T8" fmla="*/ 267 w 388"/>
                <a:gd name="T9" fmla="*/ 228 h 284"/>
                <a:gd name="T10" fmla="*/ 267 w 388"/>
                <a:gd name="T11" fmla="*/ 230 h 284"/>
                <a:gd name="T12" fmla="*/ 0 w 388"/>
                <a:gd name="T13" fmla="*/ 284 h 284"/>
                <a:gd name="T14" fmla="*/ 0 w 388"/>
                <a:gd name="T15" fmla="*/ 5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8" h="284">
                  <a:moveTo>
                    <a:pt x="0" y="50"/>
                  </a:moveTo>
                  <a:lnTo>
                    <a:pt x="194" y="0"/>
                  </a:lnTo>
                  <a:lnTo>
                    <a:pt x="388" y="113"/>
                  </a:lnTo>
                  <a:lnTo>
                    <a:pt x="388" y="272"/>
                  </a:lnTo>
                  <a:lnTo>
                    <a:pt x="267" y="228"/>
                  </a:lnTo>
                  <a:lnTo>
                    <a:pt x="267" y="230"/>
                  </a:lnTo>
                  <a:lnTo>
                    <a:pt x="0" y="284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auto">
            <a:xfrm>
              <a:off x="-2713038" y="3527425"/>
              <a:ext cx="190500" cy="166688"/>
            </a:xfrm>
            <a:custGeom>
              <a:avLst/>
              <a:gdLst>
                <a:gd name="T0" fmla="*/ 0 w 241"/>
                <a:gd name="T1" fmla="*/ 9 h 209"/>
                <a:gd name="T2" fmla="*/ 0 w 241"/>
                <a:gd name="T3" fmla="*/ 50 h 209"/>
                <a:gd name="T4" fmla="*/ 165 w 241"/>
                <a:gd name="T5" fmla="*/ 209 h 209"/>
                <a:gd name="T6" fmla="*/ 241 w 241"/>
                <a:gd name="T7" fmla="*/ 194 h 209"/>
                <a:gd name="T8" fmla="*/ 40 w 241"/>
                <a:gd name="T9" fmla="*/ 0 h 209"/>
                <a:gd name="T10" fmla="*/ 0 w 241"/>
                <a:gd name="T11" fmla="*/ 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209">
                  <a:moveTo>
                    <a:pt x="0" y="9"/>
                  </a:moveTo>
                  <a:lnTo>
                    <a:pt x="0" y="50"/>
                  </a:lnTo>
                  <a:lnTo>
                    <a:pt x="165" y="209"/>
                  </a:lnTo>
                  <a:lnTo>
                    <a:pt x="241" y="194"/>
                  </a:lnTo>
                  <a:lnTo>
                    <a:pt x="4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7"/>
            <p:cNvSpPr>
              <a:spLocks/>
            </p:cNvSpPr>
            <p:nvPr/>
          </p:nvSpPr>
          <p:spPr bwMode="auto">
            <a:xfrm>
              <a:off x="-2555875" y="3497263"/>
              <a:ext cx="150813" cy="214313"/>
            </a:xfrm>
            <a:custGeom>
              <a:avLst/>
              <a:gdLst>
                <a:gd name="T0" fmla="*/ 67 w 188"/>
                <a:gd name="T1" fmla="*/ 226 h 268"/>
                <a:gd name="T2" fmla="*/ 67 w 188"/>
                <a:gd name="T3" fmla="*/ 224 h 268"/>
                <a:gd name="T4" fmla="*/ 188 w 188"/>
                <a:gd name="T5" fmla="*/ 268 h 268"/>
                <a:gd name="T6" fmla="*/ 188 w 188"/>
                <a:gd name="T7" fmla="*/ 109 h 268"/>
                <a:gd name="T8" fmla="*/ 0 w 188"/>
                <a:gd name="T9" fmla="*/ 0 h 268"/>
                <a:gd name="T10" fmla="*/ 5 w 188"/>
                <a:gd name="T11" fmla="*/ 238 h 268"/>
                <a:gd name="T12" fmla="*/ 67 w 188"/>
                <a:gd name="T13" fmla="*/ 22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268">
                  <a:moveTo>
                    <a:pt x="67" y="226"/>
                  </a:moveTo>
                  <a:lnTo>
                    <a:pt x="67" y="224"/>
                  </a:lnTo>
                  <a:lnTo>
                    <a:pt x="188" y="268"/>
                  </a:lnTo>
                  <a:lnTo>
                    <a:pt x="188" y="109"/>
                  </a:lnTo>
                  <a:lnTo>
                    <a:pt x="0" y="0"/>
                  </a:lnTo>
                  <a:lnTo>
                    <a:pt x="5" y="238"/>
                  </a:lnTo>
                  <a:lnTo>
                    <a:pt x="67" y="226"/>
                  </a:lnTo>
                  <a:close/>
                </a:path>
              </a:pathLst>
            </a:custGeom>
            <a:solidFill>
              <a:srgbClr val="547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8"/>
            <p:cNvSpPr>
              <a:spLocks/>
            </p:cNvSpPr>
            <p:nvPr/>
          </p:nvSpPr>
          <p:spPr bwMode="auto">
            <a:xfrm>
              <a:off x="-2555875" y="3497263"/>
              <a:ext cx="150813" cy="214313"/>
            </a:xfrm>
            <a:custGeom>
              <a:avLst/>
              <a:gdLst>
                <a:gd name="T0" fmla="*/ 0 w 188"/>
                <a:gd name="T1" fmla="*/ 0 h 268"/>
                <a:gd name="T2" fmla="*/ 1 w 188"/>
                <a:gd name="T3" fmla="*/ 19 h 268"/>
                <a:gd name="T4" fmla="*/ 171 w 188"/>
                <a:gd name="T5" fmla="*/ 118 h 268"/>
                <a:gd name="T6" fmla="*/ 171 w 188"/>
                <a:gd name="T7" fmla="*/ 261 h 268"/>
                <a:gd name="T8" fmla="*/ 188 w 188"/>
                <a:gd name="T9" fmla="*/ 268 h 268"/>
                <a:gd name="T10" fmla="*/ 188 w 188"/>
                <a:gd name="T11" fmla="*/ 109 h 268"/>
                <a:gd name="T12" fmla="*/ 0 w 188"/>
                <a:gd name="T1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268">
                  <a:moveTo>
                    <a:pt x="0" y="0"/>
                  </a:moveTo>
                  <a:lnTo>
                    <a:pt x="1" y="19"/>
                  </a:lnTo>
                  <a:lnTo>
                    <a:pt x="171" y="118"/>
                  </a:lnTo>
                  <a:lnTo>
                    <a:pt x="171" y="261"/>
                  </a:lnTo>
                  <a:lnTo>
                    <a:pt x="188" y="268"/>
                  </a:lnTo>
                  <a:lnTo>
                    <a:pt x="188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9"/>
            <p:cNvSpPr>
              <a:spLocks/>
            </p:cNvSpPr>
            <p:nvPr/>
          </p:nvSpPr>
          <p:spPr bwMode="auto">
            <a:xfrm>
              <a:off x="-2895600" y="3725863"/>
              <a:ext cx="354013" cy="477838"/>
            </a:xfrm>
            <a:custGeom>
              <a:avLst/>
              <a:gdLst>
                <a:gd name="T0" fmla="*/ 0 w 447"/>
                <a:gd name="T1" fmla="*/ 90 h 600"/>
                <a:gd name="T2" fmla="*/ 447 w 447"/>
                <a:gd name="T3" fmla="*/ 0 h 600"/>
                <a:gd name="T4" fmla="*/ 447 w 447"/>
                <a:gd name="T5" fmla="*/ 536 h 600"/>
                <a:gd name="T6" fmla="*/ 0 w 447"/>
                <a:gd name="T7" fmla="*/ 600 h 600"/>
                <a:gd name="T8" fmla="*/ 0 w 447"/>
                <a:gd name="T9" fmla="*/ 9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600">
                  <a:moveTo>
                    <a:pt x="0" y="90"/>
                  </a:moveTo>
                  <a:lnTo>
                    <a:pt x="447" y="0"/>
                  </a:lnTo>
                  <a:lnTo>
                    <a:pt x="447" y="536"/>
                  </a:lnTo>
                  <a:lnTo>
                    <a:pt x="0" y="60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0"/>
            <p:cNvSpPr>
              <a:spLocks/>
            </p:cNvSpPr>
            <p:nvPr/>
          </p:nvSpPr>
          <p:spPr bwMode="auto">
            <a:xfrm>
              <a:off x="-2895600" y="3784600"/>
              <a:ext cx="354013" cy="374650"/>
            </a:xfrm>
            <a:custGeom>
              <a:avLst/>
              <a:gdLst>
                <a:gd name="T0" fmla="*/ 447 w 447"/>
                <a:gd name="T1" fmla="*/ 462 h 471"/>
                <a:gd name="T2" fmla="*/ 447 w 447"/>
                <a:gd name="T3" fmla="*/ 353 h 471"/>
                <a:gd name="T4" fmla="*/ 81 w 447"/>
                <a:gd name="T5" fmla="*/ 0 h 471"/>
                <a:gd name="T6" fmla="*/ 0 w 447"/>
                <a:gd name="T7" fmla="*/ 16 h 471"/>
                <a:gd name="T8" fmla="*/ 0 w 447"/>
                <a:gd name="T9" fmla="*/ 107 h 471"/>
                <a:gd name="T10" fmla="*/ 380 w 447"/>
                <a:gd name="T11" fmla="*/ 471 h 471"/>
                <a:gd name="T12" fmla="*/ 447 w 447"/>
                <a:gd name="T13" fmla="*/ 462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471">
                  <a:moveTo>
                    <a:pt x="447" y="462"/>
                  </a:moveTo>
                  <a:lnTo>
                    <a:pt x="447" y="353"/>
                  </a:lnTo>
                  <a:lnTo>
                    <a:pt x="81" y="0"/>
                  </a:lnTo>
                  <a:lnTo>
                    <a:pt x="0" y="16"/>
                  </a:lnTo>
                  <a:lnTo>
                    <a:pt x="0" y="107"/>
                  </a:lnTo>
                  <a:lnTo>
                    <a:pt x="380" y="471"/>
                  </a:lnTo>
                  <a:lnTo>
                    <a:pt x="447" y="462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1"/>
            <p:cNvSpPr>
              <a:spLocks/>
            </p:cNvSpPr>
            <p:nvPr/>
          </p:nvSpPr>
          <p:spPr bwMode="auto">
            <a:xfrm>
              <a:off x="-2895600" y="3906838"/>
              <a:ext cx="266700" cy="266700"/>
            </a:xfrm>
            <a:custGeom>
              <a:avLst/>
              <a:gdLst>
                <a:gd name="T0" fmla="*/ 336 w 336"/>
                <a:gd name="T1" fmla="*/ 324 h 335"/>
                <a:gd name="T2" fmla="*/ 0 w 336"/>
                <a:gd name="T3" fmla="*/ 0 h 335"/>
                <a:gd name="T4" fmla="*/ 0 w 336"/>
                <a:gd name="T5" fmla="*/ 89 h 335"/>
                <a:gd name="T6" fmla="*/ 256 w 336"/>
                <a:gd name="T7" fmla="*/ 335 h 335"/>
                <a:gd name="T8" fmla="*/ 336 w 336"/>
                <a:gd name="T9" fmla="*/ 324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35">
                  <a:moveTo>
                    <a:pt x="336" y="324"/>
                  </a:moveTo>
                  <a:lnTo>
                    <a:pt x="0" y="0"/>
                  </a:lnTo>
                  <a:lnTo>
                    <a:pt x="0" y="89"/>
                  </a:lnTo>
                  <a:lnTo>
                    <a:pt x="256" y="335"/>
                  </a:lnTo>
                  <a:lnTo>
                    <a:pt x="336" y="324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2"/>
            <p:cNvSpPr>
              <a:spLocks/>
            </p:cNvSpPr>
            <p:nvPr/>
          </p:nvSpPr>
          <p:spPr bwMode="auto">
            <a:xfrm>
              <a:off x="-2811463" y="3776663"/>
              <a:ext cx="269875" cy="265113"/>
            </a:xfrm>
            <a:custGeom>
              <a:avLst/>
              <a:gdLst>
                <a:gd name="T0" fmla="*/ 341 w 341"/>
                <a:gd name="T1" fmla="*/ 299 h 334"/>
                <a:gd name="T2" fmla="*/ 30 w 341"/>
                <a:gd name="T3" fmla="*/ 0 h 334"/>
                <a:gd name="T4" fmla="*/ 0 w 341"/>
                <a:gd name="T5" fmla="*/ 6 h 334"/>
                <a:gd name="T6" fmla="*/ 341 w 341"/>
                <a:gd name="T7" fmla="*/ 334 h 334"/>
                <a:gd name="T8" fmla="*/ 341 w 341"/>
                <a:gd name="T9" fmla="*/ 29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34">
                  <a:moveTo>
                    <a:pt x="341" y="299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341" y="334"/>
                  </a:lnTo>
                  <a:lnTo>
                    <a:pt x="341" y="299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34"/>
            <p:cNvSpPr>
              <a:spLocks noChangeArrowheads="1"/>
            </p:cNvSpPr>
            <p:nvPr/>
          </p:nvSpPr>
          <p:spPr bwMode="auto">
            <a:xfrm>
              <a:off x="-2566988" y="3463925"/>
              <a:ext cx="25400" cy="2301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-2605088" y="4019550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6"/>
            <p:cNvSpPr>
              <a:spLocks/>
            </p:cNvSpPr>
            <p:nvPr/>
          </p:nvSpPr>
          <p:spPr bwMode="auto">
            <a:xfrm>
              <a:off x="-2665413" y="4032250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7"/>
            <p:cNvSpPr>
              <a:spLocks/>
            </p:cNvSpPr>
            <p:nvPr/>
          </p:nvSpPr>
          <p:spPr bwMode="auto">
            <a:xfrm>
              <a:off x="-2727325" y="4044950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8"/>
            <p:cNvSpPr>
              <a:spLocks/>
            </p:cNvSpPr>
            <p:nvPr/>
          </p:nvSpPr>
          <p:spPr bwMode="auto">
            <a:xfrm>
              <a:off x="-2789238" y="4057650"/>
              <a:ext cx="23813" cy="53975"/>
            </a:xfrm>
            <a:custGeom>
              <a:avLst/>
              <a:gdLst>
                <a:gd name="T0" fmla="*/ 30 w 30"/>
                <a:gd name="T1" fmla="*/ 65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5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9"/>
            <p:cNvSpPr>
              <a:spLocks/>
            </p:cNvSpPr>
            <p:nvPr/>
          </p:nvSpPr>
          <p:spPr bwMode="auto">
            <a:xfrm>
              <a:off x="-2849563" y="4070350"/>
              <a:ext cx="23813" cy="53975"/>
            </a:xfrm>
            <a:custGeom>
              <a:avLst/>
              <a:gdLst>
                <a:gd name="T0" fmla="*/ 30 w 30"/>
                <a:gd name="T1" fmla="*/ 65 h 68"/>
                <a:gd name="T2" fmla="*/ 30 w 30"/>
                <a:gd name="T3" fmla="*/ 0 h 68"/>
                <a:gd name="T4" fmla="*/ 0 w 30"/>
                <a:gd name="T5" fmla="*/ 4 h 68"/>
                <a:gd name="T6" fmla="*/ 1 w 30"/>
                <a:gd name="T7" fmla="*/ 68 h 68"/>
                <a:gd name="T8" fmla="*/ 3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5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1" y="68"/>
                  </a:lnTo>
                  <a:lnTo>
                    <a:pt x="30" y="6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0"/>
            <p:cNvSpPr>
              <a:spLocks/>
            </p:cNvSpPr>
            <p:nvPr/>
          </p:nvSpPr>
          <p:spPr bwMode="auto">
            <a:xfrm>
              <a:off x="-2605088" y="391160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1"/>
            <p:cNvSpPr>
              <a:spLocks/>
            </p:cNvSpPr>
            <p:nvPr/>
          </p:nvSpPr>
          <p:spPr bwMode="auto">
            <a:xfrm>
              <a:off x="-2665413" y="392430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2"/>
            <p:cNvSpPr>
              <a:spLocks/>
            </p:cNvSpPr>
            <p:nvPr/>
          </p:nvSpPr>
          <p:spPr bwMode="auto">
            <a:xfrm>
              <a:off x="-2727325" y="393700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3"/>
            <p:cNvSpPr>
              <a:spLocks/>
            </p:cNvSpPr>
            <p:nvPr/>
          </p:nvSpPr>
          <p:spPr bwMode="auto">
            <a:xfrm>
              <a:off x="-2789238" y="3951288"/>
              <a:ext cx="23813" cy="52388"/>
            </a:xfrm>
            <a:custGeom>
              <a:avLst/>
              <a:gdLst>
                <a:gd name="T0" fmla="*/ 30 w 30"/>
                <a:gd name="T1" fmla="*/ 64 h 67"/>
                <a:gd name="T2" fmla="*/ 30 w 30"/>
                <a:gd name="T3" fmla="*/ 0 h 67"/>
                <a:gd name="T4" fmla="*/ 0 w 30"/>
                <a:gd name="T5" fmla="*/ 4 h 67"/>
                <a:gd name="T6" fmla="*/ 0 w 30"/>
                <a:gd name="T7" fmla="*/ 67 h 67"/>
                <a:gd name="T8" fmla="*/ 3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0" y="67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-2849563" y="3963988"/>
              <a:ext cx="23813" cy="52388"/>
            </a:xfrm>
            <a:custGeom>
              <a:avLst/>
              <a:gdLst>
                <a:gd name="T0" fmla="*/ 30 w 30"/>
                <a:gd name="T1" fmla="*/ 64 h 67"/>
                <a:gd name="T2" fmla="*/ 30 w 30"/>
                <a:gd name="T3" fmla="*/ 0 h 67"/>
                <a:gd name="T4" fmla="*/ 0 w 30"/>
                <a:gd name="T5" fmla="*/ 4 h 67"/>
                <a:gd name="T6" fmla="*/ 1 w 30"/>
                <a:gd name="T7" fmla="*/ 67 h 67"/>
                <a:gd name="T8" fmla="*/ 3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1" y="67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-2605088" y="380365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6"/>
            <p:cNvSpPr>
              <a:spLocks/>
            </p:cNvSpPr>
            <p:nvPr/>
          </p:nvSpPr>
          <p:spPr bwMode="auto">
            <a:xfrm>
              <a:off x="-2665413" y="381635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-2663825" y="3586163"/>
              <a:ext cx="17463" cy="44450"/>
            </a:xfrm>
            <a:custGeom>
              <a:avLst/>
              <a:gdLst>
                <a:gd name="T0" fmla="*/ 23 w 23"/>
                <a:gd name="T1" fmla="*/ 52 h 56"/>
                <a:gd name="T2" fmla="*/ 23 w 23"/>
                <a:gd name="T3" fmla="*/ 0 h 56"/>
                <a:gd name="T4" fmla="*/ 0 w 23"/>
                <a:gd name="T5" fmla="*/ 4 h 56"/>
                <a:gd name="T6" fmla="*/ 0 w 23"/>
                <a:gd name="T7" fmla="*/ 56 h 56"/>
                <a:gd name="T8" fmla="*/ 23 w 23"/>
                <a:gd name="T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6">
                  <a:moveTo>
                    <a:pt x="23" y="52"/>
                  </a:moveTo>
                  <a:lnTo>
                    <a:pt x="23" y="0"/>
                  </a:lnTo>
                  <a:lnTo>
                    <a:pt x="0" y="4"/>
                  </a:lnTo>
                  <a:lnTo>
                    <a:pt x="0" y="56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-2628900" y="3614738"/>
              <a:ext cx="19050" cy="42863"/>
            </a:xfrm>
            <a:custGeom>
              <a:avLst/>
              <a:gdLst>
                <a:gd name="T0" fmla="*/ 25 w 25"/>
                <a:gd name="T1" fmla="*/ 51 h 54"/>
                <a:gd name="T2" fmla="*/ 25 w 25"/>
                <a:gd name="T3" fmla="*/ 0 h 54"/>
                <a:gd name="T4" fmla="*/ 0 w 25"/>
                <a:gd name="T5" fmla="*/ 2 h 54"/>
                <a:gd name="T6" fmla="*/ 0 w 25"/>
                <a:gd name="T7" fmla="*/ 54 h 54"/>
                <a:gd name="T8" fmla="*/ 25 w 25"/>
                <a:gd name="T9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4">
                  <a:moveTo>
                    <a:pt x="25" y="51"/>
                  </a:moveTo>
                  <a:lnTo>
                    <a:pt x="25" y="0"/>
                  </a:lnTo>
                  <a:lnTo>
                    <a:pt x="0" y="2"/>
                  </a:lnTo>
                  <a:lnTo>
                    <a:pt x="0" y="54"/>
                  </a:lnTo>
                  <a:lnTo>
                    <a:pt x="25" y="51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-2727325" y="3830638"/>
              <a:ext cx="23813" cy="53975"/>
            </a:xfrm>
            <a:custGeom>
              <a:avLst/>
              <a:gdLst>
                <a:gd name="T0" fmla="*/ 30 w 30"/>
                <a:gd name="T1" fmla="*/ 63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0"/>
            <p:cNvSpPr>
              <a:spLocks/>
            </p:cNvSpPr>
            <p:nvPr/>
          </p:nvSpPr>
          <p:spPr bwMode="auto">
            <a:xfrm>
              <a:off x="-2789238" y="3843338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4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1"/>
            <p:cNvSpPr>
              <a:spLocks/>
            </p:cNvSpPr>
            <p:nvPr/>
          </p:nvSpPr>
          <p:spPr bwMode="auto">
            <a:xfrm>
              <a:off x="-2849563" y="3856038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4 h 68"/>
                <a:gd name="T6" fmla="*/ 1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1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2"/>
            <p:cNvSpPr>
              <a:spLocks/>
            </p:cNvSpPr>
            <p:nvPr/>
          </p:nvSpPr>
          <p:spPr bwMode="auto">
            <a:xfrm>
              <a:off x="-2444750" y="4040188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5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5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3"/>
            <p:cNvSpPr>
              <a:spLocks/>
            </p:cNvSpPr>
            <p:nvPr/>
          </p:nvSpPr>
          <p:spPr bwMode="auto">
            <a:xfrm>
              <a:off x="-2384425" y="4052888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5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5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4"/>
            <p:cNvSpPr>
              <a:spLocks/>
            </p:cNvSpPr>
            <p:nvPr/>
          </p:nvSpPr>
          <p:spPr bwMode="auto">
            <a:xfrm>
              <a:off x="-2324100" y="4067175"/>
              <a:ext cx="23813" cy="52388"/>
            </a:xfrm>
            <a:custGeom>
              <a:avLst/>
              <a:gdLst>
                <a:gd name="T0" fmla="*/ 0 w 30"/>
                <a:gd name="T1" fmla="*/ 64 h 67"/>
                <a:gd name="T2" fmla="*/ 1 w 30"/>
                <a:gd name="T3" fmla="*/ 0 h 67"/>
                <a:gd name="T4" fmla="*/ 30 w 30"/>
                <a:gd name="T5" fmla="*/ 4 h 67"/>
                <a:gd name="T6" fmla="*/ 30 w 30"/>
                <a:gd name="T7" fmla="*/ 67 h 67"/>
                <a:gd name="T8" fmla="*/ 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0" y="64"/>
                  </a:moveTo>
                  <a:lnTo>
                    <a:pt x="1" y="0"/>
                  </a:lnTo>
                  <a:lnTo>
                    <a:pt x="30" y="4"/>
                  </a:lnTo>
                  <a:lnTo>
                    <a:pt x="30" y="6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5"/>
            <p:cNvSpPr>
              <a:spLocks/>
            </p:cNvSpPr>
            <p:nvPr/>
          </p:nvSpPr>
          <p:spPr bwMode="auto">
            <a:xfrm>
              <a:off x="-2444750" y="393382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6"/>
            <p:cNvSpPr>
              <a:spLocks/>
            </p:cNvSpPr>
            <p:nvPr/>
          </p:nvSpPr>
          <p:spPr bwMode="auto">
            <a:xfrm>
              <a:off x="-2384425" y="394652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7"/>
            <p:cNvSpPr>
              <a:spLocks/>
            </p:cNvSpPr>
            <p:nvPr/>
          </p:nvSpPr>
          <p:spPr bwMode="auto">
            <a:xfrm>
              <a:off x="-2324100" y="3959225"/>
              <a:ext cx="23813" cy="53975"/>
            </a:xfrm>
            <a:custGeom>
              <a:avLst/>
              <a:gdLst>
                <a:gd name="T0" fmla="*/ 0 w 30"/>
                <a:gd name="T1" fmla="*/ 64 h 67"/>
                <a:gd name="T2" fmla="*/ 1 w 30"/>
                <a:gd name="T3" fmla="*/ 0 h 67"/>
                <a:gd name="T4" fmla="*/ 30 w 30"/>
                <a:gd name="T5" fmla="*/ 3 h 67"/>
                <a:gd name="T6" fmla="*/ 30 w 30"/>
                <a:gd name="T7" fmla="*/ 67 h 67"/>
                <a:gd name="T8" fmla="*/ 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0" y="64"/>
                  </a:moveTo>
                  <a:lnTo>
                    <a:pt x="1" y="0"/>
                  </a:lnTo>
                  <a:lnTo>
                    <a:pt x="30" y="3"/>
                  </a:lnTo>
                  <a:lnTo>
                    <a:pt x="30" y="6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8"/>
            <p:cNvSpPr>
              <a:spLocks/>
            </p:cNvSpPr>
            <p:nvPr/>
          </p:nvSpPr>
          <p:spPr bwMode="auto">
            <a:xfrm>
              <a:off x="-2482850" y="3600450"/>
              <a:ext cx="17463" cy="42863"/>
            </a:xfrm>
            <a:custGeom>
              <a:avLst/>
              <a:gdLst>
                <a:gd name="T0" fmla="*/ 0 w 23"/>
                <a:gd name="T1" fmla="*/ 52 h 54"/>
                <a:gd name="T2" fmla="*/ 0 w 23"/>
                <a:gd name="T3" fmla="*/ 0 h 54"/>
                <a:gd name="T4" fmla="*/ 23 w 23"/>
                <a:gd name="T5" fmla="*/ 3 h 54"/>
                <a:gd name="T6" fmla="*/ 23 w 23"/>
                <a:gd name="T7" fmla="*/ 54 h 54"/>
                <a:gd name="T8" fmla="*/ 0 w 23"/>
                <a:gd name="T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4">
                  <a:moveTo>
                    <a:pt x="0" y="52"/>
                  </a:moveTo>
                  <a:lnTo>
                    <a:pt x="0" y="0"/>
                  </a:lnTo>
                  <a:lnTo>
                    <a:pt x="23" y="3"/>
                  </a:lnTo>
                  <a:lnTo>
                    <a:pt x="23" y="5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9"/>
            <p:cNvSpPr>
              <a:spLocks/>
            </p:cNvSpPr>
            <p:nvPr/>
          </p:nvSpPr>
          <p:spPr bwMode="auto">
            <a:xfrm>
              <a:off x="-2444750" y="382587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0"/>
            <p:cNvSpPr>
              <a:spLocks/>
            </p:cNvSpPr>
            <p:nvPr/>
          </p:nvSpPr>
          <p:spPr bwMode="auto">
            <a:xfrm>
              <a:off x="-2384425" y="383857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1"/>
            <p:cNvSpPr>
              <a:spLocks/>
            </p:cNvSpPr>
            <p:nvPr/>
          </p:nvSpPr>
          <p:spPr bwMode="auto">
            <a:xfrm>
              <a:off x="-2324100" y="3851275"/>
              <a:ext cx="23813" cy="53975"/>
            </a:xfrm>
            <a:custGeom>
              <a:avLst/>
              <a:gdLst>
                <a:gd name="T0" fmla="*/ 0 w 30"/>
                <a:gd name="T1" fmla="*/ 64 h 68"/>
                <a:gd name="T2" fmla="*/ 1 w 30"/>
                <a:gd name="T3" fmla="*/ 0 h 68"/>
                <a:gd name="T4" fmla="*/ 30 w 30"/>
                <a:gd name="T5" fmla="*/ 3 h 68"/>
                <a:gd name="T6" fmla="*/ 30 w 30"/>
                <a:gd name="T7" fmla="*/ 68 h 68"/>
                <a:gd name="T8" fmla="*/ 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4"/>
                  </a:moveTo>
                  <a:lnTo>
                    <a:pt x="1" y="0"/>
                  </a:lnTo>
                  <a:lnTo>
                    <a:pt x="30" y="3"/>
                  </a:lnTo>
                  <a:lnTo>
                    <a:pt x="30" y="68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64"/>
            <p:cNvSpPr>
              <a:spLocks noChangeArrowheads="1"/>
            </p:cNvSpPr>
            <p:nvPr/>
          </p:nvSpPr>
          <p:spPr bwMode="auto">
            <a:xfrm>
              <a:off x="-2982913" y="4675188"/>
              <a:ext cx="33338" cy="65088"/>
            </a:xfrm>
            <a:prstGeom prst="rect">
              <a:avLst/>
            </a:pr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5"/>
            <p:cNvSpPr>
              <a:spLocks/>
            </p:cNvSpPr>
            <p:nvPr/>
          </p:nvSpPr>
          <p:spPr bwMode="auto">
            <a:xfrm>
              <a:off x="-2889250" y="4673600"/>
              <a:ext cx="31750" cy="66675"/>
            </a:xfrm>
            <a:custGeom>
              <a:avLst/>
              <a:gdLst>
                <a:gd name="T0" fmla="*/ 41 w 41"/>
                <a:gd name="T1" fmla="*/ 85 h 85"/>
                <a:gd name="T2" fmla="*/ 41 w 41"/>
                <a:gd name="T3" fmla="*/ 0 h 85"/>
                <a:gd name="T4" fmla="*/ 0 w 41"/>
                <a:gd name="T5" fmla="*/ 1 h 85"/>
                <a:gd name="T6" fmla="*/ 0 w 41"/>
                <a:gd name="T7" fmla="*/ 85 h 85"/>
                <a:gd name="T8" fmla="*/ 41 w 41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5">
                  <a:moveTo>
                    <a:pt x="41" y="85"/>
                  </a:moveTo>
                  <a:lnTo>
                    <a:pt x="41" y="0"/>
                  </a:lnTo>
                  <a:lnTo>
                    <a:pt x="0" y="1"/>
                  </a:lnTo>
                  <a:lnTo>
                    <a:pt x="0" y="85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66"/>
            <p:cNvSpPr>
              <a:spLocks noChangeArrowheads="1"/>
            </p:cNvSpPr>
            <p:nvPr/>
          </p:nvSpPr>
          <p:spPr bwMode="auto">
            <a:xfrm>
              <a:off x="-2797175" y="4672013"/>
              <a:ext cx="31750" cy="68263"/>
            </a:xfrm>
            <a:prstGeom prst="rect">
              <a:avLst/>
            </a:pr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67"/>
            <p:cNvSpPr>
              <a:spLocks noChangeArrowheads="1"/>
            </p:cNvSpPr>
            <p:nvPr/>
          </p:nvSpPr>
          <p:spPr bwMode="auto">
            <a:xfrm>
              <a:off x="-2705100" y="4670425"/>
              <a:ext cx="33338" cy="69850"/>
            </a:xfrm>
            <a:prstGeom prst="rect">
              <a:avLst/>
            </a:pr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8"/>
            <p:cNvSpPr>
              <a:spLocks/>
            </p:cNvSpPr>
            <p:nvPr/>
          </p:nvSpPr>
          <p:spPr bwMode="auto">
            <a:xfrm>
              <a:off x="-2611438" y="4668838"/>
              <a:ext cx="33338" cy="71438"/>
            </a:xfrm>
            <a:custGeom>
              <a:avLst/>
              <a:gdLst>
                <a:gd name="T0" fmla="*/ 42 w 42"/>
                <a:gd name="T1" fmla="*/ 91 h 91"/>
                <a:gd name="T2" fmla="*/ 42 w 42"/>
                <a:gd name="T3" fmla="*/ 0 h 91"/>
                <a:gd name="T4" fmla="*/ 0 w 42"/>
                <a:gd name="T5" fmla="*/ 1 h 91"/>
                <a:gd name="T6" fmla="*/ 0 w 42"/>
                <a:gd name="T7" fmla="*/ 91 h 91"/>
                <a:gd name="T8" fmla="*/ 42 w 4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1">
                  <a:moveTo>
                    <a:pt x="42" y="91"/>
                  </a:moveTo>
                  <a:lnTo>
                    <a:pt x="42" y="0"/>
                  </a:lnTo>
                  <a:lnTo>
                    <a:pt x="0" y="1"/>
                  </a:lnTo>
                  <a:lnTo>
                    <a:pt x="0" y="91"/>
                  </a:lnTo>
                  <a:lnTo>
                    <a:pt x="42" y="91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9"/>
            <p:cNvSpPr>
              <a:spLocks/>
            </p:cNvSpPr>
            <p:nvPr/>
          </p:nvSpPr>
          <p:spPr bwMode="auto">
            <a:xfrm>
              <a:off x="-2517775" y="4667250"/>
              <a:ext cx="31750" cy="73025"/>
            </a:xfrm>
            <a:custGeom>
              <a:avLst/>
              <a:gdLst>
                <a:gd name="T0" fmla="*/ 40 w 40"/>
                <a:gd name="T1" fmla="*/ 94 h 94"/>
                <a:gd name="T2" fmla="*/ 40 w 40"/>
                <a:gd name="T3" fmla="*/ 0 h 94"/>
                <a:gd name="T4" fmla="*/ 0 w 40"/>
                <a:gd name="T5" fmla="*/ 2 h 94"/>
                <a:gd name="T6" fmla="*/ 0 w 40"/>
                <a:gd name="T7" fmla="*/ 94 h 94"/>
                <a:gd name="T8" fmla="*/ 40 w 40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4">
                  <a:moveTo>
                    <a:pt x="40" y="94"/>
                  </a:moveTo>
                  <a:lnTo>
                    <a:pt x="40" y="0"/>
                  </a:lnTo>
                  <a:lnTo>
                    <a:pt x="0" y="2"/>
                  </a:lnTo>
                  <a:lnTo>
                    <a:pt x="0" y="94"/>
                  </a:lnTo>
                  <a:lnTo>
                    <a:pt x="40" y="9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0"/>
            <p:cNvSpPr>
              <a:spLocks/>
            </p:cNvSpPr>
            <p:nvPr/>
          </p:nvSpPr>
          <p:spPr bwMode="auto">
            <a:xfrm>
              <a:off x="-2982913" y="4559300"/>
              <a:ext cx="33338" cy="66675"/>
            </a:xfrm>
            <a:custGeom>
              <a:avLst/>
              <a:gdLst>
                <a:gd name="T0" fmla="*/ 41 w 41"/>
                <a:gd name="T1" fmla="*/ 83 h 84"/>
                <a:gd name="T2" fmla="*/ 41 w 41"/>
                <a:gd name="T3" fmla="*/ 0 h 84"/>
                <a:gd name="T4" fmla="*/ 0 w 41"/>
                <a:gd name="T5" fmla="*/ 2 h 84"/>
                <a:gd name="T6" fmla="*/ 0 w 41"/>
                <a:gd name="T7" fmla="*/ 84 h 84"/>
                <a:gd name="T8" fmla="*/ 41 w 41"/>
                <a:gd name="T9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4">
                  <a:moveTo>
                    <a:pt x="41" y="83"/>
                  </a:moveTo>
                  <a:lnTo>
                    <a:pt x="41" y="0"/>
                  </a:lnTo>
                  <a:lnTo>
                    <a:pt x="0" y="2"/>
                  </a:lnTo>
                  <a:lnTo>
                    <a:pt x="0" y="84"/>
                  </a:lnTo>
                  <a:lnTo>
                    <a:pt x="41" y="8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1"/>
            <p:cNvSpPr>
              <a:spLocks/>
            </p:cNvSpPr>
            <p:nvPr/>
          </p:nvSpPr>
          <p:spPr bwMode="auto">
            <a:xfrm>
              <a:off x="-2889250" y="4556125"/>
              <a:ext cx="31750" cy="68263"/>
            </a:xfrm>
            <a:custGeom>
              <a:avLst/>
              <a:gdLst>
                <a:gd name="T0" fmla="*/ 41 w 41"/>
                <a:gd name="T1" fmla="*/ 84 h 85"/>
                <a:gd name="T2" fmla="*/ 41 w 41"/>
                <a:gd name="T3" fmla="*/ 0 h 85"/>
                <a:gd name="T4" fmla="*/ 0 w 41"/>
                <a:gd name="T5" fmla="*/ 1 h 85"/>
                <a:gd name="T6" fmla="*/ 0 w 41"/>
                <a:gd name="T7" fmla="*/ 85 h 85"/>
                <a:gd name="T8" fmla="*/ 41 w 41"/>
                <a:gd name="T9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5">
                  <a:moveTo>
                    <a:pt x="41" y="84"/>
                  </a:moveTo>
                  <a:lnTo>
                    <a:pt x="41" y="0"/>
                  </a:lnTo>
                  <a:lnTo>
                    <a:pt x="0" y="1"/>
                  </a:lnTo>
                  <a:lnTo>
                    <a:pt x="0" y="85"/>
                  </a:lnTo>
                  <a:lnTo>
                    <a:pt x="41" y="8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2"/>
            <p:cNvSpPr>
              <a:spLocks/>
            </p:cNvSpPr>
            <p:nvPr/>
          </p:nvSpPr>
          <p:spPr bwMode="auto">
            <a:xfrm>
              <a:off x="-2797175" y="4551363"/>
              <a:ext cx="31750" cy="69850"/>
            </a:xfrm>
            <a:custGeom>
              <a:avLst/>
              <a:gdLst>
                <a:gd name="T0" fmla="*/ 42 w 42"/>
                <a:gd name="T1" fmla="*/ 87 h 88"/>
                <a:gd name="T2" fmla="*/ 42 w 42"/>
                <a:gd name="T3" fmla="*/ 0 h 88"/>
                <a:gd name="T4" fmla="*/ 0 w 42"/>
                <a:gd name="T5" fmla="*/ 3 h 88"/>
                <a:gd name="T6" fmla="*/ 0 w 42"/>
                <a:gd name="T7" fmla="*/ 88 h 88"/>
                <a:gd name="T8" fmla="*/ 42 w 42"/>
                <a:gd name="T9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8">
                  <a:moveTo>
                    <a:pt x="42" y="87"/>
                  </a:moveTo>
                  <a:lnTo>
                    <a:pt x="42" y="0"/>
                  </a:lnTo>
                  <a:lnTo>
                    <a:pt x="0" y="3"/>
                  </a:lnTo>
                  <a:lnTo>
                    <a:pt x="0" y="88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3"/>
            <p:cNvSpPr>
              <a:spLocks/>
            </p:cNvSpPr>
            <p:nvPr/>
          </p:nvSpPr>
          <p:spPr bwMode="auto">
            <a:xfrm>
              <a:off x="-2705100" y="4546600"/>
              <a:ext cx="33338" cy="71438"/>
            </a:xfrm>
            <a:custGeom>
              <a:avLst/>
              <a:gdLst>
                <a:gd name="T0" fmla="*/ 41 w 41"/>
                <a:gd name="T1" fmla="*/ 88 h 89"/>
                <a:gd name="T2" fmla="*/ 41 w 41"/>
                <a:gd name="T3" fmla="*/ 0 h 89"/>
                <a:gd name="T4" fmla="*/ 0 w 41"/>
                <a:gd name="T5" fmla="*/ 2 h 89"/>
                <a:gd name="T6" fmla="*/ 0 w 41"/>
                <a:gd name="T7" fmla="*/ 89 h 89"/>
                <a:gd name="T8" fmla="*/ 41 w 41"/>
                <a:gd name="T9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9">
                  <a:moveTo>
                    <a:pt x="41" y="88"/>
                  </a:moveTo>
                  <a:lnTo>
                    <a:pt x="41" y="0"/>
                  </a:lnTo>
                  <a:lnTo>
                    <a:pt x="0" y="2"/>
                  </a:lnTo>
                  <a:lnTo>
                    <a:pt x="0" y="89"/>
                  </a:lnTo>
                  <a:lnTo>
                    <a:pt x="41" y="88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4"/>
            <p:cNvSpPr>
              <a:spLocks/>
            </p:cNvSpPr>
            <p:nvPr/>
          </p:nvSpPr>
          <p:spPr bwMode="auto">
            <a:xfrm>
              <a:off x="-2611438" y="4543425"/>
              <a:ext cx="33338" cy="71438"/>
            </a:xfrm>
            <a:custGeom>
              <a:avLst/>
              <a:gdLst>
                <a:gd name="T0" fmla="*/ 42 w 42"/>
                <a:gd name="T1" fmla="*/ 90 h 91"/>
                <a:gd name="T2" fmla="*/ 42 w 42"/>
                <a:gd name="T3" fmla="*/ 0 h 91"/>
                <a:gd name="T4" fmla="*/ 0 w 42"/>
                <a:gd name="T5" fmla="*/ 1 h 91"/>
                <a:gd name="T6" fmla="*/ 0 w 42"/>
                <a:gd name="T7" fmla="*/ 91 h 91"/>
                <a:gd name="T8" fmla="*/ 42 w 42"/>
                <a:gd name="T9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1">
                  <a:moveTo>
                    <a:pt x="42" y="90"/>
                  </a:moveTo>
                  <a:lnTo>
                    <a:pt x="42" y="0"/>
                  </a:lnTo>
                  <a:lnTo>
                    <a:pt x="0" y="1"/>
                  </a:lnTo>
                  <a:lnTo>
                    <a:pt x="0" y="91"/>
                  </a:lnTo>
                  <a:lnTo>
                    <a:pt x="42" y="90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5"/>
            <p:cNvSpPr>
              <a:spLocks/>
            </p:cNvSpPr>
            <p:nvPr/>
          </p:nvSpPr>
          <p:spPr bwMode="auto">
            <a:xfrm>
              <a:off x="-2517775" y="4538663"/>
              <a:ext cx="31750" cy="74613"/>
            </a:xfrm>
            <a:custGeom>
              <a:avLst/>
              <a:gdLst>
                <a:gd name="T0" fmla="*/ 40 w 40"/>
                <a:gd name="T1" fmla="*/ 93 h 95"/>
                <a:gd name="T2" fmla="*/ 40 w 40"/>
                <a:gd name="T3" fmla="*/ 0 h 95"/>
                <a:gd name="T4" fmla="*/ 0 w 40"/>
                <a:gd name="T5" fmla="*/ 2 h 95"/>
                <a:gd name="T6" fmla="*/ 0 w 40"/>
                <a:gd name="T7" fmla="*/ 95 h 95"/>
                <a:gd name="T8" fmla="*/ 40 w 40"/>
                <a:gd name="T9" fmla="*/ 9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5">
                  <a:moveTo>
                    <a:pt x="40" y="93"/>
                  </a:moveTo>
                  <a:lnTo>
                    <a:pt x="40" y="0"/>
                  </a:lnTo>
                  <a:lnTo>
                    <a:pt x="0" y="2"/>
                  </a:lnTo>
                  <a:lnTo>
                    <a:pt x="0" y="95"/>
                  </a:lnTo>
                  <a:lnTo>
                    <a:pt x="40" y="9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6"/>
            <p:cNvSpPr>
              <a:spLocks/>
            </p:cNvSpPr>
            <p:nvPr/>
          </p:nvSpPr>
          <p:spPr bwMode="auto">
            <a:xfrm>
              <a:off x="-2982913" y="4445000"/>
              <a:ext cx="33338" cy="66675"/>
            </a:xfrm>
            <a:custGeom>
              <a:avLst/>
              <a:gdLst>
                <a:gd name="T0" fmla="*/ 41 w 41"/>
                <a:gd name="T1" fmla="*/ 83 h 86"/>
                <a:gd name="T2" fmla="*/ 41 w 41"/>
                <a:gd name="T3" fmla="*/ 0 h 86"/>
                <a:gd name="T4" fmla="*/ 0 w 41"/>
                <a:gd name="T5" fmla="*/ 4 h 86"/>
                <a:gd name="T6" fmla="*/ 0 w 41"/>
                <a:gd name="T7" fmla="*/ 86 h 86"/>
                <a:gd name="T8" fmla="*/ 41 w 41"/>
                <a:gd name="T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6">
                  <a:moveTo>
                    <a:pt x="41" y="83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86"/>
                  </a:lnTo>
                  <a:lnTo>
                    <a:pt x="41" y="8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7"/>
            <p:cNvSpPr>
              <a:spLocks/>
            </p:cNvSpPr>
            <p:nvPr/>
          </p:nvSpPr>
          <p:spPr bwMode="auto">
            <a:xfrm>
              <a:off x="-2889250" y="4438650"/>
              <a:ext cx="31750" cy="68263"/>
            </a:xfrm>
            <a:custGeom>
              <a:avLst/>
              <a:gdLst>
                <a:gd name="T0" fmla="*/ 41 w 41"/>
                <a:gd name="T1" fmla="*/ 85 h 87"/>
                <a:gd name="T2" fmla="*/ 41 w 41"/>
                <a:gd name="T3" fmla="*/ 0 h 87"/>
                <a:gd name="T4" fmla="*/ 0 w 41"/>
                <a:gd name="T5" fmla="*/ 3 h 87"/>
                <a:gd name="T6" fmla="*/ 0 w 41"/>
                <a:gd name="T7" fmla="*/ 87 h 87"/>
                <a:gd name="T8" fmla="*/ 41 w 41"/>
                <a:gd name="T9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7">
                  <a:moveTo>
                    <a:pt x="41" y="85"/>
                  </a:moveTo>
                  <a:lnTo>
                    <a:pt x="41" y="0"/>
                  </a:lnTo>
                  <a:lnTo>
                    <a:pt x="0" y="3"/>
                  </a:lnTo>
                  <a:lnTo>
                    <a:pt x="0" y="87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8"/>
            <p:cNvSpPr>
              <a:spLocks/>
            </p:cNvSpPr>
            <p:nvPr/>
          </p:nvSpPr>
          <p:spPr bwMode="auto">
            <a:xfrm>
              <a:off x="-2797175" y="4430713"/>
              <a:ext cx="31750" cy="69850"/>
            </a:xfrm>
            <a:custGeom>
              <a:avLst/>
              <a:gdLst>
                <a:gd name="T0" fmla="*/ 42 w 42"/>
                <a:gd name="T1" fmla="*/ 87 h 89"/>
                <a:gd name="T2" fmla="*/ 42 w 42"/>
                <a:gd name="T3" fmla="*/ 0 h 89"/>
                <a:gd name="T4" fmla="*/ 0 w 42"/>
                <a:gd name="T5" fmla="*/ 4 h 89"/>
                <a:gd name="T6" fmla="*/ 0 w 42"/>
                <a:gd name="T7" fmla="*/ 89 h 89"/>
                <a:gd name="T8" fmla="*/ 42 w 42"/>
                <a:gd name="T9" fmla="*/ 8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9">
                  <a:moveTo>
                    <a:pt x="42" y="87"/>
                  </a:moveTo>
                  <a:lnTo>
                    <a:pt x="42" y="0"/>
                  </a:lnTo>
                  <a:lnTo>
                    <a:pt x="0" y="4"/>
                  </a:lnTo>
                  <a:lnTo>
                    <a:pt x="0" y="89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9"/>
            <p:cNvSpPr>
              <a:spLocks/>
            </p:cNvSpPr>
            <p:nvPr/>
          </p:nvSpPr>
          <p:spPr bwMode="auto">
            <a:xfrm>
              <a:off x="-2705100" y="4422775"/>
              <a:ext cx="33338" cy="73025"/>
            </a:xfrm>
            <a:custGeom>
              <a:avLst/>
              <a:gdLst>
                <a:gd name="T0" fmla="*/ 41 w 41"/>
                <a:gd name="T1" fmla="*/ 89 h 91"/>
                <a:gd name="T2" fmla="*/ 41 w 41"/>
                <a:gd name="T3" fmla="*/ 0 h 91"/>
                <a:gd name="T4" fmla="*/ 0 w 41"/>
                <a:gd name="T5" fmla="*/ 3 h 91"/>
                <a:gd name="T6" fmla="*/ 0 w 41"/>
                <a:gd name="T7" fmla="*/ 91 h 91"/>
                <a:gd name="T8" fmla="*/ 41 w 41"/>
                <a:gd name="T9" fmla="*/ 8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91">
                  <a:moveTo>
                    <a:pt x="41" y="89"/>
                  </a:moveTo>
                  <a:lnTo>
                    <a:pt x="41" y="0"/>
                  </a:lnTo>
                  <a:lnTo>
                    <a:pt x="0" y="3"/>
                  </a:lnTo>
                  <a:lnTo>
                    <a:pt x="0" y="91"/>
                  </a:lnTo>
                  <a:lnTo>
                    <a:pt x="41" y="89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0"/>
            <p:cNvSpPr>
              <a:spLocks/>
            </p:cNvSpPr>
            <p:nvPr/>
          </p:nvSpPr>
          <p:spPr bwMode="auto">
            <a:xfrm>
              <a:off x="-2611438" y="4416425"/>
              <a:ext cx="33338" cy="74613"/>
            </a:xfrm>
            <a:custGeom>
              <a:avLst/>
              <a:gdLst>
                <a:gd name="T0" fmla="*/ 42 w 42"/>
                <a:gd name="T1" fmla="*/ 90 h 93"/>
                <a:gd name="T2" fmla="*/ 42 w 42"/>
                <a:gd name="T3" fmla="*/ 0 h 93"/>
                <a:gd name="T4" fmla="*/ 0 w 42"/>
                <a:gd name="T5" fmla="*/ 2 h 93"/>
                <a:gd name="T6" fmla="*/ 0 w 42"/>
                <a:gd name="T7" fmla="*/ 93 h 93"/>
                <a:gd name="T8" fmla="*/ 42 w 42"/>
                <a:gd name="T9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3">
                  <a:moveTo>
                    <a:pt x="42" y="90"/>
                  </a:moveTo>
                  <a:lnTo>
                    <a:pt x="42" y="0"/>
                  </a:lnTo>
                  <a:lnTo>
                    <a:pt x="0" y="2"/>
                  </a:lnTo>
                  <a:lnTo>
                    <a:pt x="0" y="93"/>
                  </a:lnTo>
                  <a:lnTo>
                    <a:pt x="42" y="90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1"/>
            <p:cNvSpPr>
              <a:spLocks/>
            </p:cNvSpPr>
            <p:nvPr/>
          </p:nvSpPr>
          <p:spPr bwMode="auto">
            <a:xfrm>
              <a:off x="-2517775" y="4410075"/>
              <a:ext cx="31750" cy="76200"/>
            </a:xfrm>
            <a:custGeom>
              <a:avLst/>
              <a:gdLst>
                <a:gd name="T0" fmla="*/ 40 w 40"/>
                <a:gd name="T1" fmla="*/ 93 h 95"/>
                <a:gd name="T2" fmla="*/ 40 w 40"/>
                <a:gd name="T3" fmla="*/ 0 h 95"/>
                <a:gd name="T4" fmla="*/ 0 w 40"/>
                <a:gd name="T5" fmla="*/ 3 h 95"/>
                <a:gd name="T6" fmla="*/ 0 w 40"/>
                <a:gd name="T7" fmla="*/ 95 h 95"/>
                <a:gd name="T8" fmla="*/ 40 w 40"/>
                <a:gd name="T9" fmla="*/ 9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5">
                  <a:moveTo>
                    <a:pt x="40" y="93"/>
                  </a:moveTo>
                  <a:lnTo>
                    <a:pt x="40" y="0"/>
                  </a:lnTo>
                  <a:lnTo>
                    <a:pt x="0" y="3"/>
                  </a:lnTo>
                  <a:lnTo>
                    <a:pt x="0" y="95"/>
                  </a:lnTo>
                  <a:lnTo>
                    <a:pt x="40" y="9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2"/>
            <p:cNvSpPr>
              <a:spLocks/>
            </p:cNvSpPr>
            <p:nvPr/>
          </p:nvSpPr>
          <p:spPr bwMode="auto">
            <a:xfrm>
              <a:off x="-2982913" y="4330700"/>
              <a:ext cx="33338" cy="68263"/>
            </a:xfrm>
            <a:custGeom>
              <a:avLst/>
              <a:gdLst>
                <a:gd name="T0" fmla="*/ 41 w 41"/>
                <a:gd name="T1" fmla="*/ 82 h 87"/>
                <a:gd name="T2" fmla="*/ 41 w 41"/>
                <a:gd name="T3" fmla="*/ 0 h 87"/>
                <a:gd name="T4" fmla="*/ 0 w 41"/>
                <a:gd name="T5" fmla="*/ 4 h 87"/>
                <a:gd name="T6" fmla="*/ 0 w 41"/>
                <a:gd name="T7" fmla="*/ 87 h 87"/>
                <a:gd name="T8" fmla="*/ 41 w 41"/>
                <a:gd name="T9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7">
                  <a:moveTo>
                    <a:pt x="41" y="82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87"/>
                  </a:lnTo>
                  <a:lnTo>
                    <a:pt x="41" y="82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3"/>
            <p:cNvSpPr>
              <a:spLocks/>
            </p:cNvSpPr>
            <p:nvPr/>
          </p:nvSpPr>
          <p:spPr bwMode="auto">
            <a:xfrm>
              <a:off x="-2889250" y="4319588"/>
              <a:ext cx="31750" cy="71438"/>
            </a:xfrm>
            <a:custGeom>
              <a:avLst/>
              <a:gdLst>
                <a:gd name="T0" fmla="*/ 41 w 41"/>
                <a:gd name="T1" fmla="*/ 85 h 88"/>
                <a:gd name="T2" fmla="*/ 41 w 41"/>
                <a:gd name="T3" fmla="*/ 0 h 88"/>
                <a:gd name="T4" fmla="*/ 0 w 41"/>
                <a:gd name="T5" fmla="*/ 4 h 88"/>
                <a:gd name="T6" fmla="*/ 0 w 41"/>
                <a:gd name="T7" fmla="*/ 88 h 88"/>
                <a:gd name="T8" fmla="*/ 41 w 41"/>
                <a:gd name="T9" fmla="*/ 8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8">
                  <a:moveTo>
                    <a:pt x="41" y="85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88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4"/>
            <p:cNvSpPr>
              <a:spLocks/>
            </p:cNvSpPr>
            <p:nvPr/>
          </p:nvSpPr>
          <p:spPr bwMode="auto">
            <a:xfrm>
              <a:off x="-2797175" y="4310063"/>
              <a:ext cx="31750" cy="73025"/>
            </a:xfrm>
            <a:custGeom>
              <a:avLst/>
              <a:gdLst>
                <a:gd name="T0" fmla="*/ 42 w 42"/>
                <a:gd name="T1" fmla="*/ 88 h 91"/>
                <a:gd name="T2" fmla="*/ 42 w 42"/>
                <a:gd name="T3" fmla="*/ 0 h 91"/>
                <a:gd name="T4" fmla="*/ 0 w 42"/>
                <a:gd name="T5" fmla="*/ 5 h 91"/>
                <a:gd name="T6" fmla="*/ 0 w 42"/>
                <a:gd name="T7" fmla="*/ 91 h 91"/>
                <a:gd name="T8" fmla="*/ 42 w 42"/>
                <a:gd name="T9" fmla="*/ 8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1">
                  <a:moveTo>
                    <a:pt x="42" y="88"/>
                  </a:moveTo>
                  <a:lnTo>
                    <a:pt x="42" y="0"/>
                  </a:lnTo>
                  <a:lnTo>
                    <a:pt x="0" y="5"/>
                  </a:lnTo>
                  <a:lnTo>
                    <a:pt x="0" y="91"/>
                  </a:lnTo>
                  <a:lnTo>
                    <a:pt x="42" y="88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5"/>
            <p:cNvSpPr>
              <a:spLocks/>
            </p:cNvSpPr>
            <p:nvPr/>
          </p:nvSpPr>
          <p:spPr bwMode="auto">
            <a:xfrm>
              <a:off x="-2705100" y="4300538"/>
              <a:ext cx="33338" cy="73025"/>
            </a:xfrm>
            <a:custGeom>
              <a:avLst/>
              <a:gdLst>
                <a:gd name="T0" fmla="*/ 41 w 41"/>
                <a:gd name="T1" fmla="*/ 88 h 92"/>
                <a:gd name="T2" fmla="*/ 41 w 41"/>
                <a:gd name="T3" fmla="*/ 0 h 92"/>
                <a:gd name="T4" fmla="*/ 0 w 41"/>
                <a:gd name="T5" fmla="*/ 4 h 92"/>
                <a:gd name="T6" fmla="*/ 0 w 41"/>
                <a:gd name="T7" fmla="*/ 92 h 92"/>
                <a:gd name="T8" fmla="*/ 41 w 41"/>
                <a:gd name="T9" fmla="*/ 8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92">
                  <a:moveTo>
                    <a:pt x="41" y="88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92"/>
                  </a:lnTo>
                  <a:lnTo>
                    <a:pt x="41" y="88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6"/>
            <p:cNvSpPr>
              <a:spLocks/>
            </p:cNvSpPr>
            <p:nvPr/>
          </p:nvSpPr>
          <p:spPr bwMode="auto">
            <a:xfrm>
              <a:off x="-2611438" y="4291013"/>
              <a:ext cx="33338" cy="74613"/>
            </a:xfrm>
            <a:custGeom>
              <a:avLst/>
              <a:gdLst>
                <a:gd name="T0" fmla="*/ 42 w 42"/>
                <a:gd name="T1" fmla="*/ 91 h 94"/>
                <a:gd name="T2" fmla="*/ 42 w 42"/>
                <a:gd name="T3" fmla="*/ 0 h 94"/>
                <a:gd name="T4" fmla="*/ 0 w 42"/>
                <a:gd name="T5" fmla="*/ 4 h 94"/>
                <a:gd name="T6" fmla="*/ 0 w 42"/>
                <a:gd name="T7" fmla="*/ 94 h 94"/>
                <a:gd name="T8" fmla="*/ 42 w 42"/>
                <a:gd name="T9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4">
                  <a:moveTo>
                    <a:pt x="42" y="91"/>
                  </a:moveTo>
                  <a:lnTo>
                    <a:pt x="42" y="0"/>
                  </a:lnTo>
                  <a:lnTo>
                    <a:pt x="0" y="4"/>
                  </a:lnTo>
                  <a:lnTo>
                    <a:pt x="0" y="94"/>
                  </a:lnTo>
                  <a:lnTo>
                    <a:pt x="42" y="91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7"/>
            <p:cNvSpPr>
              <a:spLocks/>
            </p:cNvSpPr>
            <p:nvPr/>
          </p:nvSpPr>
          <p:spPr bwMode="auto">
            <a:xfrm>
              <a:off x="-2517775" y="4281488"/>
              <a:ext cx="31750" cy="76200"/>
            </a:xfrm>
            <a:custGeom>
              <a:avLst/>
              <a:gdLst>
                <a:gd name="T0" fmla="*/ 40 w 40"/>
                <a:gd name="T1" fmla="*/ 93 h 96"/>
                <a:gd name="T2" fmla="*/ 40 w 40"/>
                <a:gd name="T3" fmla="*/ 0 h 96"/>
                <a:gd name="T4" fmla="*/ 0 w 40"/>
                <a:gd name="T5" fmla="*/ 5 h 96"/>
                <a:gd name="T6" fmla="*/ 0 w 40"/>
                <a:gd name="T7" fmla="*/ 96 h 96"/>
                <a:gd name="T8" fmla="*/ 40 w 40"/>
                <a:gd name="T9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6">
                  <a:moveTo>
                    <a:pt x="40" y="93"/>
                  </a:moveTo>
                  <a:lnTo>
                    <a:pt x="40" y="0"/>
                  </a:lnTo>
                  <a:lnTo>
                    <a:pt x="0" y="5"/>
                  </a:lnTo>
                  <a:lnTo>
                    <a:pt x="0" y="96"/>
                  </a:lnTo>
                  <a:lnTo>
                    <a:pt x="40" y="9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8"/>
            <p:cNvSpPr>
              <a:spLocks/>
            </p:cNvSpPr>
            <p:nvPr/>
          </p:nvSpPr>
          <p:spPr bwMode="auto">
            <a:xfrm>
              <a:off x="-2154238" y="4667250"/>
              <a:ext cx="26988" cy="60325"/>
            </a:xfrm>
            <a:custGeom>
              <a:avLst/>
              <a:gdLst>
                <a:gd name="T0" fmla="*/ 0 w 32"/>
                <a:gd name="T1" fmla="*/ 75 h 75"/>
                <a:gd name="T2" fmla="*/ 0 w 32"/>
                <a:gd name="T3" fmla="*/ 0 h 75"/>
                <a:gd name="T4" fmla="*/ 32 w 32"/>
                <a:gd name="T5" fmla="*/ 1 h 75"/>
                <a:gd name="T6" fmla="*/ 32 w 32"/>
                <a:gd name="T7" fmla="*/ 75 h 75"/>
                <a:gd name="T8" fmla="*/ 0 w 3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5">
                  <a:moveTo>
                    <a:pt x="0" y="75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32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9"/>
            <p:cNvSpPr>
              <a:spLocks/>
            </p:cNvSpPr>
            <p:nvPr/>
          </p:nvSpPr>
          <p:spPr bwMode="auto">
            <a:xfrm>
              <a:off x="-2227263" y="4665663"/>
              <a:ext cx="25400" cy="61913"/>
            </a:xfrm>
            <a:custGeom>
              <a:avLst/>
              <a:gdLst>
                <a:gd name="T0" fmla="*/ 0 w 32"/>
                <a:gd name="T1" fmla="*/ 79 h 79"/>
                <a:gd name="T2" fmla="*/ 0 w 32"/>
                <a:gd name="T3" fmla="*/ 0 h 79"/>
                <a:gd name="T4" fmla="*/ 32 w 32"/>
                <a:gd name="T5" fmla="*/ 1 h 79"/>
                <a:gd name="T6" fmla="*/ 32 w 32"/>
                <a:gd name="T7" fmla="*/ 79 h 79"/>
                <a:gd name="T8" fmla="*/ 0 w 3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9">
                  <a:moveTo>
                    <a:pt x="0" y="79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32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0"/>
            <p:cNvSpPr>
              <a:spLocks/>
            </p:cNvSpPr>
            <p:nvPr/>
          </p:nvSpPr>
          <p:spPr bwMode="auto">
            <a:xfrm>
              <a:off x="-2301875" y="4662488"/>
              <a:ext cx="26988" cy="65088"/>
            </a:xfrm>
            <a:custGeom>
              <a:avLst/>
              <a:gdLst>
                <a:gd name="T0" fmla="*/ 0 w 33"/>
                <a:gd name="T1" fmla="*/ 81 h 81"/>
                <a:gd name="T2" fmla="*/ 0 w 33"/>
                <a:gd name="T3" fmla="*/ 0 h 81"/>
                <a:gd name="T4" fmla="*/ 33 w 33"/>
                <a:gd name="T5" fmla="*/ 1 h 81"/>
                <a:gd name="T6" fmla="*/ 33 w 33"/>
                <a:gd name="T7" fmla="*/ 81 h 81"/>
                <a:gd name="T8" fmla="*/ 0 w 33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1">
                  <a:moveTo>
                    <a:pt x="0" y="81"/>
                  </a:moveTo>
                  <a:lnTo>
                    <a:pt x="0" y="0"/>
                  </a:lnTo>
                  <a:lnTo>
                    <a:pt x="33" y="1"/>
                  </a:lnTo>
                  <a:lnTo>
                    <a:pt x="33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1"/>
            <p:cNvSpPr>
              <a:spLocks/>
            </p:cNvSpPr>
            <p:nvPr/>
          </p:nvSpPr>
          <p:spPr bwMode="auto">
            <a:xfrm>
              <a:off x="-2154238" y="4564063"/>
              <a:ext cx="26988" cy="60325"/>
            </a:xfrm>
            <a:custGeom>
              <a:avLst/>
              <a:gdLst>
                <a:gd name="T0" fmla="*/ 0 w 32"/>
                <a:gd name="T1" fmla="*/ 75 h 77"/>
                <a:gd name="T2" fmla="*/ 0 w 32"/>
                <a:gd name="T3" fmla="*/ 0 h 77"/>
                <a:gd name="T4" fmla="*/ 32 w 32"/>
                <a:gd name="T5" fmla="*/ 4 h 77"/>
                <a:gd name="T6" fmla="*/ 32 w 32"/>
                <a:gd name="T7" fmla="*/ 77 h 77"/>
                <a:gd name="T8" fmla="*/ 0 w 32"/>
                <a:gd name="T9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7">
                  <a:moveTo>
                    <a:pt x="0" y="75"/>
                  </a:moveTo>
                  <a:lnTo>
                    <a:pt x="0" y="0"/>
                  </a:lnTo>
                  <a:lnTo>
                    <a:pt x="32" y="4"/>
                  </a:lnTo>
                  <a:lnTo>
                    <a:pt x="32" y="77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2"/>
            <p:cNvSpPr>
              <a:spLocks/>
            </p:cNvSpPr>
            <p:nvPr/>
          </p:nvSpPr>
          <p:spPr bwMode="auto">
            <a:xfrm>
              <a:off x="-2227263" y="4557713"/>
              <a:ext cx="25400" cy="61913"/>
            </a:xfrm>
            <a:custGeom>
              <a:avLst/>
              <a:gdLst>
                <a:gd name="T0" fmla="*/ 0 w 32"/>
                <a:gd name="T1" fmla="*/ 79 h 80"/>
                <a:gd name="T2" fmla="*/ 0 w 32"/>
                <a:gd name="T3" fmla="*/ 0 h 80"/>
                <a:gd name="T4" fmla="*/ 32 w 32"/>
                <a:gd name="T5" fmla="*/ 4 h 80"/>
                <a:gd name="T6" fmla="*/ 32 w 32"/>
                <a:gd name="T7" fmla="*/ 80 h 80"/>
                <a:gd name="T8" fmla="*/ 0 w 32"/>
                <a:gd name="T9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0">
                  <a:moveTo>
                    <a:pt x="0" y="79"/>
                  </a:moveTo>
                  <a:lnTo>
                    <a:pt x="0" y="0"/>
                  </a:lnTo>
                  <a:lnTo>
                    <a:pt x="32" y="4"/>
                  </a:lnTo>
                  <a:lnTo>
                    <a:pt x="32" y="8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3"/>
            <p:cNvSpPr>
              <a:spLocks/>
            </p:cNvSpPr>
            <p:nvPr/>
          </p:nvSpPr>
          <p:spPr bwMode="auto">
            <a:xfrm>
              <a:off x="-2301875" y="4549775"/>
              <a:ext cx="26988" cy="66675"/>
            </a:xfrm>
            <a:custGeom>
              <a:avLst/>
              <a:gdLst>
                <a:gd name="T0" fmla="*/ 0 w 33"/>
                <a:gd name="T1" fmla="*/ 82 h 84"/>
                <a:gd name="T2" fmla="*/ 0 w 33"/>
                <a:gd name="T3" fmla="*/ 0 h 84"/>
                <a:gd name="T4" fmla="*/ 33 w 33"/>
                <a:gd name="T5" fmla="*/ 3 h 84"/>
                <a:gd name="T6" fmla="*/ 33 w 33"/>
                <a:gd name="T7" fmla="*/ 84 h 84"/>
                <a:gd name="T8" fmla="*/ 0 w 33"/>
                <a:gd name="T9" fmla="*/ 8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4">
                  <a:moveTo>
                    <a:pt x="0" y="82"/>
                  </a:moveTo>
                  <a:lnTo>
                    <a:pt x="0" y="0"/>
                  </a:lnTo>
                  <a:lnTo>
                    <a:pt x="33" y="3"/>
                  </a:lnTo>
                  <a:lnTo>
                    <a:pt x="33" y="8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4"/>
            <p:cNvSpPr>
              <a:spLocks/>
            </p:cNvSpPr>
            <p:nvPr/>
          </p:nvSpPr>
          <p:spPr bwMode="auto">
            <a:xfrm>
              <a:off x="-2154238" y="4459288"/>
              <a:ext cx="26988" cy="63500"/>
            </a:xfrm>
            <a:custGeom>
              <a:avLst/>
              <a:gdLst>
                <a:gd name="T0" fmla="*/ 0 w 32"/>
                <a:gd name="T1" fmla="*/ 75 h 79"/>
                <a:gd name="T2" fmla="*/ 0 w 32"/>
                <a:gd name="T3" fmla="*/ 0 h 79"/>
                <a:gd name="T4" fmla="*/ 32 w 32"/>
                <a:gd name="T5" fmla="*/ 4 h 79"/>
                <a:gd name="T6" fmla="*/ 32 w 32"/>
                <a:gd name="T7" fmla="*/ 79 h 79"/>
                <a:gd name="T8" fmla="*/ 0 w 32"/>
                <a:gd name="T9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9">
                  <a:moveTo>
                    <a:pt x="0" y="75"/>
                  </a:moveTo>
                  <a:lnTo>
                    <a:pt x="0" y="0"/>
                  </a:lnTo>
                  <a:lnTo>
                    <a:pt x="32" y="4"/>
                  </a:lnTo>
                  <a:lnTo>
                    <a:pt x="32" y="7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5"/>
            <p:cNvSpPr>
              <a:spLocks/>
            </p:cNvSpPr>
            <p:nvPr/>
          </p:nvSpPr>
          <p:spPr bwMode="auto">
            <a:xfrm>
              <a:off x="-2227263" y="4448175"/>
              <a:ext cx="25400" cy="65088"/>
            </a:xfrm>
            <a:custGeom>
              <a:avLst/>
              <a:gdLst>
                <a:gd name="T0" fmla="*/ 0 w 32"/>
                <a:gd name="T1" fmla="*/ 78 h 82"/>
                <a:gd name="T2" fmla="*/ 0 w 32"/>
                <a:gd name="T3" fmla="*/ 0 h 82"/>
                <a:gd name="T4" fmla="*/ 32 w 32"/>
                <a:gd name="T5" fmla="*/ 5 h 82"/>
                <a:gd name="T6" fmla="*/ 32 w 32"/>
                <a:gd name="T7" fmla="*/ 82 h 82"/>
                <a:gd name="T8" fmla="*/ 0 w 32"/>
                <a:gd name="T9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2">
                  <a:moveTo>
                    <a:pt x="0" y="78"/>
                  </a:moveTo>
                  <a:lnTo>
                    <a:pt x="0" y="0"/>
                  </a:lnTo>
                  <a:lnTo>
                    <a:pt x="32" y="5"/>
                  </a:lnTo>
                  <a:lnTo>
                    <a:pt x="32" y="82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6"/>
            <p:cNvSpPr>
              <a:spLocks/>
            </p:cNvSpPr>
            <p:nvPr/>
          </p:nvSpPr>
          <p:spPr bwMode="auto">
            <a:xfrm>
              <a:off x="-2301875" y="4437063"/>
              <a:ext cx="26988" cy="68263"/>
            </a:xfrm>
            <a:custGeom>
              <a:avLst/>
              <a:gdLst>
                <a:gd name="T0" fmla="*/ 0 w 33"/>
                <a:gd name="T1" fmla="*/ 81 h 86"/>
                <a:gd name="T2" fmla="*/ 0 w 33"/>
                <a:gd name="T3" fmla="*/ 0 h 86"/>
                <a:gd name="T4" fmla="*/ 33 w 33"/>
                <a:gd name="T5" fmla="*/ 5 h 86"/>
                <a:gd name="T6" fmla="*/ 33 w 33"/>
                <a:gd name="T7" fmla="*/ 86 h 86"/>
                <a:gd name="T8" fmla="*/ 0 w 33"/>
                <a:gd name="T9" fmla="*/ 8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6">
                  <a:moveTo>
                    <a:pt x="0" y="81"/>
                  </a:moveTo>
                  <a:lnTo>
                    <a:pt x="0" y="0"/>
                  </a:lnTo>
                  <a:lnTo>
                    <a:pt x="33" y="5"/>
                  </a:lnTo>
                  <a:lnTo>
                    <a:pt x="33" y="86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7"/>
            <p:cNvSpPr>
              <a:spLocks/>
            </p:cNvSpPr>
            <p:nvPr/>
          </p:nvSpPr>
          <p:spPr bwMode="auto">
            <a:xfrm>
              <a:off x="-2154238" y="4354513"/>
              <a:ext cx="26988" cy="65088"/>
            </a:xfrm>
            <a:custGeom>
              <a:avLst/>
              <a:gdLst>
                <a:gd name="T0" fmla="*/ 0 w 32"/>
                <a:gd name="T1" fmla="*/ 76 h 80"/>
                <a:gd name="T2" fmla="*/ 0 w 32"/>
                <a:gd name="T3" fmla="*/ 0 h 80"/>
                <a:gd name="T4" fmla="*/ 32 w 32"/>
                <a:gd name="T5" fmla="*/ 6 h 80"/>
                <a:gd name="T6" fmla="*/ 32 w 32"/>
                <a:gd name="T7" fmla="*/ 80 h 80"/>
                <a:gd name="T8" fmla="*/ 0 w 32"/>
                <a:gd name="T9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0">
                  <a:moveTo>
                    <a:pt x="0" y="76"/>
                  </a:moveTo>
                  <a:lnTo>
                    <a:pt x="0" y="0"/>
                  </a:lnTo>
                  <a:lnTo>
                    <a:pt x="32" y="6"/>
                  </a:lnTo>
                  <a:lnTo>
                    <a:pt x="32" y="8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8"/>
            <p:cNvSpPr>
              <a:spLocks/>
            </p:cNvSpPr>
            <p:nvPr/>
          </p:nvSpPr>
          <p:spPr bwMode="auto">
            <a:xfrm>
              <a:off x="-2227263" y="4340225"/>
              <a:ext cx="25400" cy="66675"/>
            </a:xfrm>
            <a:custGeom>
              <a:avLst/>
              <a:gdLst>
                <a:gd name="T0" fmla="*/ 0 w 32"/>
                <a:gd name="T1" fmla="*/ 77 h 83"/>
                <a:gd name="T2" fmla="*/ 0 w 32"/>
                <a:gd name="T3" fmla="*/ 0 h 83"/>
                <a:gd name="T4" fmla="*/ 32 w 32"/>
                <a:gd name="T5" fmla="*/ 7 h 83"/>
                <a:gd name="T6" fmla="*/ 32 w 32"/>
                <a:gd name="T7" fmla="*/ 83 h 83"/>
                <a:gd name="T8" fmla="*/ 0 w 32"/>
                <a:gd name="T9" fmla="*/ 7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3">
                  <a:moveTo>
                    <a:pt x="0" y="77"/>
                  </a:moveTo>
                  <a:lnTo>
                    <a:pt x="0" y="0"/>
                  </a:lnTo>
                  <a:lnTo>
                    <a:pt x="32" y="7"/>
                  </a:lnTo>
                  <a:lnTo>
                    <a:pt x="32" y="83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9"/>
            <p:cNvSpPr>
              <a:spLocks/>
            </p:cNvSpPr>
            <p:nvPr/>
          </p:nvSpPr>
          <p:spPr bwMode="auto">
            <a:xfrm>
              <a:off x="-2301875" y="4324350"/>
              <a:ext cx="26988" cy="68263"/>
            </a:xfrm>
            <a:custGeom>
              <a:avLst/>
              <a:gdLst>
                <a:gd name="T0" fmla="*/ 0 w 33"/>
                <a:gd name="T1" fmla="*/ 82 h 88"/>
                <a:gd name="T2" fmla="*/ 0 w 33"/>
                <a:gd name="T3" fmla="*/ 0 h 88"/>
                <a:gd name="T4" fmla="*/ 33 w 33"/>
                <a:gd name="T5" fmla="*/ 8 h 88"/>
                <a:gd name="T6" fmla="*/ 33 w 33"/>
                <a:gd name="T7" fmla="*/ 88 h 88"/>
                <a:gd name="T8" fmla="*/ 0 w 33"/>
                <a:gd name="T9" fmla="*/ 8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8">
                  <a:moveTo>
                    <a:pt x="0" y="82"/>
                  </a:moveTo>
                  <a:lnTo>
                    <a:pt x="0" y="0"/>
                  </a:lnTo>
                  <a:lnTo>
                    <a:pt x="33" y="8"/>
                  </a:lnTo>
                  <a:lnTo>
                    <a:pt x="33" y="8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68370" y="1458062"/>
            <a:ext cx="8762492" cy="4468176"/>
            <a:chOff x="168370" y="1458062"/>
            <a:chExt cx="8762492" cy="4468176"/>
          </a:xfrm>
        </p:grpSpPr>
        <p:sp>
          <p:nvSpPr>
            <p:cNvPr id="3" name="Rectangle 2"/>
            <p:cNvSpPr/>
            <p:nvPr/>
          </p:nvSpPr>
          <p:spPr>
            <a:xfrm>
              <a:off x="4218974" y="1458062"/>
              <a:ext cx="2667966" cy="74111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4" name="Straight Connector 23"/>
            <p:cNvCxnSpPr>
              <a:stCxn id="3" idx="1"/>
            </p:cNvCxnSpPr>
            <p:nvPr/>
          </p:nvCxnSpPr>
          <p:spPr>
            <a:xfrm flipH="1">
              <a:off x="381965" y="1828620"/>
              <a:ext cx="3837009" cy="1381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" idx="3"/>
            </p:cNvCxnSpPr>
            <p:nvPr/>
          </p:nvCxnSpPr>
          <p:spPr>
            <a:xfrm>
              <a:off x="6886940" y="1828620"/>
              <a:ext cx="1851946" cy="13817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98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8370" y="3210333"/>
              <a:ext cx="8762492" cy="2715905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945522" y="877374"/>
            <a:ext cx="2385945" cy="2011890"/>
            <a:chOff x="2018373" y="3415917"/>
            <a:chExt cx="1700213" cy="831850"/>
          </a:xfrm>
        </p:grpSpPr>
        <p:sp>
          <p:nvSpPr>
            <p:cNvPr id="6" name="Freeform 15"/>
            <p:cNvSpPr>
              <a:spLocks/>
            </p:cNvSpPr>
            <p:nvPr/>
          </p:nvSpPr>
          <p:spPr bwMode="auto">
            <a:xfrm>
              <a:off x="2018373" y="3496879"/>
              <a:ext cx="1700213" cy="406400"/>
            </a:xfrm>
            <a:custGeom>
              <a:avLst/>
              <a:gdLst>
                <a:gd name="T0" fmla="*/ 57 w 2141"/>
                <a:gd name="T1" fmla="*/ 0 h 513"/>
                <a:gd name="T2" fmla="*/ 0 w 2141"/>
                <a:gd name="T3" fmla="*/ 480 h 513"/>
                <a:gd name="T4" fmla="*/ 33 w 2141"/>
                <a:gd name="T5" fmla="*/ 513 h 513"/>
                <a:gd name="T6" fmla="*/ 2098 w 2141"/>
                <a:gd name="T7" fmla="*/ 511 h 513"/>
                <a:gd name="T8" fmla="*/ 2141 w 2141"/>
                <a:gd name="T9" fmla="*/ 479 h 513"/>
                <a:gd name="T10" fmla="*/ 2108 w 2141"/>
                <a:gd name="T11" fmla="*/ 0 h 513"/>
                <a:gd name="T12" fmla="*/ 57 w 2141"/>
                <a:gd name="T13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1" h="513">
                  <a:moveTo>
                    <a:pt x="57" y="0"/>
                  </a:moveTo>
                  <a:lnTo>
                    <a:pt x="0" y="480"/>
                  </a:lnTo>
                  <a:lnTo>
                    <a:pt x="33" y="513"/>
                  </a:lnTo>
                  <a:lnTo>
                    <a:pt x="2098" y="511"/>
                  </a:lnTo>
                  <a:lnTo>
                    <a:pt x="2141" y="479"/>
                  </a:lnTo>
                  <a:lnTo>
                    <a:pt x="2108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Freeform 16"/>
            <p:cNvSpPr>
              <a:spLocks/>
            </p:cNvSpPr>
            <p:nvPr/>
          </p:nvSpPr>
          <p:spPr bwMode="auto">
            <a:xfrm>
              <a:off x="3586823" y="3439729"/>
              <a:ext cx="92075" cy="808038"/>
            </a:xfrm>
            <a:custGeom>
              <a:avLst/>
              <a:gdLst>
                <a:gd name="T0" fmla="*/ 117 w 117"/>
                <a:gd name="T1" fmla="*/ 1019 h 1019"/>
                <a:gd name="T2" fmla="*/ 74 w 117"/>
                <a:gd name="T3" fmla="*/ 0 h 1019"/>
                <a:gd name="T4" fmla="*/ 15 w 117"/>
                <a:gd name="T5" fmla="*/ 0 h 1019"/>
                <a:gd name="T6" fmla="*/ 0 w 117"/>
                <a:gd name="T7" fmla="*/ 20 h 1019"/>
                <a:gd name="T8" fmla="*/ 1 w 117"/>
                <a:gd name="T9" fmla="*/ 1019 h 1019"/>
                <a:gd name="T10" fmla="*/ 117 w 117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019">
                  <a:moveTo>
                    <a:pt x="117" y="1019"/>
                  </a:moveTo>
                  <a:lnTo>
                    <a:pt x="74" y="0"/>
                  </a:lnTo>
                  <a:lnTo>
                    <a:pt x="15" y="0"/>
                  </a:lnTo>
                  <a:lnTo>
                    <a:pt x="0" y="20"/>
                  </a:lnTo>
                  <a:lnTo>
                    <a:pt x="1" y="1019"/>
                  </a:lnTo>
                  <a:lnTo>
                    <a:pt x="117" y="1019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17"/>
            <p:cNvSpPr>
              <a:spLocks/>
            </p:cNvSpPr>
            <p:nvPr/>
          </p:nvSpPr>
          <p:spPr bwMode="auto">
            <a:xfrm>
              <a:off x="2059648" y="3415917"/>
              <a:ext cx="90488" cy="808038"/>
            </a:xfrm>
            <a:custGeom>
              <a:avLst/>
              <a:gdLst>
                <a:gd name="T0" fmla="*/ 0 w 116"/>
                <a:gd name="T1" fmla="*/ 1019 h 1019"/>
                <a:gd name="T2" fmla="*/ 43 w 116"/>
                <a:gd name="T3" fmla="*/ 1 h 1019"/>
                <a:gd name="T4" fmla="*/ 102 w 116"/>
                <a:gd name="T5" fmla="*/ 0 h 1019"/>
                <a:gd name="T6" fmla="*/ 116 w 116"/>
                <a:gd name="T7" fmla="*/ 20 h 1019"/>
                <a:gd name="T8" fmla="*/ 116 w 116"/>
                <a:gd name="T9" fmla="*/ 1019 h 1019"/>
                <a:gd name="T10" fmla="*/ 0 w 116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019">
                  <a:moveTo>
                    <a:pt x="0" y="1019"/>
                  </a:moveTo>
                  <a:lnTo>
                    <a:pt x="43" y="1"/>
                  </a:lnTo>
                  <a:lnTo>
                    <a:pt x="102" y="0"/>
                  </a:lnTo>
                  <a:lnTo>
                    <a:pt x="116" y="20"/>
                  </a:lnTo>
                  <a:lnTo>
                    <a:pt x="116" y="1019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2767673" y="3511167"/>
              <a:ext cx="936625" cy="333375"/>
            </a:xfrm>
            <a:custGeom>
              <a:avLst/>
              <a:gdLst>
                <a:gd name="T0" fmla="*/ 1074 w 1179"/>
                <a:gd name="T1" fmla="*/ 419 h 419"/>
                <a:gd name="T2" fmla="*/ 1179 w 1179"/>
                <a:gd name="T3" fmla="*/ 0 h 419"/>
                <a:gd name="T4" fmla="*/ 101 w 1179"/>
                <a:gd name="T5" fmla="*/ 0 h 419"/>
                <a:gd name="T6" fmla="*/ 0 w 1179"/>
                <a:gd name="T7" fmla="*/ 419 h 419"/>
                <a:gd name="T8" fmla="*/ 1074 w 1179"/>
                <a:gd name="T9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9" h="419">
                  <a:moveTo>
                    <a:pt x="1074" y="419"/>
                  </a:moveTo>
                  <a:lnTo>
                    <a:pt x="1179" y="0"/>
                  </a:lnTo>
                  <a:lnTo>
                    <a:pt x="101" y="0"/>
                  </a:lnTo>
                  <a:lnTo>
                    <a:pt x="0" y="419"/>
                  </a:lnTo>
                  <a:lnTo>
                    <a:pt x="1074" y="419"/>
                  </a:ln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2758148" y="3511167"/>
              <a:ext cx="212725" cy="331788"/>
            </a:xfrm>
            <a:custGeom>
              <a:avLst/>
              <a:gdLst>
                <a:gd name="T0" fmla="*/ 100 w 268"/>
                <a:gd name="T1" fmla="*/ 0 h 418"/>
                <a:gd name="T2" fmla="*/ 0 w 268"/>
                <a:gd name="T3" fmla="*/ 418 h 418"/>
                <a:gd name="T4" fmla="*/ 167 w 268"/>
                <a:gd name="T5" fmla="*/ 418 h 418"/>
                <a:gd name="T6" fmla="*/ 268 w 268"/>
                <a:gd name="T7" fmla="*/ 0 h 418"/>
                <a:gd name="T8" fmla="*/ 100 w 268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18">
                  <a:moveTo>
                    <a:pt x="100" y="0"/>
                  </a:moveTo>
                  <a:lnTo>
                    <a:pt x="0" y="418"/>
                  </a:lnTo>
                  <a:lnTo>
                    <a:pt x="167" y="418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3031198" y="3511167"/>
              <a:ext cx="212725" cy="331788"/>
            </a:xfrm>
            <a:custGeom>
              <a:avLst/>
              <a:gdLst>
                <a:gd name="T0" fmla="*/ 99 w 267"/>
                <a:gd name="T1" fmla="*/ 0 h 418"/>
                <a:gd name="T2" fmla="*/ 0 w 267"/>
                <a:gd name="T3" fmla="*/ 418 h 418"/>
                <a:gd name="T4" fmla="*/ 166 w 267"/>
                <a:gd name="T5" fmla="*/ 418 h 418"/>
                <a:gd name="T6" fmla="*/ 267 w 267"/>
                <a:gd name="T7" fmla="*/ 0 h 418"/>
                <a:gd name="T8" fmla="*/ 99 w 267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418">
                  <a:moveTo>
                    <a:pt x="99" y="0"/>
                  </a:moveTo>
                  <a:lnTo>
                    <a:pt x="0" y="418"/>
                  </a:lnTo>
                  <a:lnTo>
                    <a:pt x="166" y="418"/>
                  </a:lnTo>
                  <a:lnTo>
                    <a:pt x="267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3304248" y="3511167"/>
              <a:ext cx="212725" cy="333375"/>
            </a:xfrm>
            <a:custGeom>
              <a:avLst/>
              <a:gdLst>
                <a:gd name="T0" fmla="*/ 100 w 268"/>
                <a:gd name="T1" fmla="*/ 0 h 421"/>
                <a:gd name="T2" fmla="*/ 0 w 268"/>
                <a:gd name="T3" fmla="*/ 421 h 421"/>
                <a:gd name="T4" fmla="*/ 167 w 268"/>
                <a:gd name="T5" fmla="*/ 421 h 421"/>
                <a:gd name="T6" fmla="*/ 268 w 268"/>
                <a:gd name="T7" fmla="*/ 0 h 421"/>
                <a:gd name="T8" fmla="*/ 100 w 268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21">
                  <a:moveTo>
                    <a:pt x="100" y="0"/>
                  </a:moveTo>
                  <a:lnTo>
                    <a:pt x="0" y="421"/>
                  </a:lnTo>
                  <a:lnTo>
                    <a:pt x="167" y="421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3604285" y="3511167"/>
              <a:ext cx="106363" cy="333375"/>
            </a:xfrm>
            <a:custGeom>
              <a:avLst/>
              <a:gdLst>
                <a:gd name="T0" fmla="*/ 135 w 135"/>
                <a:gd name="T1" fmla="*/ 0 h 419"/>
                <a:gd name="T2" fmla="*/ 68 w 135"/>
                <a:gd name="T3" fmla="*/ 0 h 419"/>
                <a:gd name="T4" fmla="*/ 0 w 135"/>
                <a:gd name="T5" fmla="*/ 419 h 419"/>
                <a:gd name="T6" fmla="*/ 135 w 135"/>
                <a:gd name="T7" fmla="*/ 419 h 419"/>
                <a:gd name="T8" fmla="*/ 135 w 135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19">
                  <a:moveTo>
                    <a:pt x="135" y="0"/>
                  </a:moveTo>
                  <a:lnTo>
                    <a:pt x="68" y="0"/>
                  </a:lnTo>
                  <a:lnTo>
                    <a:pt x="0" y="419"/>
                  </a:lnTo>
                  <a:lnTo>
                    <a:pt x="135" y="41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2023135" y="3511167"/>
              <a:ext cx="862013" cy="333375"/>
            </a:xfrm>
            <a:custGeom>
              <a:avLst/>
              <a:gdLst>
                <a:gd name="T0" fmla="*/ 0 w 1084"/>
                <a:gd name="T1" fmla="*/ 419 h 419"/>
                <a:gd name="T2" fmla="*/ 979 w 1084"/>
                <a:gd name="T3" fmla="*/ 419 h 419"/>
                <a:gd name="T4" fmla="*/ 1084 w 1084"/>
                <a:gd name="T5" fmla="*/ 0 h 419"/>
                <a:gd name="T6" fmla="*/ 5 w 1084"/>
                <a:gd name="T7" fmla="*/ 0 h 419"/>
                <a:gd name="T8" fmla="*/ 0 w 1084"/>
                <a:gd name="T9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4" h="419">
                  <a:moveTo>
                    <a:pt x="0" y="419"/>
                  </a:moveTo>
                  <a:lnTo>
                    <a:pt x="979" y="419"/>
                  </a:lnTo>
                  <a:lnTo>
                    <a:pt x="1084" y="0"/>
                  </a:lnTo>
                  <a:lnTo>
                    <a:pt x="5" y="0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2031073" y="3511167"/>
              <a:ext cx="107950" cy="331788"/>
            </a:xfrm>
            <a:custGeom>
              <a:avLst/>
              <a:gdLst>
                <a:gd name="T0" fmla="*/ 0 w 135"/>
                <a:gd name="T1" fmla="*/ 418 h 418"/>
                <a:gd name="T2" fmla="*/ 46 w 135"/>
                <a:gd name="T3" fmla="*/ 418 h 418"/>
                <a:gd name="T4" fmla="*/ 135 w 135"/>
                <a:gd name="T5" fmla="*/ 0 h 418"/>
                <a:gd name="T6" fmla="*/ 6 w 135"/>
                <a:gd name="T7" fmla="*/ 0 h 418"/>
                <a:gd name="T8" fmla="*/ 0 w 135"/>
                <a:gd name="T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18">
                  <a:moveTo>
                    <a:pt x="0" y="418"/>
                  </a:moveTo>
                  <a:lnTo>
                    <a:pt x="46" y="418"/>
                  </a:lnTo>
                  <a:lnTo>
                    <a:pt x="135" y="0"/>
                  </a:lnTo>
                  <a:lnTo>
                    <a:pt x="6" y="0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2210460" y="3511167"/>
              <a:ext cx="212725" cy="331788"/>
            </a:xfrm>
            <a:custGeom>
              <a:avLst/>
              <a:gdLst>
                <a:gd name="T0" fmla="*/ 100 w 268"/>
                <a:gd name="T1" fmla="*/ 0 h 418"/>
                <a:gd name="T2" fmla="*/ 0 w 268"/>
                <a:gd name="T3" fmla="*/ 418 h 418"/>
                <a:gd name="T4" fmla="*/ 167 w 268"/>
                <a:gd name="T5" fmla="*/ 418 h 418"/>
                <a:gd name="T6" fmla="*/ 268 w 268"/>
                <a:gd name="T7" fmla="*/ 0 h 418"/>
                <a:gd name="T8" fmla="*/ 100 w 268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18">
                  <a:moveTo>
                    <a:pt x="100" y="0"/>
                  </a:moveTo>
                  <a:lnTo>
                    <a:pt x="0" y="418"/>
                  </a:lnTo>
                  <a:lnTo>
                    <a:pt x="167" y="418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2485098" y="3511167"/>
              <a:ext cx="212725" cy="333375"/>
            </a:xfrm>
            <a:custGeom>
              <a:avLst/>
              <a:gdLst>
                <a:gd name="T0" fmla="*/ 100 w 268"/>
                <a:gd name="T1" fmla="*/ 0 h 421"/>
                <a:gd name="T2" fmla="*/ 0 w 268"/>
                <a:gd name="T3" fmla="*/ 421 h 421"/>
                <a:gd name="T4" fmla="*/ 167 w 268"/>
                <a:gd name="T5" fmla="*/ 421 h 421"/>
                <a:gd name="T6" fmla="*/ 268 w 268"/>
                <a:gd name="T7" fmla="*/ 0 h 421"/>
                <a:gd name="T8" fmla="*/ 100 w 268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21">
                  <a:moveTo>
                    <a:pt x="100" y="0"/>
                  </a:moveTo>
                  <a:lnTo>
                    <a:pt x="0" y="421"/>
                  </a:lnTo>
                  <a:lnTo>
                    <a:pt x="167" y="421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2759735" y="3511167"/>
              <a:ext cx="212725" cy="333375"/>
            </a:xfrm>
            <a:custGeom>
              <a:avLst/>
              <a:gdLst>
                <a:gd name="T0" fmla="*/ 100 w 269"/>
                <a:gd name="T1" fmla="*/ 0 h 419"/>
                <a:gd name="T2" fmla="*/ 0 w 269"/>
                <a:gd name="T3" fmla="*/ 419 h 419"/>
                <a:gd name="T4" fmla="*/ 167 w 269"/>
                <a:gd name="T5" fmla="*/ 419 h 419"/>
                <a:gd name="T6" fmla="*/ 269 w 269"/>
                <a:gd name="T7" fmla="*/ 0 h 419"/>
                <a:gd name="T8" fmla="*/ 100 w 269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419">
                  <a:moveTo>
                    <a:pt x="100" y="0"/>
                  </a:moveTo>
                  <a:lnTo>
                    <a:pt x="0" y="419"/>
                  </a:lnTo>
                  <a:lnTo>
                    <a:pt x="167" y="419"/>
                  </a:lnTo>
                  <a:lnTo>
                    <a:pt x="269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Freeform 28"/>
            <p:cNvSpPr>
              <a:spLocks/>
            </p:cNvSpPr>
            <p:nvPr/>
          </p:nvSpPr>
          <p:spPr bwMode="auto">
            <a:xfrm>
              <a:off x="2018373" y="3477829"/>
              <a:ext cx="1700213" cy="398463"/>
            </a:xfrm>
            <a:custGeom>
              <a:avLst/>
              <a:gdLst>
                <a:gd name="T0" fmla="*/ 81 w 2142"/>
                <a:gd name="T1" fmla="*/ 46 h 502"/>
                <a:gd name="T2" fmla="*/ 2110 w 2142"/>
                <a:gd name="T3" fmla="*/ 47 h 502"/>
                <a:gd name="T4" fmla="*/ 2110 w 2142"/>
                <a:gd name="T5" fmla="*/ 456 h 502"/>
                <a:gd name="T6" fmla="*/ 33 w 2142"/>
                <a:gd name="T7" fmla="*/ 456 h 502"/>
                <a:gd name="T8" fmla="*/ 33 w 2142"/>
                <a:gd name="T9" fmla="*/ 46 h 502"/>
                <a:gd name="T10" fmla="*/ 81 w 2142"/>
                <a:gd name="T11" fmla="*/ 46 h 502"/>
                <a:gd name="T12" fmla="*/ 81 w 2142"/>
                <a:gd name="T13" fmla="*/ 0 h 502"/>
                <a:gd name="T14" fmla="*/ 0 w 2142"/>
                <a:gd name="T15" fmla="*/ 0 h 502"/>
                <a:gd name="T16" fmla="*/ 0 w 2142"/>
                <a:gd name="T17" fmla="*/ 502 h 502"/>
                <a:gd name="T18" fmla="*/ 2142 w 2142"/>
                <a:gd name="T19" fmla="*/ 502 h 502"/>
                <a:gd name="T20" fmla="*/ 2142 w 2142"/>
                <a:gd name="T21" fmla="*/ 0 h 502"/>
                <a:gd name="T22" fmla="*/ 81 w 2142"/>
                <a:gd name="T23" fmla="*/ 0 h 502"/>
                <a:gd name="T24" fmla="*/ 81 w 2142"/>
                <a:gd name="T25" fmla="*/ 4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2" h="502">
                  <a:moveTo>
                    <a:pt x="81" y="46"/>
                  </a:moveTo>
                  <a:lnTo>
                    <a:pt x="2110" y="47"/>
                  </a:lnTo>
                  <a:lnTo>
                    <a:pt x="2110" y="456"/>
                  </a:lnTo>
                  <a:lnTo>
                    <a:pt x="33" y="456"/>
                  </a:lnTo>
                  <a:lnTo>
                    <a:pt x="33" y="46"/>
                  </a:lnTo>
                  <a:lnTo>
                    <a:pt x="81" y="46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502"/>
                  </a:lnTo>
                  <a:lnTo>
                    <a:pt x="2142" y="502"/>
                  </a:lnTo>
                  <a:lnTo>
                    <a:pt x="2142" y="0"/>
                  </a:lnTo>
                  <a:lnTo>
                    <a:pt x="81" y="0"/>
                  </a:lnTo>
                  <a:lnTo>
                    <a:pt x="81" y="46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auto">
            <a:xfrm>
              <a:off x="2039010" y="3415917"/>
              <a:ext cx="100013" cy="808038"/>
            </a:xfrm>
            <a:custGeom>
              <a:avLst/>
              <a:gdLst>
                <a:gd name="T0" fmla="*/ 0 w 127"/>
                <a:gd name="T1" fmla="*/ 1019 h 1019"/>
                <a:gd name="T2" fmla="*/ 52 w 127"/>
                <a:gd name="T3" fmla="*/ 0 h 1019"/>
                <a:gd name="T4" fmla="*/ 127 w 127"/>
                <a:gd name="T5" fmla="*/ 0 h 1019"/>
                <a:gd name="T6" fmla="*/ 126 w 127"/>
                <a:gd name="T7" fmla="*/ 1019 h 1019"/>
                <a:gd name="T8" fmla="*/ 0 w 127"/>
                <a:gd name="T9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019">
                  <a:moveTo>
                    <a:pt x="0" y="1019"/>
                  </a:moveTo>
                  <a:lnTo>
                    <a:pt x="52" y="0"/>
                  </a:lnTo>
                  <a:lnTo>
                    <a:pt x="127" y="0"/>
                  </a:lnTo>
                  <a:lnTo>
                    <a:pt x="126" y="1019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Freeform 30"/>
            <p:cNvSpPr>
              <a:spLocks/>
            </p:cNvSpPr>
            <p:nvPr/>
          </p:nvSpPr>
          <p:spPr bwMode="auto">
            <a:xfrm>
              <a:off x="3599523" y="3439729"/>
              <a:ext cx="100013" cy="808038"/>
            </a:xfrm>
            <a:custGeom>
              <a:avLst/>
              <a:gdLst>
                <a:gd name="T0" fmla="*/ 127 w 127"/>
                <a:gd name="T1" fmla="*/ 1019 h 1019"/>
                <a:gd name="T2" fmla="*/ 74 w 127"/>
                <a:gd name="T3" fmla="*/ 0 h 1019"/>
                <a:gd name="T4" fmla="*/ 0 w 127"/>
                <a:gd name="T5" fmla="*/ 0 h 1019"/>
                <a:gd name="T6" fmla="*/ 0 w 127"/>
                <a:gd name="T7" fmla="*/ 1019 h 1019"/>
                <a:gd name="T8" fmla="*/ 127 w 127"/>
                <a:gd name="T9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019">
                  <a:moveTo>
                    <a:pt x="127" y="1019"/>
                  </a:moveTo>
                  <a:lnTo>
                    <a:pt x="74" y="0"/>
                  </a:lnTo>
                  <a:lnTo>
                    <a:pt x="0" y="0"/>
                  </a:lnTo>
                  <a:lnTo>
                    <a:pt x="0" y="1019"/>
                  </a:lnTo>
                  <a:lnTo>
                    <a:pt x="127" y="1019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31"/>
            <p:cNvSpPr>
              <a:spLocks noChangeArrowheads="1"/>
            </p:cNvSpPr>
            <p:nvPr/>
          </p:nvSpPr>
          <p:spPr bwMode="auto">
            <a:xfrm>
              <a:off x="2200935" y="3590542"/>
              <a:ext cx="1350963" cy="160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28241" y="3632232"/>
              <a:ext cx="1474664" cy="107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800" b="1" dirty="0" smtClean="0">
                  <a:solidFill>
                    <a:sysClr val="windowText" lastClr="000000"/>
                  </a:solidFill>
                  <a:latin typeface="Arial Narrow" pitchFamily="34" charset="0"/>
                </a:rPr>
                <a:t>Construction Delays</a:t>
              </a:r>
              <a:endParaRPr lang="en-US" sz="1800" b="1" dirty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 rot="21262413">
            <a:off x="796342" y="5666242"/>
            <a:ext cx="7477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dirty="0">
                <a:solidFill>
                  <a:srgbClr val="FF0000"/>
                </a:solidFill>
                <a:latin typeface="Segoe Script" pitchFamily="34" charset="0"/>
              </a:rPr>
              <a:t>Bad doc </a:t>
            </a:r>
            <a:r>
              <a:rPr lang="en-US" sz="6600" dirty="0" smtClean="0">
                <a:solidFill>
                  <a:srgbClr val="FF0000"/>
                </a:solidFill>
                <a:latin typeface="Segoe Script" pitchFamily="34" charset="0"/>
              </a:rPr>
              <a:t>#5</a:t>
            </a:r>
            <a:endParaRPr lang="en-US" sz="66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4119615" y="4980718"/>
            <a:ext cx="3693297" cy="256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562639" y="5236614"/>
            <a:ext cx="6492240" cy="256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236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8543" y="375600"/>
            <a:ext cx="3186791" cy="302203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4255937" y="2258498"/>
            <a:ext cx="615873" cy="724823"/>
            <a:chOff x="-3882201" y="3422650"/>
            <a:chExt cx="2634423" cy="3100461"/>
          </a:xfrm>
        </p:grpSpPr>
        <p:sp>
          <p:nvSpPr>
            <p:cNvPr id="35" name="TextBox 34"/>
            <p:cNvSpPr txBox="1"/>
            <p:nvPr/>
          </p:nvSpPr>
          <p:spPr>
            <a:xfrm>
              <a:off x="-3882201" y="5006363"/>
              <a:ext cx="2634423" cy="1516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200" b="1" cap="all" dirty="0" smtClean="0">
                  <a:ln w="9000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ACCO</a:t>
              </a:r>
            </a:p>
            <a:p>
              <a:pPr algn="ctr">
                <a:lnSpc>
                  <a:spcPts val="1000"/>
                </a:lnSpc>
              </a:pPr>
              <a:r>
                <a:rPr lang="en-US" sz="1050" b="1" cap="all" dirty="0" smtClean="0">
                  <a:ln w="9000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LLC</a:t>
              </a:r>
              <a:endParaRPr lang="en-US" sz="105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-3140075" y="3422650"/>
              <a:ext cx="1150938" cy="1511300"/>
            </a:xfrm>
            <a:custGeom>
              <a:avLst/>
              <a:gdLst>
                <a:gd name="T0" fmla="*/ 1220 w 1448"/>
                <a:gd name="T1" fmla="*/ 928 h 1904"/>
                <a:gd name="T2" fmla="*/ 1220 w 1448"/>
                <a:gd name="T3" fmla="*/ 433 h 1904"/>
                <a:gd name="T4" fmla="*/ 1009 w 1448"/>
                <a:gd name="T5" fmla="*/ 354 h 1904"/>
                <a:gd name="T6" fmla="*/ 1009 w 1448"/>
                <a:gd name="T7" fmla="*/ 156 h 1904"/>
                <a:gd name="T8" fmla="*/ 741 w 1448"/>
                <a:gd name="T9" fmla="*/ 0 h 1904"/>
                <a:gd name="T10" fmla="*/ 451 w 1448"/>
                <a:gd name="T11" fmla="*/ 74 h 1904"/>
                <a:gd name="T12" fmla="*/ 451 w 1448"/>
                <a:gd name="T13" fmla="*/ 356 h 1904"/>
                <a:gd name="T14" fmla="*/ 221 w 1448"/>
                <a:gd name="T15" fmla="*/ 404 h 1904"/>
                <a:gd name="T16" fmla="*/ 221 w 1448"/>
                <a:gd name="T17" fmla="*/ 961 h 1904"/>
                <a:gd name="T18" fmla="*/ 0 w 1448"/>
                <a:gd name="T19" fmla="*/ 992 h 1904"/>
                <a:gd name="T20" fmla="*/ 0 w 1448"/>
                <a:gd name="T21" fmla="*/ 1898 h 1904"/>
                <a:gd name="T22" fmla="*/ 1448 w 1448"/>
                <a:gd name="T23" fmla="*/ 1904 h 1904"/>
                <a:gd name="T24" fmla="*/ 1448 w 1448"/>
                <a:gd name="T25" fmla="*/ 994 h 1904"/>
                <a:gd name="T26" fmla="*/ 1220 w 1448"/>
                <a:gd name="T27" fmla="*/ 928 h 1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8" h="1904">
                  <a:moveTo>
                    <a:pt x="1220" y="928"/>
                  </a:moveTo>
                  <a:lnTo>
                    <a:pt x="1220" y="433"/>
                  </a:lnTo>
                  <a:lnTo>
                    <a:pt x="1009" y="354"/>
                  </a:lnTo>
                  <a:lnTo>
                    <a:pt x="1009" y="156"/>
                  </a:lnTo>
                  <a:lnTo>
                    <a:pt x="741" y="0"/>
                  </a:lnTo>
                  <a:lnTo>
                    <a:pt x="451" y="74"/>
                  </a:lnTo>
                  <a:lnTo>
                    <a:pt x="451" y="356"/>
                  </a:lnTo>
                  <a:lnTo>
                    <a:pt x="221" y="404"/>
                  </a:lnTo>
                  <a:lnTo>
                    <a:pt x="221" y="961"/>
                  </a:lnTo>
                  <a:lnTo>
                    <a:pt x="0" y="992"/>
                  </a:lnTo>
                  <a:lnTo>
                    <a:pt x="0" y="1898"/>
                  </a:lnTo>
                  <a:lnTo>
                    <a:pt x="1448" y="1904"/>
                  </a:lnTo>
                  <a:lnTo>
                    <a:pt x="1448" y="994"/>
                  </a:lnTo>
                  <a:lnTo>
                    <a:pt x="1220" y="9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-3111500" y="3451225"/>
              <a:ext cx="1093788" cy="1454150"/>
            </a:xfrm>
            <a:custGeom>
              <a:avLst/>
              <a:gdLst>
                <a:gd name="T0" fmla="*/ 1152 w 1380"/>
                <a:gd name="T1" fmla="*/ 917 h 1831"/>
                <a:gd name="T2" fmla="*/ 1152 w 1380"/>
                <a:gd name="T3" fmla="*/ 422 h 1831"/>
                <a:gd name="T4" fmla="*/ 941 w 1380"/>
                <a:gd name="T5" fmla="*/ 342 h 1831"/>
                <a:gd name="T6" fmla="*/ 941 w 1380"/>
                <a:gd name="T7" fmla="*/ 139 h 1831"/>
                <a:gd name="T8" fmla="*/ 703 w 1380"/>
                <a:gd name="T9" fmla="*/ 0 h 1831"/>
                <a:gd name="T10" fmla="*/ 451 w 1380"/>
                <a:gd name="T11" fmla="*/ 66 h 1831"/>
                <a:gd name="T12" fmla="*/ 451 w 1380"/>
                <a:gd name="T13" fmla="*/ 349 h 1831"/>
                <a:gd name="T14" fmla="*/ 222 w 1380"/>
                <a:gd name="T15" fmla="*/ 395 h 1831"/>
                <a:gd name="T16" fmla="*/ 222 w 1380"/>
                <a:gd name="T17" fmla="*/ 954 h 1831"/>
                <a:gd name="T18" fmla="*/ 0 w 1380"/>
                <a:gd name="T19" fmla="*/ 986 h 1831"/>
                <a:gd name="T20" fmla="*/ 0 w 1380"/>
                <a:gd name="T21" fmla="*/ 1831 h 1831"/>
                <a:gd name="T22" fmla="*/ 1380 w 1380"/>
                <a:gd name="T23" fmla="*/ 1831 h 1831"/>
                <a:gd name="T24" fmla="*/ 1380 w 1380"/>
                <a:gd name="T25" fmla="*/ 983 h 1831"/>
                <a:gd name="T26" fmla="*/ 1152 w 1380"/>
                <a:gd name="T27" fmla="*/ 917 h 1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0" h="1831">
                  <a:moveTo>
                    <a:pt x="1152" y="917"/>
                  </a:moveTo>
                  <a:lnTo>
                    <a:pt x="1152" y="422"/>
                  </a:lnTo>
                  <a:lnTo>
                    <a:pt x="941" y="342"/>
                  </a:lnTo>
                  <a:lnTo>
                    <a:pt x="941" y="139"/>
                  </a:lnTo>
                  <a:lnTo>
                    <a:pt x="703" y="0"/>
                  </a:lnTo>
                  <a:lnTo>
                    <a:pt x="451" y="66"/>
                  </a:lnTo>
                  <a:lnTo>
                    <a:pt x="451" y="349"/>
                  </a:lnTo>
                  <a:lnTo>
                    <a:pt x="222" y="395"/>
                  </a:lnTo>
                  <a:lnTo>
                    <a:pt x="222" y="954"/>
                  </a:lnTo>
                  <a:lnTo>
                    <a:pt x="0" y="986"/>
                  </a:lnTo>
                  <a:lnTo>
                    <a:pt x="0" y="1831"/>
                  </a:lnTo>
                  <a:lnTo>
                    <a:pt x="1380" y="1831"/>
                  </a:lnTo>
                  <a:lnTo>
                    <a:pt x="1380" y="983"/>
                  </a:lnTo>
                  <a:lnTo>
                    <a:pt x="1152" y="9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-3070225" y="4173538"/>
              <a:ext cx="661988" cy="687388"/>
            </a:xfrm>
            <a:custGeom>
              <a:avLst/>
              <a:gdLst>
                <a:gd name="T0" fmla="*/ 836 w 836"/>
                <a:gd name="T1" fmla="*/ 0 h 867"/>
                <a:gd name="T2" fmla="*/ 836 w 836"/>
                <a:gd name="T3" fmla="*/ 867 h 867"/>
                <a:gd name="T4" fmla="*/ 0 w 836"/>
                <a:gd name="T5" fmla="*/ 867 h 867"/>
                <a:gd name="T6" fmla="*/ 0 w 836"/>
                <a:gd name="T7" fmla="*/ 121 h 867"/>
                <a:gd name="T8" fmla="*/ 836 w 836"/>
                <a:gd name="T9" fmla="*/ 0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867">
                  <a:moveTo>
                    <a:pt x="836" y="0"/>
                  </a:moveTo>
                  <a:lnTo>
                    <a:pt x="836" y="867"/>
                  </a:lnTo>
                  <a:lnTo>
                    <a:pt x="0" y="867"/>
                  </a:lnTo>
                  <a:lnTo>
                    <a:pt x="0" y="121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-3070225" y="4254500"/>
              <a:ext cx="661988" cy="606425"/>
            </a:xfrm>
            <a:custGeom>
              <a:avLst/>
              <a:gdLst>
                <a:gd name="T0" fmla="*/ 836 w 836"/>
                <a:gd name="T1" fmla="*/ 764 h 764"/>
                <a:gd name="T2" fmla="*/ 836 w 836"/>
                <a:gd name="T3" fmla="*/ 672 h 764"/>
                <a:gd name="T4" fmla="*/ 126 w 836"/>
                <a:gd name="T5" fmla="*/ 0 h 764"/>
                <a:gd name="T6" fmla="*/ 0 w 836"/>
                <a:gd name="T7" fmla="*/ 18 h 764"/>
                <a:gd name="T8" fmla="*/ 0 w 836"/>
                <a:gd name="T9" fmla="*/ 181 h 764"/>
                <a:gd name="T10" fmla="*/ 616 w 836"/>
                <a:gd name="T11" fmla="*/ 764 h 764"/>
                <a:gd name="T12" fmla="*/ 836 w 836"/>
                <a:gd name="T13" fmla="*/ 764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764">
                  <a:moveTo>
                    <a:pt x="836" y="764"/>
                  </a:moveTo>
                  <a:lnTo>
                    <a:pt x="836" y="672"/>
                  </a:lnTo>
                  <a:lnTo>
                    <a:pt x="126" y="0"/>
                  </a:lnTo>
                  <a:lnTo>
                    <a:pt x="0" y="18"/>
                  </a:lnTo>
                  <a:lnTo>
                    <a:pt x="0" y="181"/>
                  </a:lnTo>
                  <a:lnTo>
                    <a:pt x="616" y="764"/>
                  </a:lnTo>
                  <a:lnTo>
                    <a:pt x="836" y="764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auto">
            <a:xfrm>
              <a:off x="-3070225" y="4421188"/>
              <a:ext cx="463550" cy="439738"/>
            </a:xfrm>
            <a:custGeom>
              <a:avLst/>
              <a:gdLst>
                <a:gd name="T0" fmla="*/ 585 w 585"/>
                <a:gd name="T1" fmla="*/ 554 h 554"/>
                <a:gd name="T2" fmla="*/ 0 w 585"/>
                <a:gd name="T3" fmla="*/ 0 h 554"/>
                <a:gd name="T4" fmla="*/ 0 w 585"/>
                <a:gd name="T5" fmla="*/ 53 h 554"/>
                <a:gd name="T6" fmla="*/ 529 w 585"/>
                <a:gd name="T7" fmla="*/ 554 h 554"/>
                <a:gd name="T8" fmla="*/ 585 w 585"/>
                <a:gd name="T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54">
                  <a:moveTo>
                    <a:pt x="585" y="554"/>
                  </a:moveTo>
                  <a:lnTo>
                    <a:pt x="0" y="0"/>
                  </a:lnTo>
                  <a:lnTo>
                    <a:pt x="0" y="53"/>
                  </a:lnTo>
                  <a:lnTo>
                    <a:pt x="529" y="554"/>
                  </a:lnTo>
                  <a:lnTo>
                    <a:pt x="585" y="554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-2906713" y="4235450"/>
              <a:ext cx="498475" cy="484188"/>
            </a:xfrm>
            <a:custGeom>
              <a:avLst/>
              <a:gdLst>
                <a:gd name="T0" fmla="*/ 629 w 629"/>
                <a:gd name="T1" fmla="*/ 509 h 609"/>
                <a:gd name="T2" fmla="*/ 91 w 629"/>
                <a:gd name="T3" fmla="*/ 0 h 609"/>
                <a:gd name="T4" fmla="*/ 0 w 629"/>
                <a:gd name="T5" fmla="*/ 13 h 609"/>
                <a:gd name="T6" fmla="*/ 629 w 629"/>
                <a:gd name="T7" fmla="*/ 609 h 609"/>
                <a:gd name="T8" fmla="*/ 629 w 629"/>
                <a:gd name="T9" fmla="*/ 5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9" h="609">
                  <a:moveTo>
                    <a:pt x="629" y="509"/>
                  </a:moveTo>
                  <a:lnTo>
                    <a:pt x="91" y="0"/>
                  </a:lnTo>
                  <a:lnTo>
                    <a:pt x="0" y="13"/>
                  </a:lnTo>
                  <a:lnTo>
                    <a:pt x="629" y="609"/>
                  </a:lnTo>
                  <a:lnTo>
                    <a:pt x="629" y="509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>
              <a:off x="-2366963" y="4176713"/>
              <a:ext cx="309563" cy="688975"/>
            </a:xfrm>
            <a:custGeom>
              <a:avLst/>
              <a:gdLst>
                <a:gd name="T0" fmla="*/ 0 w 390"/>
                <a:gd name="T1" fmla="*/ 0 h 869"/>
                <a:gd name="T2" fmla="*/ 390 w 390"/>
                <a:gd name="T3" fmla="*/ 108 h 869"/>
                <a:gd name="T4" fmla="*/ 390 w 390"/>
                <a:gd name="T5" fmla="*/ 869 h 869"/>
                <a:gd name="T6" fmla="*/ 0 w 390"/>
                <a:gd name="T7" fmla="*/ 869 h 869"/>
                <a:gd name="T8" fmla="*/ 0 w 390"/>
                <a:gd name="T9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869">
                  <a:moveTo>
                    <a:pt x="0" y="0"/>
                  </a:moveTo>
                  <a:lnTo>
                    <a:pt x="390" y="108"/>
                  </a:lnTo>
                  <a:lnTo>
                    <a:pt x="390" y="869"/>
                  </a:lnTo>
                  <a:lnTo>
                    <a:pt x="0" y="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7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-2366963" y="4176713"/>
              <a:ext cx="309563" cy="688975"/>
            </a:xfrm>
            <a:custGeom>
              <a:avLst/>
              <a:gdLst>
                <a:gd name="T0" fmla="*/ 0 w 390"/>
                <a:gd name="T1" fmla="*/ 0 h 869"/>
                <a:gd name="T2" fmla="*/ 0 w 390"/>
                <a:gd name="T3" fmla="*/ 34 h 869"/>
                <a:gd name="T4" fmla="*/ 360 w 390"/>
                <a:gd name="T5" fmla="*/ 135 h 869"/>
                <a:gd name="T6" fmla="*/ 360 w 390"/>
                <a:gd name="T7" fmla="*/ 869 h 869"/>
                <a:gd name="T8" fmla="*/ 390 w 390"/>
                <a:gd name="T9" fmla="*/ 869 h 869"/>
                <a:gd name="T10" fmla="*/ 390 w 390"/>
                <a:gd name="T11" fmla="*/ 108 h 869"/>
                <a:gd name="T12" fmla="*/ 0 w 390"/>
                <a:gd name="T13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0" h="869">
                  <a:moveTo>
                    <a:pt x="0" y="0"/>
                  </a:moveTo>
                  <a:lnTo>
                    <a:pt x="0" y="34"/>
                  </a:lnTo>
                  <a:lnTo>
                    <a:pt x="360" y="135"/>
                  </a:lnTo>
                  <a:lnTo>
                    <a:pt x="360" y="869"/>
                  </a:lnTo>
                  <a:lnTo>
                    <a:pt x="390" y="869"/>
                  </a:lnTo>
                  <a:lnTo>
                    <a:pt x="39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3"/>
            <p:cNvSpPr>
              <a:spLocks/>
            </p:cNvSpPr>
            <p:nvPr/>
          </p:nvSpPr>
          <p:spPr bwMode="auto">
            <a:xfrm>
              <a:off x="-2500313" y="3719513"/>
              <a:ext cx="261938" cy="450850"/>
            </a:xfrm>
            <a:custGeom>
              <a:avLst/>
              <a:gdLst>
                <a:gd name="T0" fmla="*/ 164 w 330"/>
                <a:gd name="T1" fmla="*/ 517 h 567"/>
                <a:gd name="T2" fmla="*/ 0 w 330"/>
                <a:gd name="T3" fmla="*/ 536 h 567"/>
                <a:gd name="T4" fmla="*/ 0 w 330"/>
                <a:gd name="T5" fmla="*/ 0 h 567"/>
                <a:gd name="T6" fmla="*/ 330 w 330"/>
                <a:gd name="T7" fmla="*/ 118 h 567"/>
                <a:gd name="T8" fmla="*/ 330 w 330"/>
                <a:gd name="T9" fmla="*/ 567 h 567"/>
                <a:gd name="T10" fmla="*/ 164 w 330"/>
                <a:gd name="T11" fmla="*/ 51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0" h="567">
                  <a:moveTo>
                    <a:pt x="164" y="517"/>
                  </a:moveTo>
                  <a:lnTo>
                    <a:pt x="0" y="536"/>
                  </a:lnTo>
                  <a:lnTo>
                    <a:pt x="0" y="0"/>
                  </a:lnTo>
                  <a:lnTo>
                    <a:pt x="330" y="118"/>
                  </a:lnTo>
                  <a:lnTo>
                    <a:pt x="330" y="567"/>
                  </a:lnTo>
                  <a:lnTo>
                    <a:pt x="164" y="517"/>
                  </a:lnTo>
                  <a:close/>
                </a:path>
              </a:pathLst>
            </a:custGeom>
            <a:solidFill>
              <a:srgbClr val="547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4"/>
            <p:cNvSpPr>
              <a:spLocks/>
            </p:cNvSpPr>
            <p:nvPr/>
          </p:nvSpPr>
          <p:spPr bwMode="auto">
            <a:xfrm>
              <a:off x="-2500313" y="3719513"/>
              <a:ext cx="261938" cy="450850"/>
            </a:xfrm>
            <a:custGeom>
              <a:avLst/>
              <a:gdLst>
                <a:gd name="T0" fmla="*/ 0 w 330"/>
                <a:gd name="T1" fmla="*/ 0 h 567"/>
                <a:gd name="T2" fmla="*/ 0 w 330"/>
                <a:gd name="T3" fmla="*/ 24 h 567"/>
                <a:gd name="T4" fmla="*/ 308 w 330"/>
                <a:gd name="T5" fmla="*/ 136 h 567"/>
                <a:gd name="T6" fmla="*/ 308 w 330"/>
                <a:gd name="T7" fmla="*/ 560 h 567"/>
                <a:gd name="T8" fmla="*/ 330 w 330"/>
                <a:gd name="T9" fmla="*/ 567 h 567"/>
                <a:gd name="T10" fmla="*/ 330 w 330"/>
                <a:gd name="T11" fmla="*/ 118 h 567"/>
                <a:gd name="T12" fmla="*/ 0 w 330"/>
                <a:gd name="T13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567">
                  <a:moveTo>
                    <a:pt x="0" y="0"/>
                  </a:moveTo>
                  <a:lnTo>
                    <a:pt x="0" y="24"/>
                  </a:lnTo>
                  <a:lnTo>
                    <a:pt x="308" y="136"/>
                  </a:lnTo>
                  <a:lnTo>
                    <a:pt x="308" y="560"/>
                  </a:lnTo>
                  <a:lnTo>
                    <a:pt x="330" y="567"/>
                  </a:lnTo>
                  <a:lnTo>
                    <a:pt x="33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>
              <a:off x="-2713038" y="3495675"/>
              <a:ext cx="307975" cy="223838"/>
            </a:xfrm>
            <a:custGeom>
              <a:avLst/>
              <a:gdLst>
                <a:gd name="T0" fmla="*/ 0 w 388"/>
                <a:gd name="T1" fmla="*/ 50 h 284"/>
                <a:gd name="T2" fmla="*/ 194 w 388"/>
                <a:gd name="T3" fmla="*/ 0 h 284"/>
                <a:gd name="T4" fmla="*/ 388 w 388"/>
                <a:gd name="T5" fmla="*/ 113 h 284"/>
                <a:gd name="T6" fmla="*/ 388 w 388"/>
                <a:gd name="T7" fmla="*/ 272 h 284"/>
                <a:gd name="T8" fmla="*/ 267 w 388"/>
                <a:gd name="T9" fmla="*/ 228 h 284"/>
                <a:gd name="T10" fmla="*/ 267 w 388"/>
                <a:gd name="T11" fmla="*/ 230 h 284"/>
                <a:gd name="T12" fmla="*/ 0 w 388"/>
                <a:gd name="T13" fmla="*/ 284 h 284"/>
                <a:gd name="T14" fmla="*/ 0 w 388"/>
                <a:gd name="T15" fmla="*/ 5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8" h="284">
                  <a:moveTo>
                    <a:pt x="0" y="50"/>
                  </a:moveTo>
                  <a:lnTo>
                    <a:pt x="194" y="0"/>
                  </a:lnTo>
                  <a:lnTo>
                    <a:pt x="388" y="113"/>
                  </a:lnTo>
                  <a:lnTo>
                    <a:pt x="388" y="272"/>
                  </a:lnTo>
                  <a:lnTo>
                    <a:pt x="267" y="228"/>
                  </a:lnTo>
                  <a:lnTo>
                    <a:pt x="267" y="230"/>
                  </a:lnTo>
                  <a:lnTo>
                    <a:pt x="0" y="284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auto">
            <a:xfrm>
              <a:off x="-2713038" y="3527425"/>
              <a:ext cx="190500" cy="166688"/>
            </a:xfrm>
            <a:custGeom>
              <a:avLst/>
              <a:gdLst>
                <a:gd name="T0" fmla="*/ 0 w 241"/>
                <a:gd name="T1" fmla="*/ 9 h 209"/>
                <a:gd name="T2" fmla="*/ 0 w 241"/>
                <a:gd name="T3" fmla="*/ 50 h 209"/>
                <a:gd name="T4" fmla="*/ 165 w 241"/>
                <a:gd name="T5" fmla="*/ 209 h 209"/>
                <a:gd name="T6" fmla="*/ 241 w 241"/>
                <a:gd name="T7" fmla="*/ 194 h 209"/>
                <a:gd name="T8" fmla="*/ 40 w 241"/>
                <a:gd name="T9" fmla="*/ 0 h 209"/>
                <a:gd name="T10" fmla="*/ 0 w 241"/>
                <a:gd name="T11" fmla="*/ 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209">
                  <a:moveTo>
                    <a:pt x="0" y="9"/>
                  </a:moveTo>
                  <a:lnTo>
                    <a:pt x="0" y="50"/>
                  </a:lnTo>
                  <a:lnTo>
                    <a:pt x="165" y="209"/>
                  </a:lnTo>
                  <a:lnTo>
                    <a:pt x="241" y="194"/>
                  </a:lnTo>
                  <a:lnTo>
                    <a:pt x="4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7"/>
            <p:cNvSpPr>
              <a:spLocks/>
            </p:cNvSpPr>
            <p:nvPr/>
          </p:nvSpPr>
          <p:spPr bwMode="auto">
            <a:xfrm>
              <a:off x="-2555875" y="3497263"/>
              <a:ext cx="150813" cy="214313"/>
            </a:xfrm>
            <a:custGeom>
              <a:avLst/>
              <a:gdLst>
                <a:gd name="T0" fmla="*/ 67 w 188"/>
                <a:gd name="T1" fmla="*/ 226 h 268"/>
                <a:gd name="T2" fmla="*/ 67 w 188"/>
                <a:gd name="T3" fmla="*/ 224 h 268"/>
                <a:gd name="T4" fmla="*/ 188 w 188"/>
                <a:gd name="T5" fmla="*/ 268 h 268"/>
                <a:gd name="T6" fmla="*/ 188 w 188"/>
                <a:gd name="T7" fmla="*/ 109 h 268"/>
                <a:gd name="T8" fmla="*/ 0 w 188"/>
                <a:gd name="T9" fmla="*/ 0 h 268"/>
                <a:gd name="T10" fmla="*/ 5 w 188"/>
                <a:gd name="T11" fmla="*/ 238 h 268"/>
                <a:gd name="T12" fmla="*/ 67 w 188"/>
                <a:gd name="T13" fmla="*/ 22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268">
                  <a:moveTo>
                    <a:pt x="67" y="226"/>
                  </a:moveTo>
                  <a:lnTo>
                    <a:pt x="67" y="224"/>
                  </a:lnTo>
                  <a:lnTo>
                    <a:pt x="188" y="268"/>
                  </a:lnTo>
                  <a:lnTo>
                    <a:pt x="188" y="109"/>
                  </a:lnTo>
                  <a:lnTo>
                    <a:pt x="0" y="0"/>
                  </a:lnTo>
                  <a:lnTo>
                    <a:pt x="5" y="238"/>
                  </a:lnTo>
                  <a:lnTo>
                    <a:pt x="67" y="226"/>
                  </a:lnTo>
                  <a:close/>
                </a:path>
              </a:pathLst>
            </a:custGeom>
            <a:solidFill>
              <a:srgbClr val="547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8"/>
            <p:cNvSpPr>
              <a:spLocks/>
            </p:cNvSpPr>
            <p:nvPr/>
          </p:nvSpPr>
          <p:spPr bwMode="auto">
            <a:xfrm>
              <a:off x="-2555875" y="3497263"/>
              <a:ext cx="150813" cy="214313"/>
            </a:xfrm>
            <a:custGeom>
              <a:avLst/>
              <a:gdLst>
                <a:gd name="T0" fmla="*/ 0 w 188"/>
                <a:gd name="T1" fmla="*/ 0 h 268"/>
                <a:gd name="T2" fmla="*/ 1 w 188"/>
                <a:gd name="T3" fmla="*/ 19 h 268"/>
                <a:gd name="T4" fmla="*/ 171 w 188"/>
                <a:gd name="T5" fmla="*/ 118 h 268"/>
                <a:gd name="T6" fmla="*/ 171 w 188"/>
                <a:gd name="T7" fmla="*/ 261 h 268"/>
                <a:gd name="T8" fmla="*/ 188 w 188"/>
                <a:gd name="T9" fmla="*/ 268 h 268"/>
                <a:gd name="T10" fmla="*/ 188 w 188"/>
                <a:gd name="T11" fmla="*/ 109 h 268"/>
                <a:gd name="T12" fmla="*/ 0 w 188"/>
                <a:gd name="T1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268">
                  <a:moveTo>
                    <a:pt x="0" y="0"/>
                  </a:moveTo>
                  <a:lnTo>
                    <a:pt x="1" y="19"/>
                  </a:lnTo>
                  <a:lnTo>
                    <a:pt x="171" y="118"/>
                  </a:lnTo>
                  <a:lnTo>
                    <a:pt x="171" y="261"/>
                  </a:lnTo>
                  <a:lnTo>
                    <a:pt x="188" y="268"/>
                  </a:lnTo>
                  <a:lnTo>
                    <a:pt x="188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9"/>
            <p:cNvSpPr>
              <a:spLocks/>
            </p:cNvSpPr>
            <p:nvPr/>
          </p:nvSpPr>
          <p:spPr bwMode="auto">
            <a:xfrm>
              <a:off x="-2895600" y="3725863"/>
              <a:ext cx="354013" cy="477838"/>
            </a:xfrm>
            <a:custGeom>
              <a:avLst/>
              <a:gdLst>
                <a:gd name="T0" fmla="*/ 0 w 447"/>
                <a:gd name="T1" fmla="*/ 90 h 600"/>
                <a:gd name="T2" fmla="*/ 447 w 447"/>
                <a:gd name="T3" fmla="*/ 0 h 600"/>
                <a:gd name="T4" fmla="*/ 447 w 447"/>
                <a:gd name="T5" fmla="*/ 536 h 600"/>
                <a:gd name="T6" fmla="*/ 0 w 447"/>
                <a:gd name="T7" fmla="*/ 600 h 600"/>
                <a:gd name="T8" fmla="*/ 0 w 447"/>
                <a:gd name="T9" fmla="*/ 9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600">
                  <a:moveTo>
                    <a:pt x="0" y="90"/>
                  </a:moveTo>
                  <a:lnTo>
                    <a:pt x="447" y="0"/>
                  </a:lnTo>
                  <a:lnTo>
                    <a:pt x="447" y="536"/>
                  </a:lnTo>
                  <a:lnTo>
                    <a:pt x="0" y="60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0"/>
            <p:cNvSpPr>
              <a:spLocks/>
            </p:cNvSpPr>
            <p:nvPr/>
          </p:nvSpPr>
          <p:spPr bwMode="auto">
            <a:xfrm>
              <a:off x="-2895600" y="3784600"/>
              <a:ext cx="354013" cy="374650"/>
            </a:xfrm>
            <a:custGeom>
              <a:avLst/>
              <a:gdLst>
                <a:gd name="T0" fmla="*/ 447 w 447"/>
                <a:gd name="T1" fmla="*/ 462 h 471"/>
                <a:gd name="T2" fmla="*/ 447 w 447"/>
                <a:gd name="T3" fmla="*/ 353 h 471"/>
                <a:gd name="T4" fmla="*/ 81 w 447"/>
                <a:gd name="T5" fmla="*/ 0 h 471"/>
                <a:gd name="T6" fmla="*/ 0 w 447"/>
                <a:gd name="T7" fmla="*/ 16 h 471"/>
                <a:gd name="T8" fmla="*/ 0 w 447"/>
                <a:gd name="T9" fmla="*/ 107 h 471"/>
                <a:gd name="T10" fmla="*/ 380 w 447"/>
                <a:gd name="T11" fmla="*/ 471 h 471"/>
                <a:gd name="T12" fmla="*/ 447 w 447"/>
                <a:gd name="T13" fmla="*/ 462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471">
                  <a:moveTo>
                    <a:pt x="447" y="462"/>
                  </a:moveTo>
                  <a:lnTo>
                    <a:pt x="447" y="353"/>
                  </a:lnTo>
                  <a:lnTo>
                    <a:pt x="81" y="0"/>
                  </a:lnTo>
                  <a:lnTo>
                    <a:pt x="0" y="16"/>
                  </a:lnTo>
                  <a:lnTo>
                    <a:pt x="0" y="107"/>
                  </a:lnTo>
                  <a:lnTo>
                    <a:pt x="380" y="471"/>
                  </a:lnTo>
                  <a:lnTo>
                    <a:pt x="447" y="462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1"/>
            <p:cNvSpPr>
              <a:spLocks/>
            </p:cNvSpPr>
            <p:nvPr/>
          </p:nvSpPr>
          <p:spPr bwMode="auto">
            <a:xfrm>
              <a:off x="-2895600" y="3906838"/>
              <a:ext cx="266700" cy="266700"/>
            </a:xfrm>
            <a:custGeom>
              <a:avLst/>
              <a:gdLst>
                <a:gd name="T0" fmla="*/ 336 w 336"/>
                <a:gd name="T1" fmla="*/ 324 h 335"/>
                <a:gd name="T2" fmla="*/ 0 w 336"/>
                <a:gd name="T3" fmla="*/ 0 h 335"/>
                <a:gd name="T4" fmla="*/ 0 w 336"/>
                <a:gd name="T5" fmla="*/ 89 h 335"/>
                <a:gd name="T6" fmla="*/ 256 w 336"/>
                <a:gd name="T7" fmla="*/ 335 h 335"/>
                <a:gd name="T8" fmla="*/ 336 w 336"/>
                <a:gd name="T9" fmla="*/ 324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35">
                  <a:moveTo>
                    <a:pt x="336" y="324"/>
                  </a:moveTo>
                  <a:lnTo>
                    <a:pt x="0" y="0"/>
                  </a:lnTo>
                  <a:lnTo>
                    <a:pt x="0" y="89"/>
                  </a:lnTo>
                  <a:lnTo>
                    <a:pt x="256" y="335"/>
                  </a:lnTo>
                  <a:lnTo>
                    <a:pt x="336" y="324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2"/>
            <p:cNvSpPr>
              <a:spLocks/>
            </p:cNvSpPr>
            <p:nvPr/>
          </p:nvSpPr>
          <p:spPr bwMode="auto">
            <a:xfrm>
              <a:off x="-2811463" y="3776663"/>
              <a:ext cx="269875" cy="265113"/>
            </a:xfrm>
            <a:custGeom>
              <a:avLst/>
              <a:gdLst>
                <a:gd name="T0" fmla="*/ 341 w 341"/>
                <a:gd name="T1" fmla="*/ 299 h 334"/>
                <a:gd name="T2" fmla="*/ 30 w 341"/>
                <a:gd name="T3" fmla="*/ 0 h 334"/>
                <a:gd name="T4" fmla="*/ 0 w 341"/>
                <a:gd name="T5" fmla="*/ 6 h 334"/>
                <a:gd name="T6" fmla="*/ 341 w 341"/>
                <a:gd name="T7" fmla="*/ 334 h 334"/>
                <a:gd name="T8" fmla="*/ 341 w 341"/>
                <a:gd name="T9" fmla="*/ 29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34">
                  <a:moveTo>
                    <a:pt x="341" y="299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341" y="334"/>
                  </a:lnTo>
                  <a:lnTo>
                    <a:pt x="341" y="299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34"/>
            <p:cNvSpPr>
              <a:spLocks noChangeArrowheads="1"/>
            </p:cNvSpPr>
            <p:nvPr/>
          </p:nvSpPr>
          <p:spPr bwMode="auto">
            <a:xfrm>
              <a:off x="-2566988" y="3463925"/>
              <a:ext cx="25400" cy="2301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-2605088" y="4019550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6"/>
            <p:cNvSpPr>
              <a:spLocks/>
            </p:cNvSpPr>
            <p:nvPr/>
          </p:nvSpPr>
          <p:spPr bwMode="auto">
            <a:xfrm>
              <a:off x="-2665413" y="4032250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7"/>
            <p:cNvSpPr>
              <a:spLocks/>
            </p:cNvSpPr>
            <p:nvPr/>
          </p:nvSpPr>
          <p:spPr bwMode="auto">
            <a:xfrm>
              <a:off x="-2727325" y="4044950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8"/>
            <p:cNvSpPr>
              <a:spLocks/>
            </p:cNvSpPr>
            <p:nvPr/>
          </p:nvSpPr>
          <p:spPr bwMode="auto">
            <a:xfrm>
              <a:off x="-2789238" y="4057650"/>
              <a:ext cx="23813" cy="53975"/>
            </a:xfrm>
            <a:custGeom>
              <a:avLst/>
              <a:gdLst>
                <a:gd name="T0" fmla="*/ 30 w 30"/>
                <a:gd name="T1" fmla="*/ 65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5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9"/>
            <p:cNvSpPr>
              <a:spLocks/>
            </p:cNvSpPr>
            <p:nvPr/>
          </p:nvSpPr>
          <p:spPr bwMode="auto">
            <a:xfrm>
              <a:off x="-2849563" y="4070350"/>
              <a:ext cx="23813" cy="53975"/>
            </a:xfrm>
            <a:custGeom>
              <a:avLst/>
              <a:gdLst>
                <a:gd name="T0" fmla="*/ 30 w 30"/>
                <a:gd name="T1" fmla="*/ 65 h 68"/>
                <a:gd name="T2" fmla="*/ 30 w 30"/>
                <a:gd name="T3" fmla="*/ 0 h 68"/>
                <a:gd name="T4" fmla="*/ 0 w 30"/>
                <a:gd name="T5" fmla="*/ 4 h 68"/>
                <a:gd name="T6" fmla="*/ 1 w 30"/>
                <a:gd name="T7" fmla="*/ 68 h 68"/>
                <a:gd name="T8" fmla="*/ 3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5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1" y="68"/>
                  </a:lnTo>
                  <a:lnTo>
                    <a:pt x="30" y="6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0"/>
            <p:cNvSpPr>
              <a:spLocks/>
            </p:cNvSpPr>
            <p:nvPr/>
          </p:nvSpPr>
          <p:spPr bwMode="auto">
            <a:xfrm>
              <a:off x="-2605088" y="391160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1"/>
            <p:cNvSpPr>
              <a:spLocks/>
            </p:cNvSpPr>
            <p:nvPr/>
          </p:nvSpPr>
          <p:spPr bwMode="auto">
            <a:xfrm>
              <a:off x="-2665413" y="392430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2"/>
            <p:cNvSpPr>
              <a:spLocks/>
            </p:cNvSpPr>
            <p:nvPr/>
          </p:nvSpPr>
          <p:spPr bwMode="auto">
            <a:xfrm>
              <a:off x="-2727325" y="393700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3"/>
            <p:cNvSpPr>
              <a:spLocks/>
            </p:cNvSpPr>
            <p:nvPr/>
          </p:nvSpPr>
          <p:spPr bwMode="auto">
            <a:xfrm>
              <a:off x="-2789238" y="3951288"/>
              <a:ext cx="23813" cy="52388"/>
            </a:xfrm>
            <a:custGeom>
              <a:avLst/>
              <a:gdLst>
                <a:gd name="T0" fmla="*/ 30 w 30"/>
                <a:gd name="T1" fmla="*/ 64 h 67"/>
                <a:gd name="T2" fmla="*/ 30 w 30"/>
                <a:gd name="T3" fmla="*/ 0 h 67"/>
                <a:gd name="T4" fmla="*/ 0 w 30"/>
                <a:gd name="T5" fmla="*/ 4 h 67"/>
                <a:gd name="T6" fmla="*/ 0 w 30"/>
                <a:gd name="T7" fmla="*/ 67 h 67"/>
                <a:gd name="T8" fmla="*/ 3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0" y="67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-2849563" y="3963988"/>
              <a:ext cx="23813" cy="52388"/>
            </a:xfrm>
            <a:custGeom>
              <a:avLst/>
              <a:gdLst>
                <a:gd name="T0" fmla="*/ 30 w 30"/>
                <a:gd name="T1" fmla="*/ 64 h 67"/>
                <a:gd name="T2" fmla="*/ 30 w 30"/>
                <a:gd name="T3" fmla="*/ 0 h 67"/>
                <a:gd name="T4" fmla="*/ 0 w 30"/>
                <a:gd name="T5" fmla="*/ 4 h 67"/>
                <a:gd name="T6" fmla="*/ 1 w 30"/>
                <a:gd name="T7" fmla="*/ 67 h 67"/>
                <a:gd name="T8" fmla="*/ 3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1" y="67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-2605088" y="380365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6"/>
            <p:cNvSpPr>
              <a:spLocks/>
            </p:cNvSpPr>
            <p:nvPr/>
          </p:nvSpPr>
          <p:spPr bwMode="auto">
            <a:xfrm>
              <a:off x="-2665413" y="381635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-2663825" y="3586163"/>
              <a:ext cx="17463" cy="44450"/>
            </a:xfrm>
            <a:custGeom>
              <a:avLst/>
              <a:gdLst>
                <a:gd name="T0" fmla="*/ 23 w 23"/>
                <a:gd name="T1" fmla="*/ 52 h 56"/>
                <a:gd name="T2" fmla="*/ 23 w 23"/>
                <a:gd name="T3" fmla="*/ 0 h 56"/>
                <a:gd name="T4" fmla="*/ 0 w 23"/>
                <a:gd name="T5" fmla="*/ 4 h 56"/>
                <a:gd name="T6" fmla="*/ 0 w 23"/>
                <a:gd name="T7" fmla="*/ 56 h 56"/>
                <a:gd name="T8" fmla="*/ 23 w 23"/>
                <a:gd name="T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6">
                  <a:moveTo>
                    <a:pt x="23" y="52"/>
                  </a:moveTo>
                  <a:lnTo>
                    <a:pt x="23" y="0"/>
                  </a:lnTo>
                  <a:lnTo>
                    <a:pt x="0" y="4"/>
                  </a:lnTo>
                  <a:lnTo>
                    <a:pt x="0" y="56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-2628900" y="3614738"/>
              <a:ext cx="19050" cy="42863"/>
            </a:xfrm>
            <a:custGeom>
              <a:avLst/>
              <a:gdLst>
                <a:gd name="T0" fmla="*/ 25 w 25"/>
                <a:gd name="T1" fmla="*/ 51 h 54"/>
                <a:gd name="T2" fmla="*/ 25 w 25"/>
                <a:gd name="T3" fmla="*/ 0 h 54"/>
                <a:gd name="T4" fmla="*/ 0 w 25"/>
                <a:gd name="T5" fmla="*/ 2 h 54"/>
                <a:gd name="T6" fmla="*/ 0 w 25"/>
                <a:gd name="T7" fmla="*/ 54 h 54"/>
                <a:gd name="T8" fmla="*/ 25 w 25"/>
                <a:gd name="T9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4">
                  <a:moveTo>
                    <a:pt x="25" y="51"/>
                  </a:moveTo>
                  <a:lnTo>
                    <a:pt x="25" y="0"/>
                  </a:lnTo>
                  <a:lnTo>
                    <a:pt x="0" y="2"/>
                  </a:lnTo>
                  <a:lnTo>
                    <a:pt x="0" y="54"/>
                  </a:lnTo>
                  <a:lnTo>
                    <a:pt x="25" y="51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-2727325" y="3830638"/>
              <a:ext cx="23813" cy="53975"/>
            </a:xfrm>
            <a:custGeom>
              <a:avLst/>
              <a:gdLst>
                <a:gd name="T0" fmla="*/ 30 w 30"/>
                <a:gd name="T1" fmla="*/ 63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0"/>
            <p:cNvSpPr>
              <a:spLocks/>
            </p:cNvSpPr>
            <p:nvPr/>
          </p:nvSpPr>
          <p:spPr bwMode="auto">
            <a:xfrm>
              <a:off x="-2789238" y="3843338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4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1"/>
            <p:cNvSpPr>
              <a:spLocks/>
            </p:cNvSpPr>
            <p:nvPr/>
          </p:nvSpPr>
          <p:spPr bwMode="auto">
            <a:xfrm>
              <a:off x="-2849563" y="3856038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4 h 68"/>
                <a:gd name="T6" fmla="*/ 1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1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2"/>
            <p:cNvSpPr>
              <a:spLocks/>
            </p:cNvSpPr>
            <p:nvPr/>
          </p:nvSpPr>
          <p:spPr bwMode="auto">
            <a:xfrm>
              <a:off x="-2444750" y="4040188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5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5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3"/>
            <p:cNvSpPr>
              <a:spLocks/>
            </p:cNvSpPr>
            <p:nvPr/>
          </p:nvSpPr>
          <p:spPr bwMode="auto">
            <a:xfrm>
              <a:off x="-2384425" y="4052888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5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5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4"/>
            <p:cNvSpPr>
              <a:spLocks/>
            </p:cNvSpPr>
            <p:nvPr/>
          </p:nvSpPr>
          <p:spPr bwMode="auto">
            <a:xfrm>
              <a:off x="-2324100" y="4067175"/>
              <a:ext cx="23813" cy="52388"/>
            </a:xfrm>
            <a:custGeom>
              <a:avLst/>
              <a:gdLst>
                <a:gd name="T0" fmla="*/ 0 w 30"/>
                <a:gd name="T1" fmla="*/ 64 h 67"/>
                <a:gd name="T2" fmla="*/ 1 w 30"/>
                <a:gd name="T3" fmla="*/ 0 h 67"/>
                <a:gd name="T4" fmla="*/ 30 w 30"/>
                <a:gd name="T5" fmla="*/ 4 h 67"/>
                <a:gd name="T6" fmla="*/ 30 w 30"/>
                <a:gd name="T7" fmla="*/ 67 h 67"/>
                <a:gd name="T8" fmla="*/ 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0" y="64"/>
                  </a:moveTo>
                  <a:lnTo>
                    <a:pt x="1" y="0"/>
                  </a:lnTo>
                  <a:lnTo>
                    <a:pt x="30" y="4"/>
                  </a:lnTo>
                  <a:lnTo>
                    <a:pt x="30" y="6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5"/>
            <p:cNvSpPr>
              <a:spLocks/>
            </p:cNvSpPr>
            <p:nvPr/>
          </p:nvSpPr>
          <p:spPr bwMode="auto">
            <a:xfrm>
              <a:off x="-2444750" y="393382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6"/>
            <p:cNvSpPr>
              <a:spLocks/>
            </p:cNvSpPr>
            <p:nvPr/>
          </p:nvSpPr>
          <p:spPr bwMode="auto">
            <a:xfrm>
              <a:off x="-2384425" y="394652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7"/>
            <p:cNvSpPr>
              <a:spLocks/>
            </p:cNvSpPr>
            <p:nvPr/>
          </p:nvSpPr>
          <p:spPr bwMode="auto">
            <a:xfrm>
              <a:off x="-2324100" y="3959225"/>
              <a:ext cx="23813" cy="53975"/>
            </a:xfrm>
            <a:custGeom>
              <a:avLst/>
              <a:gdLst>
                <a:gd name="T0" fmla="*/ 0 w 30"/>
                <a:gd name="T1" fmla="*/ 64 h 67"/>
                <a:gd name="T2" fmla="*/ 1 w 30"/>
                <a:gd name="T3" fmla="*/ 0 h 67"/>
                <a:gd name="T4" fmla="*/ 30 w 30"/>
                <a:gd name="T5" fmla="*/ 3 h 67"/>
                <a:gd name="T6" fmla="*/ 30 w 30"/>
                <a:gd name="T7" fmla="*/ 67 h 67"/>
                <a:gd name="T8" fmla="*/ 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0" y="64"/>
                  </a:moveTo>
                  <a:lnTo>
                    <a:pt x="1" y="0"/>
                  </a:lnTo>
                  <a:lnTo>
                    <a:pt x="30" y="3"/>
                  </a:lnTo>
                  <a:lnTo>
                    <a:pt x="30" y="6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8"/>
            <p:cNvSpPr>
              <a:spLocks/>
            </p:cNvSpPr>
            <p:nvPr/>
          </p:nvSpPr>
          <p:spPr bwMode="auto">
            <a:xfrm>
              <a:off x="-2482850" y="3600450"/>
              <a:ext cx="17463" cy="42863"/>
            </a:xfrm>
            <a:custGeom>
              <a:avLst/>
              <a:gdLst>
                <a:gd name="T0" fmla="*/ 0 w 23"/>
                <a:gd name="T1" fmla="*/ 52 h 54"/>
                <a:gd name="T2" fmla="*/ 0 w 23"/>
                <a:gd name="T3" fmla="*/ 0 h 54"/>
                <a:gd name="T4" fmla="*/ 23 w 23"/>
                <a:gd name="T5" fmla="*/ 3 h 54"/>
                <a:gd name="T6" fmla="*/ 23 w 23"/>
                <a:gd name="T7" fmla="*/ 54 h 54"/>
                <a:gd name="T8" fmla="*/ 0 w 23"/>
                <a:gd name="T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4">
                  <a:moveTo>
                    <a:pt x="0" y="52"/>
                  </a:moveTo>
                  <a:lnTo>
                    <a:pt x="0" y="0"/>
                  </a:lnTo>
                  <a:lnTo>
                    <a:pt x="23" y="3"/>
                  </a:lnTo>
                  <a:lnTo>
                    <a:pt x="23" y="5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9"/>
            <p:cNvSpPr>
              <a:spLocks/>
            </p:cNvSpPr>
            <p:nvPr/>
          </p:nvSpPr>
          <p:spPr bwMode="auto">
            <a:xfrm>
              <a:off x="-2444750" y="382587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0"/>
            <p:cNvSpPr>
              <a:spLocks/>
            </p:cNvSpPr>
            <p:nvPr/>
          </p:nvSpPr>
          <p:spPr bwMode="auto">
            <a:xfrm>
              <a:off x="-2384425" y="383857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1"/>
            <p:cNvSpPr>
              <a:spLocks/>
            </p:cNvSpPr>
            <p:nvPr/>
          </p:nvSpPr>
          <p:spPr bwMode="auto">
            <a:xfrm>
              <a:off x="-2324100" y="3851275"/>
              <a:ext cx="23813" cy="53975"/>
            </a:xfrm>
            <a:custGeom>
              <a:avLst/>
              <a:gdLst>
                <a:gd name="T0" fmla="*/ 0 w 30"/>
                <a:gd name="T1" fmla="*/ 64 h 68"/>
                <a:gd name="T2" fmla="*/ 1 w 30"/>
                <a:gd name="T3" fmla="*/ 0 h 68"/>
                <a:gd name="T4" fmla="*/ 30 w 30"/>
                <a:gd name="T5" fmla="*/ 3 h 68"/>
                <a:gd name="T6" fmla="*/ 30 w 30"/>
                <a:gd name="T7" fmla="*/ 68 h 68"/>
                <a:gd name="T8" fmla="*/ 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4"/>
                  </a:moveTo>
                  <a:lnTo>
                    <a:pt x="1" y="0"/>
                  </a:lnTo>
                  <a:lnTo>
                    <a:pt x="30" y="3"/>
                  </a:lnTo>
                  <a:lnTo>
                    <a:pt x="30" y="68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64"/>
            <p:cNvSpPr>
              <a:spLocks noChangeArrowheads="1"/>
            </p:cNvSpPr>
            <p:nvPr/>
          </p:nvSpPr>
          <p:spPr bwMode="auto">
            <a:xfrm>
              <a:off x="-2982913" y="4675188"/>
              <a:ext cx="33338" cy="65088"/>
            </a:xfrm>
            <a:prstGeom prst="rect">
              <a:avLst/>
            </a:pr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5"/>
            <p:cNvSpPr>
              <a:spLocks/>
            </p:cNvSpPr>
            <p:nvPr/>
          </p:nvSpPr>
          <p:spPr bwMode="auto">
            <a:xfrm>
              <a:off x="-2889250" y="4673600"/>
              <a:ext cx="31750" cy="66675"/>
            </a:xfrm>
            <a:custGeom>
              <a:avLst/>
              <a:gdLst>
                <a:gd name="T0" fmla="*/ 41 w 41"/>
                <a:gd name="T1" fmla="*/ 85 h 85"/>
                <a:gd name="T2" fmla="*/ 41 w 41"/>
                <a:gd name="T3" fmla="*/ 0 h 85"/>
                <a:gd name="T4" fmla="*/ 0 w 41"/>
                <a:gd name="T5" fmla="*/ 1 h 85"/>
                <a:gd name="T6" fmla="*/ 0 w 41"/>
                <a:gd name="T7" fmla="*/ 85 h 85"/>
                <a:gd name="T8" fmla="*/ 41 w 41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5">
                  <a:moveTo>
                    <a:pt x="41" y="85"/>
                  </a:moveTo>
                  <a:lnTo>
                    <a:pt x="41" y="0"/>
                  </a:lnTo>
                  <a:lnTo>
                    <a:pt x="0" y="1"/>
                  </a:lnTo>
                  <a:lnTo>
                    <a:pt x="0" y="85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66"/>
            <p:cNvSpPr>
              <a:spLocks noChangeArrowheads="1"/>
            </p:cNvSpPr>
            <p:nvPr/>
          </p:nvSpPr>
          <p:spPr bwMode="auto">
            <a:xfrm>
              <a:off x="-2797175" y="4672013"/>
              <a:ext cx="31750" cy="68263"/>
            </a:xfrm>
            <a:prstGeom prst="rect">
              <a:avLst/>
            </a:pr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67"/>
            <p:cNvSpPr>
              <a:spLocks noChangeArrowheads="1"/>
            </p:cNvSpPr>
            <p:nvPr/>
          </p:nvSpPr>
          <p:spPr bwMode="auto">
            <a:xfrm>
              <a:off x="-2705100" y="4670425"/>
              <a:ext cx="33338" cy="69850"/>
            </a:xfrm>
            <a:prstGeom prst="rect">
              <a:avLst/>
            </a:pr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8"/>
            <p:cNvSpPr>
              <a:spLocks/>
            </p:cNvSpPr>
            <p:nvPr/>
          </p:nvSpPr>
          <p:spPr bwMode="auto">
            <a:xfrm>
              <a:off x="-2611438" y="4668838"/>
              <a:ext cx="33338" cy="71438"/>
            </a:xfrm>
            <a:custGeom>
              <a:avLst/>
              <a:gdLst>
                <a:gd name="T0" fmla="*/ 42 w 42"/>
                <a:gd name="T1" fmla="*/ 91 h 91"/>
                <a:gd name="T2" fmla="*/ 42 w 42"/>
                <a:gd name="T3" fmla="*/ 0 h 91"/>
                <a:gd name="T4" fmla="*/ 0 w 42"/>
                <a:gd name="T5" fmla="*/ 1 h 91"/>
                <a:gd name="T6" fmla="*/ 0 w 42"/>
                <a:gd name="T7" fmla="*/ 91 h 91"/>
                <a:gd name="T8" fmla="*/ 42 w 4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1">
                  <a:moveTo>
                    <a:pt x="42" y="91"/>
                  </a:moveTo>
                  <a:lnTo>
                    <a:pt x="42" y="0"/>
                  </a:lnTo>
                  <a:lnTo>
                    <a:pt x="0" y="1"/>
                  </a:lnTo>
                  <a:lnTo>
                    <a:pt x="0" y="91"/>
                  </a:lnTo>
                  <a:lnTo>
                    <a:pt x="42" y="91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9"/>
            <p:cNvSpPr>
              <a:spLocks/>
            </p:cNvSpPr>
            <p:nvPr/>
          </p:nvSpPr>
          <p:spPr bwMode="auto">
            <a:xfrm>
              <a:off x="-2517775" y="4667250"/>
              <a:ext cx="31750" cy="73025"/>
            </a:xfrm>
            <a:custGeom>
              <a:avLst/>
              <a:gdLst>
                <a:gd name="T0" fmla="*/ 40 w 40"/>
                <a:gd name="T1" fmla="*/ 94 h 94"/>
                <a:gd name="T2" fmla="*/ 40 w 40"/>
                <a:gd name="T3" fmla="*/ 0 h 94"/>
                <a:gd name="T4" fmla="*/ 0 w 40"/>
                <a:gd name="T5" fmla="*/ 2 h 94"/>
                <a:gd name="T6" fmla="*/ 0 w 40"/>
                <a:gd name="T7" fmla="*/ 94 h 94"/>
                <a:gd name="T8" fmla="*/ 40 w 40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4">
                  <a:moveTo>
                    <a:pt x="40" y="94"/>
                  </a:moveTo>
                  <a:lnTo>
                    <a:pt x="40" y="0"/>
                  </a:lnTo>
                  <a:lnTo>
                    <a:pt x="0" y="2"/>
                  </a:lnTo>
                  <a:lnTo>
                    <a:pt x="0" y="94"/>
                  </a:lnTo>
                  <a:lnTo>
                    <a:pt x="40" y="9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0"/>
            <p:cNvSpPr>
              <a:spLocks/>
            </p:cNvSpPr>
            <p:nvPr/>
          </p:nvSpPr>
          <p:spPr bwMode="auto">
            <a:xfrm>
              <a:off x="-2982913" y="4559300"/>
              <a:ext cx="33338" cy="66675"/>
            </a:xfrm>
            <a:custGeom>
              <a:avLst/>
              <a:gdLst>
                <a:gd name="T0" fmla="*/ 41 w 41"/>
                <a:gd name="T1" fmla="*/ 83 h 84"/>
                <a:gd name="T2" fmla="*/ 41 w 41"/>
                <a:gd name="T3" fmla="*/ 0 h 84"/>
                <a:gd name="T4" fmla="*/ 0 w 41"/>
                <a:gd name="T5" fmla="*/ 2 h 84"/>
                <a:gd name="T6" fmla="*/ 0 w 41"/>
                <a:gd name="T7" fmla="*/ 84 h 84"/>
                <a:gd name="T8" fmla="*/ 41 w 41"/>
                <a:gd name="T9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4">
                  <a:moveTo>
                    <a:pt x="41" y="83"/>
                  </a:moveTo>
                  <a:lnTo>
                    <a:pt x="41" y="0"/>
                  </a:lnTo>
                  <a:lnTo>
                    <a:pt x="0" y="2"/>
                  </a:lnTo>
                  <a:lnTo>
                    <a:pt x="0" y="84"/>
                  </a:lnTo>
                  <a:lnTo>
                    <a:pt x="41" y="8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1"/>
            <p:cNvSpPr>
              <a:spLocks/>
            </p:cNvSpPr>
            <p:nvPr/>
          </p:nvSpPr>
          <p:spPr bwMode="auto">
            <a:xfrm>
              <a:off x="-2889250" y="4556125"/>
              <a:ext cx="31750" cy="68263"/>
            </a:xfrm>
            <a:custGeom>
              <a:avLst/>
              <a:gdLst>
                <a:gd name="T0" fmla="*/ 41 w 41"/>
                <a:gd name="T1" fmla="*/ 84 h 85"/>
                <a:gd name="T2" fmla="*/ 41 w 41"/>
                <a:gd name="T3" fmla="*/ 0 h 85"/>
                <a:gd name="T4" fmla="*/ 0 w 41"/>
                <a:gd name="T5" fmla="*/ 1 h 85"/>
                <a:gd name="T6" fmla="*/ 0 w 41"/>
                <a:gd name="T7" fmla="*/ 85 h 85"/>
                <a:gd name="T8" fmla="*/ 41 w 41"/>
                <a:gd name="T9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5">
                  <a:moveTo>
                    <a:pt x="41" y="84"/>
                  </a:moveTo>
                  <a:lnTo>
                    <a:pt x="41" y="0"/>
                  </a:lnTo>
                  <a:lnTo>
                    <a:pt x="0" y="1"/>
                  </a:lnTo>
                  <a:lnTo>
                    <a:pt x="0" y="85"/>
                  </a:lnTo>
                  <a:lnTo>
                    <a:pt x="41" y="8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2"/>
            <p:cNvSpPr>
              <a:spLocks/>
            </p:cNvSpPr>
            <p:nvPr/>
          </p:nvSpPr>
          <p:spPr bwMode="auto">
            <a:xfrm>
              <a:off x="-2797175" y="4551363"/>
              <a:ext cx="31750" cy="69850"/>
            </a:xfrm>
            <a:custGeom>
              <a:avLst/>
              <a:gdLst>
                <a:gd name="T0" fmla="*/ 42 w 42"/>
                <a:gd name="T1" fmla="*/ 87 h 88"/>
                <a:gd name="T2" fmla="*/ 42 w 42"/>
                <a:gd name="T3" fmla="*/ 0 h 88"/>
                <a:gd name="T4" fmla="*/ 0 w 42"/>
                <a:gd name="T5" fmla="*/ 3 h 88"/>
                <a:gd name="T6" fmla="*/ 0 w 42"/>
                <a:gd name="T7" fmla="*/ 88 h 88"/>
                <a:gd name="T8" fmla="*/ 42 w 42"/>
                <a:gd name="T9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8">
                  <a:moveTo>
                    <a:pt x="42" y="87"/>
                  </a:moveTo>
                  <a:lnTo>
                    <a:pt x="42" y="0"/>
                  </a:lnTo>
                  <a:lnTo>
                    <a:pt x="0" y="3"/>
                  </a:lnTo>
                  <a:lnTo>
                    <a:pt x="0" y="88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3"/>
            <p:cNvSpPr>
              <a:spLocks/>
            </p:cNvSpPr>
            <p:nvPr/>
          </p:nvSpPr>
          <p:spPr bwMode="auto">
            <a:xfrm>
              <a:off x="-2705100" y="4546600"/>
              <a:ext cx="33338" cy="71438"/>
            </a:xfrm>
            <a:custGeom>
              <a:avLst/>
              <a:gdLst>
                <a:gd name="T0" fmla="*/ 41 w 41"/>
                <a:gd name="T1" fmla="*/ 88 h 89"/>
                <a:gd name="T2" fmla="*/ 41 w 41"/>
                <a:gd name="T3" fmla="*/ 0 h 89"/>
                <a:gd name="T4" fmla="*/ 0 w 41"/>
                <a:gd name="T5" fmla="*/ 2 h 89"/>
                <a:gd name="T6" fmla="*/ 0 w 41"/>
                <a:gd name="T7" fmla="*/ 89 h 89"/>
                <a:gd name="T8" fmla="*/ 41 w 41"/>
                <a:gd name="T9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9">
                  <a:moveTo>
                    <a:pt x="41" y="88"/>
                  </a:moveTo>
                  <a:lnTo>
                    <a:pt x="41" y="0"/>
                  </a:lnTo>
                  <a:lnTo>
                    <a:pt x="0" y="2"/>
                  </a:lnTo>
                  <a:lnTo>
                    <a:pt x="0" y="89"/>
                  </a:lnTo>
                  <a:lnTo>
                    <a:pt x="41" y="88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4"/>
            <p:cNvSpPr>
              <a:spLocks/>
            </p:cNvSpPr>
            <p:nvPr/>
          </p:nvSpPr>
          <p:spPr bwMode="auto">
            <a:xfrm>
              <a:off x="-2611438" y="4543425"/>
              <a:ext cx="33338" cy="71438"/>
            </a:xfrm>
            <a:custGeom>
              <a:avLst/>
              <a:gdLst>
                <a:gd name="T0" fmla="*/ 42 w 42"/>
                <a:gd name="T1" fmla="*/ 90 h 91"/>
                <a:gd name="T2" fmla="*/ 42 w 42"/>
                <a:gd name="T3" fmla="*/ 0 h 91"/>
                <a:gd name="T4" fmla="*/ 0 w 42"/>
                <a:gd name="T5" fmla="*/ 1 h 91"/>
                <a:gd name="T6" fmla="*/ 0 w 42"/>
                <a:gd name="T7" fmla="*/ 91 h 91"/>
                <a:gd name="T8" fmla="*/ 42 w 42"/>
                <a:gd name="T9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1">
                  <a:moveTo>
                    <a:pt x="42" y="90"/>
                  </a:moveTo>
                  <a:lnTo>
                    <a:pt x="42" y="0"/>
                  </a:lnTo>
                  <a:lnTo>
                    <a:pt x="0" y="1"/>
                  </a:lnTo>
                  <a:lnTo>
                    <a:pt x="0" y="91"/>
                  </a:lnTo>
                  <a:lnTo>
                    <a:pt x="42" y="90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5"/>
            <p:cNvSpPr>
              <a:spLocks/>
            </p:cNvSpPr>
            <p:nvPr/>
          </p:nvSpPr>
          <p:spPr bwMode="auto">
            <a:xfrm>
              <a:off x="-2517775" y="4538663"/>
              <a:ext cx="31750" cy="74613"/>
            </a:xfrm>
            <a:custGeom>
              <a:avLst/>
              <a:gdLst>
                <a:gd name="T0" fmla="*/ 40 w 40"/>
                <a:gd name="T1" fmla="*/ 93 h 95"/>
                <a:gd name="T2" fmla="*/ 40 w 40"/>
                <a:gd name="T3" fmla="*/ 0 h 95"/>
                <a:gd name="T4" fmla="*/ 0 w 40"/>
                <a:gd name="T5" fmla="*/ 2 h 95"/>
                <a:gd name="T6" fmla="*/ 0 w 40"/>
                <a:gd name="T7" fmla="*/ 95 h 95"/>
                <a:gd name="T8" fmla="*/ 40 w 40"/>
                <a:gd name="T9" fmla="*/ 9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5">
                  <a:moveTo>
                    <a:pt x="40" y="93"/>
                  </a:moveTo>
                  <a:lnTo>
                    <a:pt x="40" y="0"/>
                  </a:lnTo>
                  <a:lnTo>
                    <a:pt x="0" y="2"/>
                  </a:lnTo>
                  <a:lnTo>
                    <a:pt x="0" y="95"/>
                  </a:lnTo>
                  <a:lnTo>
                    <a:pt x="40" y="9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6"/>
            <p:cNvSpPr>
              <a:spLocks/>
            </p:cNvSpPr>
            <p:nvPr/>
          </p:nvSpPr>
          <p:spPr bwMode="auto">
            <a:xfrm>
              <a:off x="-2982913" y="4445000"/>
              <a:ext cx="33338" cy="66675"/>
            </a:xfrm>
            <a:custGeom>
              <a:avLst/>
              <a:gdLst>
                <a:gd name="T0" fmla="*/ 41 w 41"/>
                <a:gd name="T1" fmla="*/ 83 h 86"/>
                <a:gd name="T2" fmla="*/ 41 w 41"/>
                <a:gd name="T3" fmla="*/ 0 h 86"/>
                <a:gd name="T4" fmla="*/ 0 w 41"/>
                <a:gd name="T5" fmla="*/ 4 h 86"/>
                <a:gd name="T6" fmla="*/ 0 w 41"/>
                <a:gd name="T7" fmla="*/ 86 h 86"/>
                <a:gd name="T8" fmla="*/ 41 w 41"/>
                <a:gd name="T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6">
                  <a:moveTo>
                    <a:pt x="41" y="83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86"/>
                  </a:lnTo>
                  <a:lnTo>
                    <a:pt x="41" y="8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7"/>
            <p:cNvSpPr>
              <a:spLocks/>
            </p:cNvSpPr>
            <p:nvPr/>
          </p:nvSpPr>
          <p:spPr bwMode="auto">
            <a:xfrm>
              <a:off x="-2889250" y="4438650"/>
              <a:ext cx="31750" cy="68263"/>
            </a:xfrm>
            <a:custGeom>
              <a:avLst/>
              <a:gdLst>
                <a:gd name="T0" fmla="*/ 41 w 41"/>
                <a:gd name="T1" fmla="*/ 85 h 87"/>
                <a:gd name="T2" fmla="*/ 41 w 41"/>
                <a:gd name="T3" fmla="*/ 0 h 87"/>
                <a:gd name="T4" fmla="*/ 0 w 41"/>
                <a:gd name="T5" fmla="*/ 3 h 87"/>
                <a:gd name="T6" fmla="*/ 0 w 41"/>
                <a:gd name="T7" fmla="*/ 87 h 87"/>
                <a:gd name="T8" fmla="*/ 41 w 41"/>
                <a:gd name="T9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7">
                  <a:moveTo>
                    <a:pt x="41" y="85"/>
                  </a:moveTo>
                  <a:lnTo>
                    <a:pt x="41" y="0"/>
                  </a:lnTo>
                  <a:lnTo>
                    <a:pt x="0" y="3"/>
                  </a:lnTo>
                  <a:lnTo>
                    <a:pt x="0" y="87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8"/>
            <p:cNvSpPr>
              <a:spLocks/>
            </p:cNvSpPr>
            <p:nvPr/>
          </p:nvSpPr>
          <p:spPr bwMode="auto">
            <a:xfrm>
              <a:off x="-2797175" y="4430713"/>
              <a:ext cx="31750" cy="69850"/>
            </a:xfrm>
            <a:custGeom>
              <a:avLst/>
              <a:gdLst>
                <a:gd name="T0" fmla="*/ 42 w 42"/>
                <a:gd name="T1" fmla="*/ 87 h 89"/>
                <a:gd name="T2" fmla="*/ 42 w 42"/>
                <a:gd name="T3" fmla="*/ 0 h 89"/>
                <a:gd name="T4" fmla="*/ 0 w 42"/>
                <a:gd name="T5" fmla="*/ 4 h 89"/>
                <a:gd name="T6" fmla="*/ 0 w 42"/>
                <a:gd name="T7" fmla="*/ 89 h 89"/>
                <a:gd name="T8" fmla="*/ 42 w 42"/>
                <a:gd name="T9" fmla="*/ 8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9">
                  <a:moveTo>
                    <a:pt x="42" y="87"/>
                  </a:moveTo>
                  <a:lnTo>
                    <a:pt x="42" y="0"/>
                  </a:lnTo>
                  <a:lnTo>
                    <a:pt x="0" y="4"/>
                  </a:lnTo>
                  <a:lnTo>
                    <a:pt x="0" y="89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9"/>
            <p:cNvSpPr>
              <a:spLocks/>
            </p:cNvSpPr>
            <p:nvPr/>
          </p:nvSpPr>
          <p:spPr bwMode="auto">
            <a:xfrm>
              <a:off x="-2705100" y="4422775"/>
              <a:ext cx="33338" cy="73025"/>
            </a:xfrm>
            <a:custGeom>
              <a:avLst/>
              <a:gdLst>
                <a:gd name="T0" fmla="*/ 41 w 41"/>
                <a:gd name="T1" fmla="*/ 89 h 91"/>
                <a:gd name="T2" fmla="*/ 41 w 41"/>
                <a:gd name="T3" fmla="*/ 0 h 91"/>
                <a:gd name="T4" fmla="*/ 0 w 41"/>
                <a:gd name="T5" fmla="*/ 3 h 91"/>
                <a:gd name="T6" fmla="*/ 0 w 41"/>
                <a:gd name="T7" fmla="*/ 91 h 91"/>
                <a:gd name="T8" fmla="*/ 41 w 41"/>
                <a:gd name="T9" fmla="*/ 8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91">
                  <a:moveTo>
                    <a:pt x="41" y="89"/>
                  </a:moveTo>
                  <a:lnTo>
                    <a:pt x="41" y="0"/>
                  </a:lnTo>
                  <a:lnTo>
                    <a:pt x="0" y="3"/>
                  </a:lnTo>
                  <a:lnTo>
                    <a:pt x="0" y="91"/>
                  </a:lnTo>
                  <a:lnTo>
                    <a:pt x="41" y="89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0"/>
            <p:cNvSpPr>
              <a:spLocks/>
            </p:cNvSpPr>
            <p:nvPr/>
          </p:nvSpPr>
          <p:spPr bwMode="auto">
            <a:xfrm>
              <a:off x="-2611438" y="4416425"/>
              <a:ext cx="33338" cy="74613"/>
            </a:xfrm>
            <a:custGeom>
              <a:avLst/>
              <a:gdLst>
                <a:gd name="T0" fmla="*/ 42 w 42"/>
                <a:gd name="T1" fmla="*/ 90 h 93"/>
                <a:gd name="T2" fmla="*/ 42 w 42"/>
                <a:gd name="T3" fmla="*/ 0 h 93"/>
                <a:gd name="T4" fmla="*/ 0 w 42"/>
                <a:gd name="T5" fmla="*/ 2 h 93"/>
                <a:gd name="T6" fmla="*/ 0 w 42"/>
                <a:gd name="T7" fmla="*/ 93 h 93"/>
                <a:gd name="T8" fmla="*/ 42 w 42"/>
                <a:gd name="T9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3">
                  <a:moveTo>
                    <a:pt x="42" y="90"/>
                  </a:moveTo>
                  <a:lnTo>
                    <a:pt x="42" y="0"/>
                  </a:lnTo>
                  <a:lnTo>
                    <a:pt x="0" y="2"/>
                  </a:lnTo>
                  <a:lnTo>
                    <a:pt x="0" y="93"/>
                  </a:lnTo>
                  <a:lnTo>
                    <a:pt x="42" y="90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1"/>
            <p:cNvSpPr>
              <a:spLocks/>
            </p:cNvSpPr>
            <p:nvPr/>
          </p:nvSpPr>
          <p:spPr bwMode="auto">
            <a:xfrm>
              <a:off x="-2517775" y="4410075"/>
              <a:ext cx="31750" cy="76200"/>
            </a:xfrm>
            <a:custGeom>
              <a:avLst/>
              <a:gdLst>
                <a:gd name="T0" fmla="*/ 40 w 40"/>
                <a:gd name="T1" fmla="*/ 93 h 95"/>
                <a:gd name="T2" fmla="*/ 40 w 40"/>
                <a:gd name="T3" fmla="*/ 0 h 95"/>
                <a:gd name="T4" fmla="*/ 0 w 40"/>
                <a:gd name="T5" fmla="*/ 3 h 95"/>
                <a:gd name="T6" fmla="*/ 0 w 40"/>
                <a:gd name="T7" fmla="*/ 95 h 95"/>
                <a:gd name="T8" fmla="*/ 40 w 40"/>
                <a:gd name="T9" fmla="*/ 9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5">
                  <a:moveTo>
                    <a:pt x="40" y="93"/>
                  </a:moveTo>
                  <a:lnTo>
                    <a:pt x="40" y="0"/>
                  </a:lnTo>
                  <a:lnTo>
                    <a:pt x="0" y="3"/>
                  </a:lnTo>
                  <a:lnTo>
                    <a:pt x="0" y="95"/>
                  </a:lnTo>
                  <a:lnTo>
                    <a:pt x="40" y="9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2"/>
            <p:cNvSpPr>
              <a:spLocks/>
            </p:cNvSpPr>
            <p:nvPr/>
          </p:nvSpPr>
          <p:spPr bwMode="auto">
            <a:xfrm>
              <a:off x="-2982913" y="4330700"/>
              <a:ext cx="33338" cy="68263"/>
            </a:xfrm>
            <a:custGeom>
              <a:avLst/>
              <a:gdLst>
                <a:gd name="T0" fmla="*/ 41 w 41"/>
                <a:gd name="T1" fmla="*/ 82 h 87"/>
                <a:gd name="T2" fmla="*/ 41 w 41"/>
                <a:gd name="T3" fmla="*/ 0 h 87"/>
                <a:gd name="T4" fmla="*/ 0 w 41"/>
                <a:gd name="T5" fmla="*/ 4 h 87"/>
                <a:gd name="T6" fmla="*/ 0 w 41"/>
                <a:gd name="T7" fmla="*/ 87 h 87"/>
                <a:gd name="T8" fmla="*/ 41 w 41"/>
                <a:gd name="T9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7">
                  <a:moveTo>
                    <a:pt x="41" y="82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87"/>
                  </a:lnTo>
                  <a:lnTo>
                    <a:pt x="41" y="82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3"/>
            <p:cNvSpPr>
              <a:spLocks/>
            </p:cNvSpPr>
            <p:nvPr/>
          </p:nvSpPr>
          <p:spPr bwMode="auto">
            <a:xfrm>
              <a:off x="-2889250" y="4319588"/>
              <a:ext cx="31750" cy="71438"/>
            </a:xfrm>
            <a:custGeom>
              <a:avLst/>
              <a:gdLst>
                <a:gd name="T0" fmla="*/ 41 w 41"/>
                <a:gd name="T1" fmla="*/ 85 h 88"/>
                <a:gd name="T2" fmla="*/ 41 w 41"/>
                <a:gd name="T3" fmla="*/ 0 h 88"/>
                <a:gd name="T4" fmla="*/ 0 w 41"/>
                <a:gd name="T5" fmla="*/ 4 h 88"/>
                <a:gd name="T6" fmla="*/ 0 w 41"/>
                <a:gd name="T7" fmla="*/ 88 h 88"/>
                <a:gd name="T8" fmla="*/ 41 w 41"/>
                <a:gd name="T9" fmla="*/ 8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8">
                  <a:moveTo>
                    <a:pt x="41" y="85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88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4"/>
            <p:cNvSpPr>
              <a:spLocks/>
            </p:cNvSpPr>
            <p:nvPr/>
          </p:nvSpPr>
          <p:spPr bwMode="auto">
            <a:xfrm>
              <a:off x="-2797175" y="4310063"/>
              <a:ext cx="31750" cy="73025"/>
            </a:xfrm>
            <a:custGeom>
              <a:avLst/>
              <a:gdLst>
                <a:gd name="T0" fmla="*/ 42 w 42"/>
                <a:gd name="T1" fmla="*/ 88 h 91"/>
                <a:gd name="T2" fmla="*/ 42 w 42"/>
                <a:gd name="T3" fmla="*/ 0 h 91"/>
                <a:gd name="T4" fmla="*/ 0 w 42"/>
                <a:gd name="T5" fmla="*/ 5 h 91"/>
                <a:gd name="T6" fmla="*/ 0 w 42"/>
                <a:gd name="T7" fmla="*/ 91 h 91"/>
                <a:gd name="T8" fmla="*/ 42 w 42"/>
                <a:gd name="T9" fmla="*/ 8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1">
                  <a:moveTo>
                    <a:pt x="42" y="88"/>
                  </a:moveTo>
                  <a:lnTo>
                    <a:pt x="42" y="0"/>
                  </a:lnTo>
                  <a:lnTo>
                    <a:pt x="0" y="5"/>
                  </a:lnTo>
                  <a:lnTo>
                    <a:pt x="0" y="91"/>
                  </a:lnTo>
                  <a:lnTo>
                    <a:pt x="42" y="88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5"/>
            <p:cNvSpPr>
              <a:spLocks/>
            </p:cNvSpPr>
            <p:nvPr/>
          </p:nvSpPr>
          <p:spPr bwMode="auto">
            <a:xfrm>
              <a:off x="-2705100" y="4300538"/>
              <a:ext cx="33338" cy="73025"/>
            </a:xfrm>
            <a:custGeom>
              <a:avLst/>
              <a:gdLst>
                <a:gd name="T0" fmla="*/ 41 w 41"/>
                <a:gd name="T1" fmla="*/ 88 h 92"/>
                <a:gd name="T2" fmla="*/ 41 w 41"/>
                <a:gd name="T3" fmla="*/ 0 h 92"/>
                <a:gd name="T4" fmla="*/ 0 w 41"/>
                <a:gd name="T5" fmla="*/ 4 h 92"/>
                <a:gd name="T6" fmla="*/ 0 w 41"/>
                <a:gd name="T7" fmla="*/ 92 h 92"/>
                <a:gd name="T8" fmla="*/ 41 w 41"/>
                <a:gd name="T9" fmla="*/ 8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92">
                  <a:moveTo>
                    <a:pt x="41" y="88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92"/>
                  </a:lnTo>
                  <a:lnTo>
                    <a:pt x="41" y="88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6"/>
            <p:cNvSpPr>
              <a:spLocks/>
            </p:cNvSpPr>
            <p:nvPr/>
          </p:nvSpPr>
          <p:spPr bwMode="auto">
            <a:xfrm>
              <a:off x="-2611438" y="4291013"/>
              <a:ext cx="33338" cy="74613"/>
            </a:xfrm>
            <a:custGeom>
              <a:avLst/>
              <a:gdLst>
                <a:gd name="T0" fmla="*/ 42 w 42"/>
                <a:gd name="T1" fmla="*/ 91 h 94"/>
                <a:gd name="T2" fmla="*/ 42 w 42"/>
                <a:gd name="T3" fmla="*/ 0 h 94"/>
                <a:gd name="T4" fmla="*/ 0 w 42"/>
                <a:gd name="T5" fmla="*/ 4 h 94"/>
                <a:gd name="T6" fmla="*/ 0 w 42"/>
                <a:gd name="T7" fmla="*/ 94 h 94"/>
                <a:gd name="T8" fmla="*/ 42 w 42"/>
                <a:gd name="T9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4">
                  <a:moveTo>
                    <a:pt x="42" y="91"/>
                  </a:moveTo>
                  <a:lnTo>
                    <a:pt x="42" y="0"/>
                  </a:lnTo>
                  <a:lnTo>
                    <a:pt x="0" y="4"/>
                  </a:lnTo>
                  <a:lnTo>
                    <a:pt x="0" y="94"/>
                  </a:lnTo>
                  <a:lnTo>
                    <a:pt x="42" y="91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7"/>
            <p:cNvSpPr>
              <a:spLocks/>
            </p:cNvSpPr>
            <p:nvPr/>
          </p:nvSpPr>
          <p:spPr bwMode="auto">
            <a:xfrm>
              <a:off x="-2517775" y="4281488"/>
              <a:ext cx="31750" cy="76200"/>
            </a:xfrm>
            <a:custGeom>
              <a:avLst/>
              <a:gdLst>
                <a:gd name="T0" fmla="*/ 40 w 40"/>
                <a:gd name="T1" fmla="*/ 93 h 96"/>
                <a:gd name="T2" fmla="*/ 40 w 40"/>
                <a:gd name="T3" fmla="*/ 0 h 96"/>
                <a:gd name="T4" fmla="*/ 0 w 40"/>
                <a:gd name="T5" fmla="*/ 5 h 96"/>
                <a:gd name="T6" fmla="*/ 0 w 40"/>
                <a:gd name="T7" fmla="*/ 96 h 96"/>
                <a:gd name="T8" fmla="*/ 40 w 40"/>
                <a:gd name="T9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6">
                  <a:moveTo>
                    <a:pt x="40" y="93"/>
                  </a:moveTo>
                  <a:lnTo>
                    <a:pt x="40" y="0"/>
                  </a:lnTo>
                  <a:lnTo>
                    <a:pt x="0" y="5"/>
                  </a:lnTo>
                  <a:lnTo>
                    <a:pt x="0" y="96"/>
                  </a:lnTo>
                  <a:lnTo>
                    <a:pt x="40" y="9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8"/>
            <p:cNvSpPr>
              <a:spLocks/>
            </p:cNvSpPr>
            <p:nvPr/>
          </p:nvSpPr>
          <p:spPr bwMode="auto">
            <a:xfrm>
              <a:off x="-2154238" y="4667250"/>
              <a:ext cx="26988" cy="60325"/>
            </a:xfrm>
            <a:custGeom>
              <a:avLst/>
              <a:gdLst>
                <a:gd name="T0" fmla="*/ 0 w 32"/>
                <a:gd name="T1" fmla="*/ 75 h 75"/>
                <a:gd name="T2" fmla="*/ 0 w 32"/>
                <a:gd name="T3" fmla="*/ 0 h 75"/>
                <a:gd name="T4" fmla="*/ 32 w 32"/>
                <a:gd name="T5" fmla="*/ 1 h 75"/>
                <a:gd name="T6" fmla="*/ 32 w 32"/>
                <a:gd name="T7" fmla="*/ 75 h 75"/>
                <a:gd name="T8" fmla="*/ 0 w 3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5">
                  <a:moveTo>
                    <a:pt x="0" y="75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32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9"/>
            <p:cNvSpPr>
              <a:spLocks/>
            </p:cNvSpPr>
            <p:nvPr/>
          </p:nvSpPr>
          <p:spPr bwMode="auto">
            <a:xfrm>
              <a:off x="-2227263" y="4665663"/>
              <a:ext cx="25400" cy="61913"/>
            </a:xfrm>
            <a:custGeom>
              <a:avLst/>
              <a:gdLst>
                <a:gd name="T0" fmla="*/ 0 w 32"/>
                <a:gd name="T1" fmla="*/ 79 h 79"/>
                <a:gd name="T2" fmla="*/ 0 w 32"/>
                <a:gd name="T3" fmla="*/ 0 h 79"/>
                <a:gd name="T4" fmla="*/ 32 w 32"/>
                <a:gd name="T5" fmla="*/ 1 h 79"/>
                <a:gd name="T6" fmla="*/ 32 w 32"/>
                <a:gd name="T7" fmla="*/ 79 h 79"/>
                <a:gd name="T8" fmla="*/ 0 w 3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9">
                  <a:moveTo>
                    <a:pt x="0" y="79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32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0"/>
            <p:cNvSpPr>
              <a:spLocks/>
            </p:cNvSpPr>
            <p:nvPr/>
          </p:nvSpPr>
          <p:spPr bwMode="auto">
            <a:xfrm>
              <a:off x="-2301875" y="4662488"/>
              <a:ext cx="26988" cy="65088"/>
            </a:xfrm>
            <a:custGeom>
              <a:avLst/>
              <a:gdLst>
                <a:gd name="T0" fmla="*/ 0 w 33"/>
                <a:gd name="T1" fmla="*/ 81 h 81"/>
                <a:gd name="T2" fmla="*/ 0 w 33"/>
                <a:gd name="T3" fmla="*/ 0 h 81"/>
                <a:gd name="T4" fmla="*/ 33 w 33"/>
                <a:gd name="T5" fmla="*/ 1 h 81"/>
                <a:gd name="T6" fmla="*/ 33 w 33"/>
                <a:gd name="T7" fmla="*/ 81 h 81"/>
                <a:gd name="T8" fmla="*/ 0 w 33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1">
                  <a:moveTo>
                    <a:pt x="0" y="81"/>
                  </a:moveTo>
                  <a:lnTo>
                    <a:pt x="0" y="0"/>
                  </a:lnTo>
                  <a:lnTo>
                    <a:pt x="33" y="1"/>
                  </a:lnTo>
                  <a:lnTo>
                    <a:pt x="33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1"/>
            <p:cNvSpPr>
              <a:spLocks/>
            </p:cNvSpPr>
            <p:nvPr/>
          </p:nvSpPr>
          <p:spPr bwMode="auto">
            <a:xfrm>
              <a:off x="-2154238" y="4564063"/>
              <a:ext cx="26988" cy="60325"/>
            </a:xfrm>
            <a:custGeom>
              <a:avLst/>
              <a:gdLst>
                <a:gd name="T0" fmla="*/ 0 w 32"/>
                <a:gd name="T1" fmla="*/ 75 h 77"/>
                <a:gd name="T2" fmla="*/ 0 w 32"/>
                <a:gd name="T3" fmla="*/ 0 h 77"/>
                <a:gd name="T4" fmla="*/ 32 w 32"/>
                <a:gd name="T5" fmla="*/ 4 h 77"/>
                <a:gd name="T6" fmla="*/ 32 w 32"/>
                <a:gd name="T7" fmla="*/ 77 h 77"/>
                <a:gd name="T8" fmla="*/ 0 w 32"/>
                <a:gd name="T9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7">
                  <a:moveTo>
                    <a:pt x="0" y="75"/>
                  </a:moveTo>
                  <a:lnTo>
                    <a:pt x="0" y="0"/>
                  </a:lnTo>
                  <a:lnTo>
                    <a:pt x="32" y="4"/>
                  </a:lnTo>
                  <a:lnTo>
                    <a:pt x="32" y="77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2"/>
            <p:cNvSpPr>
              <a:spLocks/>
            </p:cNvSpPr>
            <p:nvPr/>
          </p:nvSpPr>
          <p:spPr bwMode="auto">
            <a:xfrm>
              <a:off x="-2227263" y="4557713"/>
              <a:ext cx="25400" cy="61913"/>
            </a:xfrm>
            <a:custGeom>
              <a:avLst/>
              <a:gdLst>
                <a:gd name="T0" fmla="*/ 0 w 32"/>
                <a:gd name="T1" fmla="*/ 79 h 80"/>
                <a:gd name="T2" fmla="*/ 0 w 32"/>
                <a:gd name="T3" fmla="*/ 0 h 80"/>
                <a:gd name="T4" fmla="*/ 32 w 32"/>
                <a:gd name="T5" fmla="*/ 4 h 80"/>
                <a:gd name="T6" fmla="*/ 32 w 32"/>
                <a:gd name="T7" fmla="*/ 80 h 80"/>
                <a:gd name="T8" fmla="*/ 0 w 32"/>
                <a:gd name="T9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0">
                  <a:moveTo>
                    <a:pt x="0" y="79"/>
                  </a:moveTo>
                  <a:lnTo>
                    <a:pt x="0" y="0"/>
                  </a:lnTo>
                  <a:lnTo>
                    <a:pt x="32" y="4"/>
                  </a:lnTo>
                  <a:lnTo>
                    <a:pt x="32" y="8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3"/>
            <p:cNvSpPr>
              <a:spLocks/>
            </p:cNvSpPr>
            <p:nvPr/>
          </p:nvSpPr>
          <p:spPr bwMode="auto">
            <a:xfrm>
              <a:off x="-2301875" y="4549775"/>
              <a:ext cx="26988" cy="66675"/>
            </a:xfrm>
            <a:custGeom>
              <a:avLst/>
              <a:gdLst>
                <a:gd name="T0" fmla="*/ 0 w 33"/>
                <a:gd name="T1" fmla="*/ 82 h 84"/>
                <a:gd name="T2" fmla="*/ 0 w 33"/>
                <a:gd name="T3" fmla="*/ 0 h 84"/>
                <a:gd name="T4" fmla="*/ 33 w 33"/>
                <a:gd name="T5" fmla="*/ 3 h 84"/>
                <a:gd name="T6" fmla="*/ 33 w 33"/>
                <a:gd name="T7" fmla="*/ 84 h 84"/>
                <a:gd name="T8" fmla="*/ 0 w 33"/>
                <a:gd name="T9" fmla="*/ 8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4">
                  <a:moveTo>
                    <a:pt x="0" y="82"/>
                  </a:moveTo>
                  <a:lnTo>
                    <a:pt x="0" y="0"/>
                  </a:lnTo>
                  <a:lnTo>
                    <a:pt x="33" y="3"/>
                  </a:lnTo>
                  <a:lnTo>
                    <a:pt x="33" y="8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4"/>
            <p:cNvSpPr>
              <a:spLocks/>
            </p:cNvSpPr>
            <p:nvPr/>
          </p:nvSpPr>
          <p:spPr bwMode="auto">
            <a:xfrm>
              <a:off x="-2154238" y="4459288"/>
              <a:ext cx="26988" cy="63500"/>
            </a:xfrm>
            <a:custGeom>
              <a:avLst/>
              <a:gdLst>
                <a:gd name="T0" fmla="*/ 0 w 32"/>
                <a:gd name="T1" fmla="*/ 75 h 79"/>
                <a:gd name="T2" fmla="*/ 0 w 32"/>
                <a:gd name="T3" fmla="*/ 0 h 79"/>
                <a:gd name="T4" fmla="*/ 32 w 32"/>
                <a:gd name="T5" fmla="*/ 4 h 79"/>
                <a:gd name="T6" fmla="*/ 32 w 32"/>
                <a:gd name="T7" fmla="*/ 79 h 79"/>
                <a:gd name="T8" fmla="*/ 0 w 32"/>
                <a:gd name="T9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9">
                  <a:moveTo>
                    <a:pt x="0" y="75"/>
                  </a:moveTo>
                  <a:lnTo>
                    <a:pt x="0" y="0"/>
                  </a:lnTo>
                  <a:lnTo>
                    <a:pt x="32" y="4"/>
                  </a:lnTo>
                  <a:lnTo>
                    <a:pt x="32" y="7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5"/>
            <p:cNvSpPr>
              <a:spLocks/>
            </p:cNvSpPr>
            <p:nvPr/>
          </p:nvSpPr>
          <p:spPr bwMode="auto">
            <a:xfrm>
              <a:off x="-2227263" y="4448175"/>
              <a:ext cx="25400" cy="65088"/>
            </a:xfrm>
            <a:custGeom>
              <a:avLst/>
              <a:gdLst>
                <a:gd name="T0" fmla="*/ 0 w 32"/>
                <a:gd name="T1" fmla="*/ 78 h 82"/>
                <a:gd name="T2" fmla="*/ 0 w 32"/>
                <a:gd name="T3" fmla="*/ 0 h 82"/>
                <a:gd name="T4" fmla="*/ 32 w 32"/>
                <a:gd name="T5" fmla="*/ 5 h 82"/>
                <a:gd name="T6" fmla="*/ 32 w 32"/>
                <a:gd name="T7" fmla="*/ 82 h 82"/>
                <a:gd name="T8" fmla="*/ 0 w 32"/>
                <a:gd name="T9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2">
                  <a:moveTo>
                    <a:pt x="0" y="78"/>
                  </a:moveTo>
                  <a:lnTo>
                    <a:pt x="0" y="0"/>
                  </a:lnTo>
                  <a:lnTo>
                    <a:pt x="32" y="5"/>
                  </a:lnTo>
                  <a:lnTo>
                    <a:pt x="32" y="82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6"/>
            <p:cNvSpPr>
              <a:spLocks/>
            </p:cNvSpPr>
            <p:nvPr/>
          </p:nvSpPr>
          <p:spPr bwMode="auto">
            <a:xfrm>
              <a:off x="-2301875" y="4437063"/>
              <a:ext cx="26988" cy="68263"/>
            </a:xfrm>
            <a:custGeom>
              <a:avLst/>
              <a:gdLst>
                <a:gd name="T0" fmla="*/ 0 w 33"/>
                <a:gd name="T1" fmla="*/ 81 h 86"/>
                <a:gd name="T2" fmla="*/ 0 w 33"/>
                <a:gd name="T3" fmla="*/ 0 h 86"/>
                <a:gd name="T4" fmla="*/ 33 w 33"/>
                <a:gd name="T5" fmla="*/ 5 h 86"/>
                <a:gd name="T6" fmla="*/ 33 w 33"/>
                <a:gd name="T7" fmla="*/ 86 h 86"/>
                <a:gd name="T8" fmla="*/ 0 w 33"/>
                <a:gd name="T9" fmla="*/ 8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6">
                  <a:moveTo>
                    <a:pt x="0" y="81"/>
                  </a:moveTo>
                  <a:lnTo>
                    <a:pt x="0" y="0"/>
                  </a:lnTo>
                  <a:lnTo>
                    <a:pt x="33" y="5"/>
                  </a:lnTo>
                  <a:lnTo>
                    <a:pt x="33" y="86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7"/>
            <p:cNvSpPr>
              <a:spLocks/>
            </p:cNvSpPr>
            <p:nvPr/>
          </p:nvSpPr>
          <p:spPr bwMode="auto">
            <a:xfrm>
              <a:off x="-2154238" y="4354513"/>
              <a:ext cx="26988" cy="65088"/>
            </a:xfrm>
            <a:custGeom>
              <a:avLst/>
              <a:gdLst>
                <a:gd name="T0" fmla="*/ 0 w 32"/>
                <a:gd name="T1" fmla="*/ 76 h 80"/>
                <a:gd name="T2" fmla="*/ 0 w 32"/>
                <a:gd name="T3" fmla="*/ 0 h 80"/>
                <a:gd name="T4" fmla="*/ 32 w 32"/>
                <a:gd name="T5" fmla="*/ 6 h 80"/>
                <a:gd name="T6" fmla="*/ 32 w 32"/>
                <a:gd name="T7" fmla="*/ 80 h 80"/>
                <a:gd name="T8" fmla="*/ 0 w 32"/>
                <a:gd name="T9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0">
                  <a:moveTo>
                    <a:pt x="0" y="76"/>
                  </a:moveTo>
                  <a:lnTo>
                    <a:pt x="0" y="0"/>
                  </a:lnTo>
                  <a:lnTo>
                    <a:pt x="32" y="6"/>
                  </a:lnTo>
                  <a:lnTo>
                    <a:pt x="32" y="8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8"/>
            <p:cNvSpPr>
              <a:spLocks/>
            </p:cNvSpPr>
            <p:nvPr/>
          </p:nvSpPr>
          <p:spPr bwMode="auto">
            <a:xfrm>
              <a:off x="-2227263" y="4340225"/>
              <a:ext cx="25400" cy="66675"/>
            </a:xfrm>
            <a:custGeom>
              <a:avLst/>
              <a:gdLst>
                <a:gd name="T0" fmla="*/ 0 w 32"/>
                <a:gd name="T1" fmla="*/ 77 h 83"/>
                <a:gd name="T2" fmla="*/ 0 w 32"/>
                <a:gd name="T3" fmla="*/ 0 h 83"/>
                <a:gd name="T4" fmla="*/ 32 w 32"/>
                <a:gd name="T5" fmla="*/ 7 h 83"/>
                <a:gd name="T6" fmla="*/ 32 w 32"/>
                <a:gd name="T7" fmla="*/ 83 h 83"/>
                <a:gd name="T8" fmla="*/ 0 w 32"/>
                <a:gd name="T9" fmla="*/ 7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3">
                  <a:moveTo>
                    <a:pt x="0" y="77"/>
                  </a:moveTo>
                  <a:lnTo>
                    <a:pt x="0" y="0"/>
                  </a:lnTo>
                  <a:lnTo>
                    <a:pt x="32" y="7"/>
                  </a:lnTo>
                  <a:lnTo>
                    <a:pt x="32" y="83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9"/>
            <p:cNvSpPr>
              <a:spLocks/>
            </p:cNvSpPr>
            <p:nvPr/>
          </p:nvSpPr>
          <p:spPr bwMode="auto">
            <a:xfrm>
              <a:off x="-2301875" y="4324350"/>
              <a:ext cx="26988" cy="68263"/>
            </a:xfrm>
            <a:custGeom>
              <a:avLst/>
              <a:gdLst>
                <a:gd name="T0" fmla="*/ 0 w 33"/>
                <a:gd name="T1" fmla="*/ 82 h 88"/>
                <a:gd name="T2" fmla="*/ 0 w 33"/>
                <a:gd name="T3" fmla="*/ 0 h 88"/>
                <a:gd name="T4" fmla="*/ 33 w 33"/>
                <a:gd name="T5" fmla="*/ 8 h 88"/>
                <a:gd name="T6" fmla="*/ 33 w 33"/>
                <a:gd name="T7" fmla="*/ 88 h 88"/>
                <a:gd name="T8" fmla="*/ 0 w 33"/>
                <a:gd name="T9" fmla="*/ 8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8">
                  <a:moveTo>
                    <a:pt x="0" y="82"/>
                  </a:moveTo>
                  <a:lnTo>
                    <a:pt x="0" y="0"/>
                  </a:lnTo>
                  <a:lnTo>
                    <a:pt x="33" y="8"/>
                  </a:lnTo>
                  <a:lnTo>
                    <a:pt x="33" y="8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8920" y="624544"/>
            <a:ext cx="8778346" cy="5498463"/>
            <a:chOff x="238920" y="612969"/>
            <a:chExt cx="8778346" cy="5498463"/>
          </a:xfrm>
        </p:grpSpPr>
        <p:sp>
          <p:nvSpPr>
            <p:cNvPr id="3" name="Rectangle 2"/>
            <p:cNvSpPr/>
            <p:nvPr/>
          </p:nvSpPr>
          <p:spPr>
            <a:xfrm>
              <a:off x="4218974" y="612969"/>
              <a:ext cx="2667966" cy="741116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4" name="Straight Connector 23"/>
            <p:cNvCxnSpPr>
              <a:stCxn id="3" idx="1"/>
            </p:cNvCxnSpPr>
            <p:nvPr/>
          </p:nvCxnSpPr>
          <p:spPr>
            <a:xfrm flipH="1">
              <a:off x="752354" y="983527"/>
              <a:ext cx="3466620" cy="20587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" idx="3"/>
            </p:cNvCxnSpPr>
            <p:nvPr/>
          </p:nvCxnSpPr>
          <p:spPr>
            <a:xfrm>
              <a:off x="6886940" y="983527"/>
              <a:ext cx="1956118" cy="20587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98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8920" y="3042311"/>
              <a:ext cx="8778346" cy="3069121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8" name="Group 117"/>
          <p:cNvGrpSpPr/>
          <p:nvPr/>
        </p:nvGrpSpPr>
        <p:grpSpPr>
          <a:xfrm>
            <a:off x="945522" y="877374"/>
            <a:ext cx="2385945" cy="2011890"/>
            <a:chOff x="2018373" y="3415917"/>
            <a:chExt cx="1700213" cy="831850"/>
          </a:xfrm>
        </p:grpSpPr>
        <p:sp>
          <p:nvSpPr>
            <p:cNvPr id="119" name="Freeform 15"/>
            <p:cNvSpPr>
              <a:spLocks/>
            </p:cNvSpPr>
            <p:nvPr/>
          </p:nvSpPr>
          <p:spPr bwMode="auto">
            <a:xfrm>
              <a:off x="2018373" y="3496879"/>
              <a:ext cx="1700213" cy="406400"/>
            </a:xfrm>
            <a:custGeom>
              <a:avLst/>
              <a:gdLst>
                <a:gd name="T0" fmla="*/ 57 w 2141"/>
                <a:gd name="T1" fmla="*/ 0 h 513"/>
                <a:gd name="T2" fmla="*/ 0 w 2141"/>
                <a:gd name="T3" fmla="*/ 480 h 513"/>
                <a:gd name="T4" fmla="*/ 33 w 2141"/>
                <a:gd name="T5" fmla="*/ 513 h 513"/>
                <a:gd name="T6" fmla="*/ 2098 w 2141"/>
                <a:gd name="T7" fmla="*/ 511 h 513"/>
                <a:gd name="T8" fmla="*/ 2141 w 2141"/>
                <a:gd name="T9" fmla="*/ 479 h 513"/>
                <a:gd name="T10" fmla="*/ 2108 w 2141"/>
                <a:gd name="T11" fmla="*/ 0 h 513"/>
                <a:gd name="T12" fmla="*/ 57 w 2141"/>
                <a:gd name="T13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1" h="513">
                  <a:moveTo>
                    <a:pt x="57" y="0"/>
                  </a:moveTo>
                  <a:lnTo>
                    <a:pt x="0" y="480"/>
                  </a:lnTo>
                  <a:lnTo>
                    <a:pt x="33" y="513"/>
                  </a:lnTo>
                  <a:lnTo>
                    <a:pt x="2098" y="511"/>
                  </a:lnTo>
                  <a:lnTo>
                    <a:pt x="2141" y="479"/>
                  </a:lnTo>
                  <a:lnTo>
                    <a:pt x="2108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0" name="Freeform 16"/>
            <p:cNvSpPr>
              <a:spLocks/>
            </p:cNvSpPr>
            <p:nvPr/>
          </p:nvSpPr>
          <p:spPr bwMode="auto">
            <a:xfrm>
              <a:off x="3586823" y="3439729"/>
              <a:ext cx="92075" cy="808038"/>
            </a:xfrm>
            <a:custGeom>
              <a:avLst/>
              <a:gdLst>
                <a:gd name="T0" fmla="*/ 117 w 117"/>
                <a:gd name="T1" fmla="*/ 1019 h 1019"/>
                <a:gd name="T2" fmla="*/ 74 w 117"/>
                <a:gd name="T3" fmla="*/ 0 h 1019"/>
                <a:gd name="T4" fmla="*/ 15 w 117"/>
                <a:gd name="T5" fmla="*/ 0 h 1019"/>
                <a:gd name="T6" fmla="*/ 0 w 117"/>
                <a:gd name="T7" fmla="*/ 20 h 1019"/>
                <a:gd name="T8" fmla="*/ 1 w 117"/>
                <a:gd name="T9" fmla="*/ 1019 h 1019"/>
                <a:gd name="T10" fmla="*/ 117 w 117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019">
                  <a:moveTo>
                    <a:pt x="117" y="1019"/>
                  </a:moveTo>
                  <a:lnTo>
                    <a:pt x="74" y="0"/>
                  </a:lnTo>
                  <a:lnTo>
                    <a:pt x="15" y="0"/>
                  </a:lnTo>
                  <a:lnTo>
                    <a:pt x="0" y="20"/>
                  </a:lnTo>
                  <a:lnTo>
                    <a:pt x="1" y="1019"/>
                  </a:lnTo>
                  <a:lnTo>
                    <a:pt x="117" y="1019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1" name="Freeform 17"/>
            <p:cNvSpPr>
              <a:spLocks/>
            </p:cNvSpPr>
            <p:nvPr/>
          </p:nvSpPr>
          <p:spPr bwMode="auto">
            <a:xfrm>
              <a:off x="2059648" y="3415917"/>
              <a:ext cx="90488" cy="808038"/>
            </a:xfrm>
            <a:custGeom>
              <a:avLst/>
              <a:gdLst>
                <a:gd name="T0" fmla="*/ 0 w 116"/>
                <a:gd name="T1" fmla="*/ 1019 h 1019"/>
                <a:gd name="T2" fmla="*/ 43 w 116"/>
                <a:gd name="T3" fmla="*/ 1 h 1019"/>
                <a:gd name="T4" fmla="*/ 102 w 116"/>
                <a:gd name="T5" fmla="*/ 0 h 1019"/>
                <a:gd name="T6" fmla="*/ 116 w 116"/>
                <a:gd name="T7" fmla="*/ 20 h 1019"/>
                <a:gd name="T8" fmla="*/ 116 w 116"/>
                <a:gd name="T9" fmla="*/ 1019 h 1019"/>
                <a:gd name="T10" fmla="*/ 0 w 116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019">
                  <a:moveTo>
                    <a:pt x="0" y="1019"/>
                  </a:moveTo>
                  <a:lnTo>
                    <a:pt x="43" y="1"/>
                  </a:lnTo>
                  <a:lnTo>
                    <a:pt x="102" y="0"/>
                  </a:lnTo>
                  <a:lnTo>
                    <a:pt x="116" y="20"/>
                  </a:lnTo>
                  <a:lnTo>
                    <a:pt x="116" y="1019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2" name="Freeform 18"/>
            <p:cNvSpPr>
              <a:spLocks/>
            </p:cNvSpPr>
            <p:nvPr/>
          </p:nvSpPr>
          <p:spPr bwMode="auto">
            <a:xfrm>
              <a:off x="2767673" y="3511167"/>
              <a:ext cx="936625" cy="333375"/>
            </a:xfrm>
            <a:custGeom>
              <a:avLst/>
              <a:gdLst>
                <a:gd name="T0" fmla="*/ 1074 w 1179"/>
                <a:gd name="T1" fmla="*/ 419 h 419"/>
                <a:gd name="T2" fmla="*/ 1179 w 1179"/>
                <a:gd name="T3" fmla="*/ 0 h 419"/>
                <a:gd name="T4" fmla="*/ 101 w 1179"/>
                <a:gd name="T5" fmla="*/ 0 h 419"/>
                <a:gd name="T6" fmla="*/ 0 w 1179"/>
                <a:gd name="T7" fmla="*/ 419 h 419"/>
                <a:gd name="T8" fmla="*/ 1074 w 1179"/>
                <a:gd name="T9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9" h="419">
                  <a:moveTo>
                    <a:pt x="1074" y="419"/>
                  </a:moveTo>
                  <a:lnTo>
                    <a:pt x="1179" y="0"/>
                  </a:lnTo>
                  <a:lnTo>
                    <a:pt x="101" y="0"/>
                  </a:lnTo>
                  <a:lnTo>
                    <a:pt x="0" y="419"/>
                  </a:lnTo>
                  <a:lnTo>
                    <a:pt x="1074" y="419"/>
                  </a:ln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3" name="Freeform 19"/>
            <p:cNvSpPr>
              <a:spLocks/>
            </p:cNvSpPr>
            <p:nvPr/>
          </p:nvSpPr>
          <p:spPr bwMode="auto">
            <a:xfrm>
              <a:off x="2758148" y="3511167"/>
              <a:ext cx="212725" cy="331788"/>
            </a:xfrm>
            <a:custGeom>
              <a:avLst/>
              <a:gdLst>
                <a:gd name="T0" fmla="*/ 100 w 268"/>
                <a:gd name="T1" fmla="*/ 0 h 418"/>
                <a:gd name="T2" fmla="*/ 0 w 268"/>
                <a:gd name="T3" fmla="*/ 418 h 418"/>
                <a:gd name="T4" fmla="*/ 167 w 268"/>
                <a:gd name="T5" fmla="*/ 418 h 418"/>
                <a:gd name="T6" fmla="*/ 268 w 268"/>
                <a:gd name="T7" fmla="*/ 0 h 418"/>
                <a:gd name="T8" fmla="*/ 100 w 268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18">
                  <a:moveTo>
                    <a:pt x="100" y="0"/>
                  </a:moveTo>
                  <a:lnTo>
                    <a:pt x="0" y="418"/>
                  </a:lnTo>
                  <a:lnTo>
                    <a:pt x="167" y="418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4" name="Freeform 20"/>
            <p:cNvSpPr>
              <a:spLocks/>
            </p:cNvSpPr>
            <p:nvPr/>
          </p:nvSpPr>
          <p:spPr bwMode="auto">
            <a:xfrm>
              <a:off x="3031198" y="3511167"/>
              <a:ext cx="212725" cy="331788"/>
            </a:xfrm>
            <a:custGeom>
              <a:avLst/>
              <a:gdLst>
                <a:gd name="T0" fmla="*/ 99 w 267"/>
                <a:gd name="T1" fmla="*/ 0 h 418"/>
                <a:gd name="T2" fmla="*/ 0 w 267"/>
                <a:gd name="T3" fmla="*/ 418 h 418"/>
                <a:gd name="T4" fmla="*/ 166 w 267"/>
                <a:gd name="T5" fmla="*/ 418 h 418"/>
                <a:gd name="T6" fmla="*/ 267 w 267"/>
                <a:gd name="T7" fmla="*/ 0 h 418"/>
                <a:gd name="T8" fmla="*/ 99 w 267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418">
                  <a:moveTo>
                    <a:pt x="99" y="0"/>
                  </a:moveTo>
                  <a:lnTo>
                    <a:pt x="0" y="418"/>
                  </a:lnTo>
                  <a:lnTo>
                    <a:pt x="166" y="418"/>
                  </a:lnTo>
                  <a:lnTo>
                    <a:pt x="267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5" name="Freeform 21"/>
            <p:cNvSpPr>
              <a:spLocks/>
            </p:cNvSpPr>
            <p:nvPr/>
          </p:nvSpPr>
          <p:spPr bwMode="auto">
            <a:xfrm>
              <a:off x="3304248" y="3511167"/>
              <a:ext cx="212725" cy="333375"/>
            </a:xfrm>
            <a:custGeom>
              <a:avLst/>
              <a:gdLst>
                <a:gd name="T0" fmla="*/ 100 w 268"/>
                <a:gd name="T1" fmla="*/ 0 h 421"/>
                <a:gd name="T2" fmla="*/ 0 w 268"/>
                <a:gd name="T3" fmla="*/ 421 h 421"/>
                <a:gd name="T4" fmla="*/ 167 w 268"/>
                <a:gd name="T5" fmla="*/ 421 h 421"/>
                <a:gd name="T6" fmla="*/ 268 w 268"/>
                <a:gd name="T7" fmla="*/ 0 h 421"/>
                <a:gd name="T8" fmla="*/ 100 w 268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21">
                  <a:moveTo>
                    <a:pt x="100" y="0"/>
                  </a:moveTo>
                  <a:lnTo>
                    <a:pt x="0" y="421"/>
                  </a:lnTo>
                  <a:lnTo>
                    <a:pt x="167" y="421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6" name="Freeform 22"/>
            <p:cNvSpPr>
              <a:spLocks/>
            </p:cNvSpPr>
            <p:nvPr/>
          </p:nvSpPr>
          <p:spPr bwMode="auto">
            <a:xfrm>
              <a:off x="3604285" y="3511167"/>
              <a:ext cx="106363" cy="333375"/>
            </a:xfrm>
            <a:custGeom>
              <a:avLst/>
              <a:gdLst>
                <a:gd name="T0" fmla="*/ 135 w 135"/>
                <a:gd name="T1" fmla="*/ 0 h 419"/>
                <a:gd name="T2" fmla="*/ 68 w 135"/>
                <a:gd name="T3" fmla="*/ 0 h 419"/>
                <a:gd name="T4" fmla="*/ 0 w 135"/>
                <a:gd name="T5" fmla="*/ 419 h 419"/>
                <a:gd name="T6" fmla="*/ 135 w 135"/>
                <a:gd name="T7" fmla="*/ 419 h 419"/>
                <a:gd name="T8" fmla="*/ 135 w 135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19">
                  <a:moveTo>
                    <a:pt x="135" y="0"/>
                  </a:moveTo>
                  <a:lnTo>
                    <a:pt x="68" y="0"/>
                  </a:lnTo>
                  <a:lnTo>
                    <a:pt x="0" y="419"/>
                  </a:lnTo>
                  <a:lnTo>
                    <a:pt x="135" y="41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7" name="Freeform 23"/>
            <p:cNvSpPr>
              <a:spLocks/>
            </p:cNvSpPr>
            <p:nvPr/>
          </p:nvSpPr>
          <p:spPr bwMode="auto">
            <a:xfrm>
              <a:off x="2023135" y="3511167"/>
              <a:ext cx="862013" cy="333375"/>
            </a:xfrm>
            <a:custGeom>
              <a:avLst/>
              <a:gdLst>
                <a:gd name="T0" fmla="*/ 0 w 1084"/>
                <a:gd name="T1" fmla="*/ 419 h 419"/>
                <a:gd name="T2" fmla="*/ 979 w 1084"/>
                <a:gd name="T3" fmla="*/ 419 h 419"/>
                <a:gd name="T4" fmla="*/ 1084 w 1084"/>
                <a:gd name="T5" fmla="*/ 0 h 419"/>
                <a:gd name="T6" fmla="*/ 5 w 1084"/>
                <a:gd name="T7" fmla="*/ 0 h 419"/>
                <a:gd name="T8" fmla="*/ 0 w 1084"/>
                <a:gd name="T9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4" h="419">
                  <a:moveTo>
                    <a:pt x="0" y="419"/>
                  </a:moveTo>
                  <a:lnTo>
                    <a:pt x="979" y="419"/>
                  </a:lnTo>
                  <a:lnTo>
                    <a:pt x="1084" y="0"/>
                  </a:lnTo>
                  <a:lnTo>
                    <a:pt x="5" y="0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" name="Freeform 24"/>
            <p:cNvSpPr>
              <a:spLocks/>
            </p:cNvSpPr>
            <p:nvPr/>
          </p:nvSpPr>
          <p:spPr bwMode="auto">
            <a:xfrm>
              <a:off x="2031073" y="3511167"/>
              <a:ext cx="107950" cy="331788"/>
            </a:xfrm>
            <a:custGeom>
              <a:avLst/>
              <a:gdLst>
                <a:gd name="T0" fmla="*/ 0 w 135"/>
                <a:gd name="T1" fmla="*/ 418 h 418"/>
                <a:gd name="T2" fmla="*/ 46 w 135"/>
                <a:gd name="T3" fmla="*/ 418 h 418"/>
                <a:gd name="T4" fmla="*/ 135 w 135"/>
                <a:gd name="T5" fmla="*/ 0 h 418"/>
                <a:gd name="T6" fmla="*/ 6 w 135"/>
                <a:gd name="T7" fmla="*/ 0 h 418"/>
                <a:gd name="T8" fmla="*/ 0 w 135"/>
                <a:gd name="T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18">
                  <a:moveTo>
                    <a:pt x="0" y="418"/>
                  </a:moveTo>
                  <a:lnTo>
                    <a:pt x="46" y="418"/>
                  </a:lnTo>
                  <a:lnTo>
                    <a:pt x="135" y="0"/>
                  </a:lnTo>
                  <a:lnTo>
                    <a:pt x="6" y="0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9" name="Freeform 25"/>
            <p:cNvSpPr>
              <a:spLocks/>
            </p:cNvSpPr>
            <p:nvPr/>
          </p:nvSpPr>
          <p:spPr bwMode="auto">
            <a:xfrm>
              <a:off x="2210460" y="3511167"/>
              <a:ext cx="212725" cy="331788"/>
            </a:xfrm>
            <a:custGeom>
              <a:avLst/>
              <a:gdLst>
                <a:gd name="T0" fmla="*/ 100 w 268"/>
                <a:gd name="T1" fmla="*/ 0 h 418"/>
                <a:gd name="T2" fmla="*/ 0 w 268"/>
                <a:gd name="T3" fmla="*/ 418 h 418"/>
                <a:gd name="T4" fmla="*/ 167 w 268"/>
                <a:gd name="T5" fmla="*/ 418 h 418"/>
                <a:gd name="T6" fmla="*/ 268 w 268"/>
                <a:gd name="T7" fmla="*/ 0 h 418"/>
                <a:gd name="T8" fmla="*/ 100 w 268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18">
                  <a:moveTo>
                    <a:pt x="100" y="0"/>
                  </a:moveTo>
                  <a:lnTo>
                    <a:pt x="0" y="418"/>
                  </a:lnTo>
                  <a:lnTo>
                    <a:pt x="167" y="418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" name="Freeform 26"/>
            <p:cNvSpPr>
              <a:spLocks/>
            </p:cNvSpPr>
            <p:nvPr/>
          </p:nvSpPr>
          <p:spPr bwMode="auto">
            <a:xfrm>
              <a:off x="2485098" y="3511167"/>
              <a:ext cx="212725" cy="333375"/>
            </a:xfrm>
            <a:custGeom>
              <a:avLst/>
              <a:gdLst>
                <a:gd name="T0" fmla="*/ 100 w 268"/>
                <a:gd name="T1" fmla="*/ 0 h 421"/>
                <a:gd name="T2" fmla="*/ 0 w 268"/>
                <a:gd name="T3" fmla="*/ 421 h 421"/>
                <a:gd name="T4" fmla="*/ 167 w 268"/>
                <a:gd name="T5" fmla="*/ 421 h 421"/>
                <a:gd name="T6" fmla="*/ 268 w 268"/>
                <a:gd name="T7" fmla="*/ 0 h 421"/>
                <a:gd name="T8" fmla="*/ 100 w 268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21">
                  <a:moveTo>
                    <a:pt x="100" y="0"/>
                  </a:moveTo>
                  <a:lnTo>
                    <a:pt x="0" y="421"/>
                  </a:lnTo>
                  <a:lnTo>
                    <a:pt x="167" y="421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1" name="Freeform 27"/>
            <p:cNvSpPr>
              <a:spLocks/>
            </p:cNvSpPr>
            <p:nvPr/>
          </p:nvSpPr>
          <p:spPr bwMode="auto">
            <a:xfrm>
              <a:off x="2759735" y="3511167"/>
              <a:ext cx="212725" cy="333375"/>
            </a:xfrm>
            <a:custGeom>
              <a:avLst/>
              <a:gdLst>
                <a:gd name="T0" fmla="*/ 100 w 269"/>
                <a:gd name="T1" fmla="*/ 0 h 419"/>
                <a:gd name="T2" fmla="*/ 0 w 269"/>
                <a:gd name="T3" fmla="*/ 419 h 419"/>
                <a:gd name="T4" fmla="*/ 167 w 269"/>
                <a:gd name="T5" fmla="*/ 419 h 419"/>
                <a:gd name="T6" fmla="*/ 269 w 269"/>
                <a:gd name="T7" fmla="*/ 0 h 419"/>
                <a:gd name="T8" fmla="*/ 100 w 269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419">
                  <a:moveTo>
                    <a:pt x="100" y="0"/>
                  </a:moveTo>
                  <a:lnTo>
                    <a:pt x="0" y="419"/>
                  </a:lnTo>
                  <a:lnTo>
                    <a:pt x="167" y="419"/>
                  </a:lnTo>
                  <a:lnTo>
                    <a:pt x="269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2" name="Freeform 28"/>
            <p:cNvSpPr>
              <a:spLocks/>
            </p:cNvSpPr>
            <p:nvPr/>
          </p:nvSpPr>
          <p:spPr bwMode="auto">
            <a:xfrm>
              <a:off x="2018373" y="3477829"/>
              <a:ext cx="1700213" cy="398463"/>
            </a:xfrm>
            <a:custGeom>
              <a:avLst/>
              <a:gdLst>
                <a:gd name="T0" fmla="*/ 81 w 2142"/>
                <a:gd name="T1" fmla="*/ 46 h 502"/>
                <a:gd name="T2" fmla="*/ 2110 w 2142"/>
                <a:gd name="T3" fmla="*/ 47 h 502"/>
                <a:gd name="T4" fmla="*/ 2110 w 2142"/>
                <a:gd name="T5" fmla="*/ 456 h 502"/>
                <a:gd name="T6" fmla="*/ 33 w 2142"/>
                <a:gd name="T7" fmla="*/ 456 h 502"/>
                <a:gd name="T8" fmla="*/ 33 w 2142"/>
                <a:gd name="T9" fmla="*/ 46 h 502"/>
                <a:gd name="T10" fmla="*/ 81 w 2142"/>
                <a:gd name="T11" fmla="*/ 46 h 502"/>
                <a:gd name="T12" fmla="*/ 81 w 2142"/>
                <a:gd name="T13" fmla="*/ 0 h 502"/>
                <a:gd name="T14" fmla="*/ 0 w 2142"/>
                <a:gd name="T15" fmla="*/ 0 h 502"/>
                <a:gd name="T16" fmla="*/ 0 w 2142"/>
                <a:gd name="T17" fmla="*/ 502 h 502"/>
                <a:gd name="T18" fmla="*/ 2142 w 2142"/>
                <a:gd name="T19" fmla="*/ 502 h 502"/>
                <a:gd name="T20" fmla="*/ 2142 w 2142"/>
                <a:gd name="T21" fmla="*/ 0 h 502"/>
                <a:gd name="T22" fmla="*/ 81 w 2142"/>
                <a:gd name="T23" fmla="*/ 0 h 502"/>
                <a:gd name="T24" fmla="*/ 81 w 2142"/>
                <a:gd name="T25" fmla="*/ 4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2" h="502">
                  <a:moveTo>
                    <a:pt x="81" y="46"/>
                  </a:moveTo>
                  <a:lnTo>
                    <a:pt x="2110" y="47"/>
                  </a:lnTo>
                  <a:lnTo>
                    <a:pt x="2110" y="456"/>
                  </a:lnTo>
                  <a:lnTo>
                    <a:pt x="33" y="456"/>
                  </a:lnTo>
                  <a:lnTo>
                    <a:pt x="33" y="46"/>
                  </a:lnTo>
                  <a:lnTo>
                    <a:pt x="81" y="46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502"/>
                  </a:lnTo>
                  <a:lnTo>
                    <a:pt x="2142" y="502"/>
                  </a:lnTo>
                  <a:lnTo>
                    <a:pt x="2142" y="0"/>
                  </a:lnTo>
                  <a:lnTo>
                    <a:pt x="81" y="0"/>
                  </a:lnTo>
                  <a:lnTo>
                    <a:pt x="81" y="46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3" name="Freeform 29"/>
            <p:cNvSpPr>
              <a:spLocks/>
            </p:cNvSpPr>
            <p:nvPr/>
          </p:nvSpPr>
          <p:spPr bwMode="auto">
            <a:xfrm>
              <a:off x="2039010" y="3415917"/>
              <a:ext cx="100013" cy="808038"/>
            </a:xfrm>
            <a:custGeom>
              <a:avLst/>
              <a:gdLst>
                <a:gd name="T0" fmla="*/ 0 w 127"/>
                <a:gd name="T1" fmla="*/ 1019 h 1019"/>
                <a:gd name="T2" fmla="*/ 52 w 127"/>
                <a:gd name="T3" fmla="*/ 0 h 1019"/>
                <a:gd name="T4" fmla="*/ 127 w 127"/>
                <a:gd name="T5" fmla="*/ 0 h 1019"/>
                <a:gd name="T6" fmla="*/ 126 w 127"/>
                <a:gd name="T7" fmla="*/ 1019 h 1019"/>
                <a:gd name="T8" fmla="*/ 0 w 127"/>
                <a:gd name="T9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019">
                  <a:moveTo>
                    <a:pt x="0" y="1019"/>
                  </a:moveTo>
                  <a:lnTo>
                    <a:pt x="52" y="0"/>
                  </a:lnTo>
                  <a:lnTo>
                    <a:pt x="127" y="0"/>
                  </a:lnTo>
                  <a:lnTo>
                    <a:pt x="126" y="1019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4" name="Freeform 30"/>
            <p:cNvSpPr>
              <a:spLocks/>
            </p:cNvSpPr>
            <p:nvPr/>
          </p:nvSpPr>
          <p:spPr bwMode="auto">
            <a:xfrm>
              <a:off x="3599523" y="3439729"/>
              <a:ext cx="100013" cy="808038"/>
            </a:xfrm>
            <a:custGeom>
              <a:avLst/>
              <a:gdLst>
                <a:gd name="T0" fmla="*/ 127 w 127"/>
                <a:gd name="T1" fmla="*/ 1019 h 1019"/>
                <a:gd name="T2" fmla="*/ 74 w 127"/>
                <a:gd name="T3" fmla="*/ 0 h 1019"/>
                <a:gd name="T4" fmla="*/ 0 w 127"/>
                <a:gd name="T5" fmla="*/ 0 h 1019"/>
                <a:gd name="T6" fmla="*/ 0 w 127"/>
                <a:gd name="T7" fmla="*/ 1019 h 1019"/>
                <a:gd name="T8" fmla="*/ 127 w 127"/>
                <a:gd name="T9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019">
                  <a:moveTo>
                    <a:pt x="127" y="1019"/>
                  </a:moveTo>
                  <a:lnTo>
                    <a:pt x="74" y="0"/>
                  </a:lnTo>
                  <a:lnTo>
                    <a:pt x="0" y="0"/>
                  </a:lnTo>
                  <a:lnTo>
                    <a:pt x="0" y="1019"/>
                  </a:lnTo>
                  <a:lnTo>
                    <a:pt x="127" y="1019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5" name="Rectangle 31"/>
            <p:cNvSpPr>
              <a:spLocks noChangeArrowheads="1"/>
            </p:cNvSpPr>
            <p:nvPr/>
          </p:nvSpPr>
          <p:spPr bwMode="auto">
            <a:xfrm>
              <a:off x="2200935" y="3590542"/>
              <a:ext cx="1350963" cy="160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128241" y="3632232"/>
              <a:ext cx="1474664" cy="107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800" b="1" dirty="0" smtClean="0">
                  <a:solidFill>
                    <a:sysClr val="windowText" lastClr="000000"/>
                  </a:solidFill>
                  <a:latin typeface="Arial Narrow" pitchFamily="34" charset="0"/>
                </a:rPr>
                <a:t>Construction Delays</a:t>
              </a:r>
              <a:endParaRPr lang="en-US" sz="1800" b="1" dirty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 rot="21262413">
            <a:off x="504666" y="5665724"/>
            <a:ext cx="84321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dirty="0">
                <a:solidFill>
                  <a:srgbClr val="FF0000"/>
                </a:solidFill>
                <a:latin typeface="Segoe Script" pitchFamily="34" charset="0"/>
              </a:rPr>
              <a:t>Bad doc </a:t>
            </a:r>
            <a:r>
              <a:rPr lang="en-US" sz="6600" dirty="0" smtClean="0">
                <a:solidFill>
                  <a:srgbClr val="FF0000"/>
                </a:solidFill>
                <a:latin typeface="Segoe Script" pitchFamily="34" charset="0"/>
              </a:rPr>
              <a:t>#5 </a:t>
            </a:r>
            <a:r>
              <a:rPr lang="en-US" sz="6600" dirty="0" err="1" smtClean="0">
                <a:solidFill>
                  <a:srgbClr val="FF0000"/>
                </a:solidFill>
                <a:latin typeface="Segoe Script" pitchFamily="34" charset="0"/>
              </a:rPr>
              <a:t>con’t</a:t>
            </a:r>
            <a:endParaRPr lang="en-US" sz="66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4255937" y="4642323"/>
            <a:ext cx="2377440" cy="274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470662" y="5145856"/>
            <a:ext cx="7772400" cy="274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6873292" y="4871536"/>
            <a:ext cx="1371600" cy="274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829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9" grpId="0" animBg="1"/>
      <p:bldP spid="1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7470" y="375600"/>
            <a:ext cx="2922042" cy="3510927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4255937" y="2258498"/>
            <a:ext cx="615873" cy="724823"/>
            <a:chOff x="-3882201" y="3422650"/>
            <a:chExt cx="2634423" cy="3100461"/>
          </a:xfrm>
        </p:grpSpPr>
        <p:sp>
          <p:nvSpPr>
            <p:cNvPr id="35" name="TextBox 34"/>
            <p:cNvSpPr txBox="1"/>
            <p:nvPr/>
          </p:nvSpPr>
          <p:spPr>
            <a:xfrm>
              <a:off x="-3882201" y="5006363"/>
              <a:ext cx="2634423" cy="1516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200" b="1" cap="all" dirty="0" smtClean="0">
                  <a:ln w="9000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ACCO</a:t>
              </a:r>
            </a:p>
            <a:p>
              <a:pPr algn="ctr">
                <a:lnSpc>
                  <a:spcPts val="1000"/>
                </a:lnSpc>
              </a:pPr>
              <a:r>
                <a:rPr lang="en-US" sz="1050" b="1" cap="all" dirty="0" smtClean="0">
                  <a:ln w="9000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LLC</a:t>
              </a:r>
              <a:endParaRPr lang="en-US" sz="105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-3140075" y="3422650"/>
              <a:ext cx="1150938" cy="1511300"/>
            </a:xfrm>
            <a:custGeom>
              <a:avLst/>
              <a:gdLst>
                <a:gd name="T0" fmla="*/ 1220 w 1448"/>
                <a:gd name="T1" fmla="*/ 928 h 1904"/>
                <a:gd name="T2" fmla="*/ 1220 w 1448"/>
                <a:gd name="T3" fmla="*/ 433 h 1904"/>
                <a:gd name="T4" fmla="*/ 1009 w 1448"/>
                <a:gd name="T5" fmla="*/ 354 h 1904"/>
                <a:gd name="T6" fmla="*/ 1009 w 1448"/>
                <a:gd name="T7" fmla="*/ 156 h 1904"/>
                <a:gd name="T8" fmla="*/ 741 w 1448"/>
                <a:gd name="T9" fmla="*/ 0 h 1904"/>
                <a:gd name="T10" fmla="*/ 451 w 1448"/>
                <a:gd name="T11" fmla="*/ 74 h 1904"/>
                <a:gd name="T12" fmla="*/ 451 w 1448"/>
                <a:gd name="T13" fmla="*/ 356 h 1904"/>
                <a:gd name="T14" fmla="*/ 221 w 1448"/>
                <a:gd name="T15" fmla="*/ 404 h 1904"/>
                <a:gd name="T16" fmla="*/ 221 w 1448"/>
                <a:gd name="T17" fmla="*/ 961 h 1904"/>
                <a:gd name="T18" fmla="*/ 0 w 1448"/>
                <a:gd name="T19" fmla="*/ 992 h 1904"/>
                <a:gd name="T20" fmla="*/ 0 w 1448"/>
                <a:gd name="T21" fmla="*/ 1898 h 1904"/>
                <a:gd name="T22" fmla="*/ 1448 w 1448"/>
                <a:gd name="T23" fmla="*/ 1904 h 1904"/>
                <a:gd name="T24" fmla="*/ 1448 w 1448"/>
                <a:gd name="T25" fmla="*/ 994 h 1904"/>
                <a:gd name="T26" fmla="*/ 1220 w 1448"/>
                <a:gd name="T27" fmla="*/ 928 h 1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8" h="1904">
                  <a:moveTo>
                    <a:pt x="1220" y="928"/>
                  </a:moveTo>
                  <a:lnTo>
                    <a:pt x="1220" y="433"/>
                  </a:lnTo>
                  <a:lnTo>
                    <a:pt x="1009" y="354"/>
                  </a:lnTo>
                  <a:lnTo>
                    <a:pt x="1009" y="156"/>
                  </a:lnTo>
                  <a:lnTo>
                    <a:pt x="741" y="0"/>
                  </a:lnTo>
                  <a:lnTo>
                    <a:pt x="451" y="74"/>
                  </a:lnTo>
                  <a:lnTo>
                    <a:pt x="451" y="356"/>
                  </a:lnTo>
                  <a:lnTo>
                    <a:pt x="221" y="404"/>
                  </a:lnTo>
                  <a:lnTo>
                    <a:pt x="221" y="961"/>
                  </a:lnTo>
                  <a:lnTo>
                    <a:pt x="0" y="992"/>
                  </a:lnTo>
                  <a:lnTo>
                    <a:pt x="0" y="1898"/>
                  </a:lnTo>
                  <a:lnTo>
                    <a:pt x="1448" y="1904"/>
                  </a:lnTo>
                  <a:lnTo>
                    <a:pt x="1448" y="994"/>
                  </a:lnTo>
                  <a:lnTo>
                    <a:pt x="1220" y="9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-3111500" y="3451225"/>
              <a:ext cx="1093788" cy="1454150"/>
            </a:xfrm>
            <a:custGeom>
              <a:avLst/>
              <a:gdLst>
                <a:gd name="T0" fmla="*/ 1152 w 1380"/>
                <a:gd name="T1" fmla="*/ 917 h 1831"/>
                <a:gd name="T2" fmla="*/ 1152 w 1380"/>
                <a:gd name="T3" fmla="*/ 422 h 1831"/>
                <a:gd name="T4" fmla="*/ 941 w 1380"/>
                <a:gd name="T5" fmla="*/ 342 h 1831"/>
                <a:gd name="T6" fmla="*/ 941 w 1380"/>
                <a:gd name="T7" fmla="*/ 139 h 1831"/>
                <a:gd name="T8" fmla="*/ 703 w 1380"/>
                <a:gd name="T9" fmla="*/ 0 h 1831"/>
                <a:gd name="T10" fmla="*/ 451 w 1380"/>
                <a:gd name="T11" fmla="*/ 66 h 1831"/>
                <a:gd name="T12" fmla="*/ 451 w 1380"/>
                <a:gd name="T13" fmla="*/ 349 h 1831"/>
                <a:gd name="T14" fmla="*/ 222 w 1380"/>
                <a:gd name="T15" fmla="*/ 395 h 1831"/>
                <a:gd name="T16" fmla="*/ 222 w 1380"/>
                <a:gd name="T17" fmla="*/ 954 h 1831"/>
                <a:gd name="T18" fmla="*/ 0 w 1380"/>
                <a:gd name="T19" fmla="*/ 986 h 1831"/>
                <a:gd name="T20" fmla="*/ 0 w 1380"/>
                <a:gd name="T21" fmla="*/ 1831 h 1831"/>
                <a:gd name="T22" fmla="*/ 1380 w 1380"/>
                <a:gd name="T23" fmla="*/ 1831 h 1831"/>
                <a:gd name="T24" fmla="*/ 1380 w 1380"/>
                <a:gd name="T25" fmla="*/ 983 h 1831"/>
                <a:gd name="T26" fmla="*/ 1152 w 1380"/>
                <a:gd name="T27" fmla="*/ 917 h 1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0" h="1831">
                  <a:moveTo>
                    <a:pt x="1152" y="917"/>
                  </a:moveTo>
                  <a:lnTo>
                    <a:pt x="1152" y="422"/>
                  </a:lnTo>
                  <a:lnTo>
                    <a:pt x="941" y="342"/>
                  </a:lnTo>
                  <a:lnTo>
                    <a:pt x="941" y="139"/>
                  </a:lnTo>
                  <a:lnTo>
                    <a:pt x="703" y="0"/>
                  </a:lnTo>
                  <a:lnTo>
                    <a:pt x="451" y="66"/>
                  </a:lnTo>
                  <a:lnTo>
                    <a:pt x="451" y="349"/>
                  </a:lnTo>
                  <a:lnTo>
                    <a:pt x="222" y="395"/>
                  </a:lnTo>
                  <a:lnTo>
                    <a:pt x="222" y="954"/>
                  </a:lnTo>
                  <a:lnTo>
                    <a:pt x="0" y="986"/>
                  </a:lnTo>
                  <a:lnTo>
                    <a:pt x="0" y="1831"/>
                  </a:lnTo>
                  <a:lnTo>
                    <a:pt x="1380" y="1831"/>
                  </a:lnTo>
                  <a:lnTo>
                    <a:pt x="1380" y="983"/>
                  </a:lnTo>
                  <a:lnTo>
                    <a:pt x="1152" y="9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-3070225" y="4173538"/>
              <a:ext cx="661988" cy="687388"/>
            </a:xfrm>
            <a:custGeom>
              <a:avLst/>
              <a:gdLst>
                <a:gd name="T0" fmla="*/ 836 w 836"/>
                <a:gd name="T1" fmla="*/ 0 h 867"/>
                <a:gd name="T2" fmla="*/ 836 w 836"/>
                <a:gd name="T3" fmla="*/ 867 h 867"/>
                <a:gd name="T4" fmla="*/ 0 w 836"/>
                <a:gd name="T5" fmla="*/ 867 h 867"/>
                <a:gd name="T6" fmla="*/ 0 w 836"/>
                <a:gd name="T7" fmla="*/ 121 h 867"/>
                <a:gd name="T8" fmla="*/ 836 w 836"/>
                <a:gd name="T9" fmla="*/ 0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867">
                  <a:moveTo>
                    <a:pt x="836" y="0"/>
                  </a:moveTo>
                  <a:lnTo>
                    <a:pt x="836" y="867"/>
                  </a:lnTo>
                  <a:lnTo>
                    <a:pt x="0" y="867"/>
                  </a:lnTo>
                  <a:lnTo>
                    <a:pt x="0" y="121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-3070225" y="4254500"/>
              <a:ext cx="661988" cy="606425"/>
            </a:xfrm>
            <a:custGeom>
              <a:avLst/>
              <a:gdLst>
                <a:gd name="T0" fmla="*/ 836 w 836"/>
                <a:gd name="T1" fmla="*/ 764 h 764"/>
                <a:gd name="T2" fmla="*/ 836 w 836"/>
                <a:gd name="T3" fmla="*/ 672 h 764"/>
                <a:gd name="T4" fmla="*/ 126 w 836"/>
                <a:gd name="T5" fmla="*/ 0 h 764"/>
                <a:gd name="T6" fmla="*/ 0 w 836"/>
                <a:gd name="T7" fmla="*/ 18 h 764"/>
                <a:gd name="T8" fmla="*/ 0 w 836"/>
                <a:gd name="T9" fmla="*/ 181 h 764"/>
                <a:gd name="T10" fmla="*/ 616 w 836"/>
                <a:gd name="T11" fmla="*/ 764 h 764"/>
                <a:gd name="T12" fmla="*/ 836 w 836"/>
                <a:gd name="T13" fmla="*/ 764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764">
                  <a:moveTo>
                    <a:pt x="836" y="764"/>
                  </a:moveTo>
                  <a:lnTo>
                    <a:pt x="836" y="672"/>
                  </a:lnTo>
                  <a:lnTo>
                    <a:pt x="126" y="0"/>
                  </a:lnTo>
                  <a:lnTo>
                    <a:pt x="0" y="18"/>
                  </a:lnTo>
                  <a:lnTo>
                    <a:pt x="0" y="181"/>
                  </a:lnTo>
                  <a:lnTo>
                    <a:pt x="616" y="764"/>
                  </a:lnTo>
                  <a:lnTo>
                    <a:pt x="836" y="764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auto">
            <a:xfrm>
              <a:off x="-3070225" y="4421188"/>
              <a:ext cx="463550" cy="439738"/>
            </a:xfrm>
            <a:custGeom>
              <a:avLst/>
              <a:gdLst>
                <a:gd name="T0" fmla="*/ 585 w 585"/>
                <a:gd name="T1" fmla="*/ 554 h 554"/>
                <a:gd name="T2" fmla="*/ 0 w 585"/>
                <a:gd name="T3" fmla="*/ 0 h 554"/>
                <a:gd name="T4" fmla="*/ 0 w 585"/>
                <a:gd name="T5" fmla="*/ 53 h 554"/>
                <a:gd name="T6" fmla="*/ 529 w 585"/>
                <a:gd name="T7" fmla="*/ 554 h 554"/>
                <a:gd name="T8" fmla="*/ 585 w 585"/>
                <a:gd name="T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54">
                  <a:moveTo>
                    <a:pt x="585" y="554"/>
                  </a:moveTo>
                  <a:lnTo>
                    <a:pt x="0" y="0"/>
                  </a:lnTo>
                  <a:lnTo>
                    <a:pt x="0" y="53"/>
                  </a:lnTo>
                  <a:lnTo>
                    <a:pt x="529" y="554"/>
                  </a:lnTo>
                  <a:lnTo>
                    <a:pt x="585" y="554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-2906713" y="4235450"/>
              <a:ext cx="498475" cy="484188"/>
            </a:xfrm>
            <a:custGeom>
              <a:avLst/>
              <a:gdLst>
                <a:gd name="T0" fmla="*/ 629 w 629"/>
                <a:gd name="T1" fmla="*/ 509 h 609"/>
                <a:gd name="T2" fmla="*/ 91 w 629"/>
                <a:gd name="T3" fmla="*/ 0 h 609"/>
                <a:gd name="T4" fmla="*/ 0 w 629"/>
                <a:gd name="T5" fmla="*/ 13 h 609"/>
                <a:gd name="T6" fmla="*/ 629 w 629"/>
                <a:gd name="T7" fmla="*/ 609 h 609"/>
                <a:gd name="T8" fmla="*/ 629 w 629"/>
                <a:gd name="T9" fmla="*/ 5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9" h="609">
                  <a:moveTo>
                    <a:pt x="629" y="509"/>
                  </a:moveTo>
                  <a:lnTo>
                    <a:pt x="91" y="0"/>
                  </a:lnTo>
                  <a:lnTo>
                    <a:pt x="0" y="13"/>
                  </a:lnTo>
                  <a:lnTo>
                    <a:pt x="629" y="609"/>
                  </a:lnTo>
                  <a:lnTo>
                    <a:pt x="629" y="509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>
              <a:off x="-2366963" y="4176713"/>
              <a:ext cx="309563" cy="688975"/>
            </a:xfrm>
            <a:custGeom>
              <a:avLst/>
              <a:gdLst>
                <a:gd name="T0" fmla="*/ 0 w 390"/>
                <a:gd name="T1" fmla="*/ 0 h 869"/>
                <a:gd name="T2" fmla="*/ 390 w 390"/>
                <a:gd name="T3" fmla="*/ 108 h 869"/>
                <a:gd name="T4" fmla="*/ 390 w 390"/>
                <a:gd name="T5" fmla="*/ 869 h 869"/>
                <a:gd name="T6" fmla="*/ 0 w 390"/>
                <a:gd name="T7" fmla="*/ 869 h 869"/>
                <a:gd name="T8" fmla="*/ 0 w 390"/>
                <a:gd name="T9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869">
                  <a:moveTo>
                    <a:pt x="0" y="0"/>
                  </a:moveTo>
                  <a:lnTo>
                    <a:pt x="390" y="108"/>
                  </a:lnTo>
                  <a:lnTo>
                    <a:pt x="390" y="869"/>
                  </a:lnTo>
                  <a:lnTo>
                    <a:pt x="0" y="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7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-2366963" y="4176713"/>
              <a:ext cx="309563" cy="688975"/>
            </a:xfrm>
            <a:custGeom>
              <a:avLst/>
              <a:gdLst>
                <a:gd name="T0" fmla="*/ 0 w 390"/>
                <a:gd name="T1" fmla="*/ 0 h 869"/>
                <a:gd name="T2" fmla="*/ 0 w 390"/>
                <a:gd name="T3" fmla="*/ 34 h 869"/>
                <a:gd name="T4" fmla="*/ 360 w 390"/>
                <a:gd name="T5" fmla="*/ 135 h 869"/>
                <a:gd name="T6" fmla="*/ 360 w 390"/>
                <a:gd name="T7" fmla="*/ 869 h 869"/>
                <a:gd name="T8" fmla="*/ 390 w 390"/>
                <a:gd name="T9" fmla="*/ 869 h 869"/>
                <a:gd name="T10" fmla="*/ 390 w 390"/>
                <a:gd name="T11" fmla="*/ 108 h 869"/>
                <a:gd name="T12" fmla="*/ 0 w 390"/>
                <a:gd name="T13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0" h="869">
                  <a:moveTo>
                    <a:pt x="0" y="0"/>
                  </a:moveTo>
                  <a:lnTo>
                    <a:pt x="0" y="34"/>
                  </a:lnTo>
                  <a:lnTo>
                    <a:pt x="360" y="135"/>
                  </a:lnTo>
                  <a:lnTo>
                    <a:pt x="360" y="869"/>
                  </a:lnTo>
                  <a:lnTo>
                    <a:pt x="390" y="869"/>
                  </a:lnTo>
                  <a:lnTo>
                    <a:pt x="39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3"/>
            <p:cNvSpPr>
              <a:spLocks/>
            </p:cNvSpPr>
            <p:nvPr/>
          </p:nvSpPr>
          <p:spPr bwMode="auto">
            <a:xfrm>
              <a:off x="-2500313" y="3719513"/>
              <a:ext cx="261938" cy="450850"/>
            </a:xfrm>
            <a:custGeom>
              <a:avLst/>
              <a:gdLst>
                <a:gd name="T0" fmla="*/ 164 w 330"/>
                <a:gd name="T1" fmla="*/ 517 h 567"/>
                <a:gd name="T2" fmla="*/ 0 w 330"/>
                <a:gd name="T3" fmla="*/ 536 h 567"/>
                <a:gd name="T4" fmla="*/ 0 w 330"/>
                <a:gd name="T5" fmla="*/ 0 h 567"/>
                <a:gd name="T6" fmla="*/ 330 w 330"/>
                <a:gd name="T7" fmla="*/ 118 h 567"/>
                <a:gd name="T8" fmla="*/ 330 w 330"/>
                <a:gd name="T9" fmla="*/ 567 h 567"/>
                <a:gd name="T10" fmla="*/ 164 w 330"/>
                <a:gd name="T11" fmla="*/ 51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0" h="567">
                  <a:moveTo>
                    <a:pt x="164" y="517"/>
                  </a:moveTo>
                  <a:lnTo>
                    <a:pt x="0" y="536"/>
                  </a:lnTo>
                  <a:lnTo>
                    <a:pt x="0" y="0"/>
                  </a:lnTo>
                  <a:lnTo>
                    <a:pt x="330" y="118"/>
                  </a:lnTo>
                  <a:lnTo>
                    <a:pt x="330" y="567"/>
                  </a:lnTo>
                  <a:lnTo>
                    <a:pt x="164" y="517"/>
                  </a:lnTo>
                  <a:close/>
                </a:path>
              </a:pathLst>
            </a:custGeom>
            <a:solidFill>
              <a:srgbClr val="547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4"/>
            <p:cNvSpPr>
              <a:spLocks/>
            </p:cNvSpPr>
            <p:nvPr/>
          </p:nvSpPr>
          <p:spPr bwMode="auto">
            <a:xfrm>
              <a:off x="-2500313" y="3719513"/>
              <a:ext cx="261938" cy="450850"/>
            </a:xfrm>
            <a:custGeom>
              <a:avLst/>
              <a:gdLst>
                <a:gd name="T0" fmla="*/ 0 w 330"/>
                <a:gd name="T1" fmla="*/ 0 h 567"/>
                <a:gd name="T2" fmla="*/ 0 w 330"/>
                <a:gd name="T3" fmla="*/ 24 h 567"/>
                <a:gd name="T4" fmla="*/ 308 w 330"/>
                <a:gd name="T5" fmla="*/ 136 h 567"/>
                <a:gd name="T6" fmla="*/ 308 w 330"/>
                <a:gd name="T7" fmla="*/ 560 h 567"/>
                <a:gd name="T8" fmla="*/ 330 w 330"/>
                <a:gd name="T9" fmla="*/ 567 h 567"/>
                <a:gd name="T10" fmla="*/ 330 w 330"/>
                <a:gd name="T11" fmla="*/ 118 h 567"/>
                <a:gd name="T12" fmla="*/ 0 w 330"/>
                <a:gd name="T13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567">
                  <a:moveTo>
                    <a:pt x="0" y="0"/>
                  </a:moveTo>
                  <a:lnTo>
                    <a:pt x="0" y="24"/>
                  </a:lnTo>
                  <a:lnTo>
                    <a:pt x="308" y="136"/>
                  </a:lnTo>
                  <a:lnTo>
                    <a:pt x="308" y="560"/>
                  </a:lnTo>
                  <a:lnTo>
                    <a:pt x="330" y="567"/>
                  </a:lnTo>
                  <a:lnTo>
                    <a:pt x="33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>
              <a:off x="-2713038" y="3495675"/>
              <a:ext cx="307975" cy="223838"/>
            </a:xfrm>
            <a:custGeom>
              <a:avLst/>
              <a:gdLst>
                <a:gd name="T0" fmla="*/ 0 w 388"/>
                <a:gd name="T1" fmla="*/ 50 h 284"/>
                <a:gd name="T2" fmla="*/ 194 w 388"/>
                <a:gd name="T3" fmla="*/ 0 h 284"/>
                <a:gd name="T4" fmla="*/ 388 w 388"/>
                <a:gd name="T5" fmla="*/ 113 h 284"/>
                <a:gd name="T6" fmla="*/ 388 w 388"/>
                <a:gd name="T7" fmla="*/ 272 h 284"/>
                <a:gd name="T8" fmla="*/ 267 w 388"/>
                <a:gd name="T9" fmla="*/ 228 h 284"/>
                <a:gd name="T10" fmla="*/ 267 w 388"/>
                <a:gd name="T11" fmla="*/ 230 h 284"/>
                <a:gd name="T12" fmla="*/ 0 w 388"/>
                <a:gd name="T13" fmla="*/ 284 h 284"/>
                <a:gd name="T14" fmla="*/ 0 w 388"/>
                <a:gd name="T15" fmla="*/ 5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8" h="284">
                  <a:moveTo>
                    <a:pt x="0" y="50"/>
                  </a:moveTo>
                  <a:lnTo>
                    <a:pt x="194" y="0"/>
                  </a:lnTo>
                  <a:lnTo>
                    <a:pt x="388" y="113"/>
                  </a:lnTo>
                  <a:lnTo>
                    <a:pt x="388" y="272"/>
                  </a:lnTo>
                  <a:lnTo>
                    <a:pt x="267" y="228"/>
                  </a:lnTo>
                  <a:lnTo>
                    <a:pt x="267" y="230"/>
                  </a:lnTo>
                  <a:lnTo>
                    <a:pt x="0" y="284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auto">
            <a:xfrm>
              <a:off x="-2713038" y="3527425"/>
              <a:ext cx="190500" cy="166688"/>
            </a:xfrm>
            <a:custGeom>
              <a:avLst/>
              <a:gdLst>
                <a:gd name="T0" fmla="*/ 0 w 241"/>
                <a:gd name="T1" fmla="*/ 9 h 209"/>
                <a:gd name="T2" fmla="*/ 0 w 241"/>
                <a:gd name="T3" fmla="*/ 50 h 209"/>
                <a:gd name="T4" fmla="*/ 165 w 241"/>
                <a:gd name="T5" fmla="*/ 209 h 209"/>
                <a:gd name="T6" fmla="*/ 241 w 241"/>
                <a:gd name="T7" fmla="*/ 194 h 209"/>
                <a:gd name="T8" fmla="*/ 40 w 241"/>
                <a:gd name="T9" fmla="*/ 0 h 209"/>
                <a:gd name="T10" fmla="*/ 0 w 241"/>
                <a:gd name="T11" fmla="*/ 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209">
                  <a:moveTo>
                    <a:pt x="0" y="9"/>
                  </a:moveTo>
                  <a:lnTo>
                    <a:pt x="0" y="50"/>
                  </a:lnTo>
                  <a:lnTo>
                    <a:pt x="165" y="209"/>
                  </a:lnTo>
                  <a:lnTo>
                    <a:pt x="241" y="194"/>
                  </a:lnTo>
                  <a:lnTo>
                    <a:pt x="4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7"/>
            <p:cNvSpPr>
              <a:spLocks/>
            </p:cNvSpPr>
            <p:nvPr/>
          </p:nvSpPr>
          <p:spPr bwMode="auto">
            <a:xfrm>
              <a:off x="-2555875" y="3497263"/>
              <a:ext cx="150813" cy="214313"/>
            </a:xfrm>
            <a:custGeom>
              <a:avLst/>
              <a:gdLst>
                <a:gd name="T0" fmla="*/ 67 w 188"/>
                <a:gd name="T1" fmla="*/ 226 h 268"/>
                <a:gd name="T2" fmla="*/ 67 w 188"/>
                <a:gd name="T3" fmla="*/ 224 h 268"/>
                <a:gd name="T4" fmla="*/ 188 w 188"/>
                <a:gd name="T5" fmla="*/ 268 h 268"/>
                <a:gd name="T6" fmla="*/ 188 w 188"/>
                <a:gd name="T7" fmla="*/ 109 h 268"/>
                <a:gd name="T8" fmla="*/ 0 w 188"/>
                <a:gd name="T9" fmla="*/ 0 h 268"/>
                <a:gd name="T10" fmla="*/ 5 w 188"/>
                <a:gd name="T11" fmla="*/ 238 h 268"/>
                <a:gd name="T12" fmla="*/ 67 w 188"/>
                <a:gd name="T13" fmla="*/ 22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268">
                  <a:moveTo>
                    <a:pt x="67" y="226"/>
                  </a:moveTo>
                  <a:lnTo>
                    <a:pt x="67" y="224"/>
                  </a:lnTo>
                  <a:lnTo>
                    <a:pt x="188" y="268"/>
                  </a:lnTo>
                  <a:lnTo>
                    <a:pt x="188" y="109"/>
                  </a:lnTo>
                  <a:lnTo>
                    <a:pt x="0" y="0"/>
                  </a:lnTo>
                  <a:lnTo>
                    <a:pt x="5" y="238"/>
                  </a:lnTo>
                  <a:lnTo>
                    <a:pt x="67" y="226"/>
                  </a:lnTo>
                  <a:close/>
                </a:path>
              </a:pathLst>
            </a:custGeom>
            <a:solidFill>
              <a:srgbClr val="547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8"/>
            <p:cNvSpPr>
              <a:spLocks/>
            </p:cNvSpPr>
            <p:nvPr/>
          </p:nvSpPr>
          <p:spPr bwMode="auto">
            <a:xfrm>
              <a:off x="-2555875" y="3497263"/>
              <a:ext cx="150813" cy="214313"/>
            </a:xfrm>
            <a:custGeom>
              <a:avLst/>
              <a:gdLst>
                <a:gd name="T0" fmla="*/ 0 w 188"/>
                <a:gd name="T1" fmla="*/ 0 h 268"/>
                <a:gd name="T2" fmla="*/ 1 w 188"/>
                <a:gd name="T3" fmla="*/ 19 h 268"/>
                <a:gd name="T4" fmla="*/ 171 w 188"/>
                <a:gd name="T5" fmla="*/ 118 h 268"/>
                <a:gd name="T6" fmla="*/ 171 w 188"/>
                <a:gd name="T7" fmla="*/ 261 h 268"/>
                <a:gd name="T8" fmla="*/ 188 w 188"/>
                <a:gd name="T9" fmla="*/ 268 h 268"/>
                <a:gd name="T10" fmla="*/ 188 w 188"/>
                <a:gd name="T11" fmla="*/ 109 h 268"/>
                <a:gd name="T12" fmla="*/ 0 w 188"/>
                <a:gd name="T1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268">
                  <a:moveTo>
                    <a:pt x="0" y="0"/>
                  </a:moveTo>
                  <a:lnTo>
                    <a:pt x="1" y="19"/>
                  </a:lnTo>
                  <a:lnTo>
                    <a:pt x="171" y="118"/>
                  </a:lnTo>
                  <a:lnTo>
                    <a:pt x="171" y="261"/>
                  </a:lnTo>
                  <a:lnTo>
                    <a:pt x="188" y="268"/>
                  </a:lnTo>
                  <a:lnTo>
                    <a:pt x="188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9"/>
            <p:cNvSpPr>
              <a:spLocks/>
            </p:cNvSpPr>
            <p:nvPr/>
          </p:nvSpPr>
          <p:spPr bwMode="auto">
            <a:xfrm>
              <a:off x="-2895600" y="3725863"/>
              <a:ext cx="354013" cy="477838"/>
            </a:xfrm>
            <a:custGeom>
              <a:avLst/>
              <a:gdLst>
                <a:gd name="T0" fmla="*/ 0 w 447"/>
                <a:gd name="T1" fmla="*/ 90 h 600"/>
                <a:gd name="T2" fmla="*/ 447 w 447"/>
                <a:gd name="T3" fmla="*/ 0 h 600"/>
                <a:gd name="T4" fmla="*/ 447 w 447"/>
                <a:gd name="T5" fmla="*/ 536 h 600"/>
                <a:gd name="T6" fmla="*/ 0 w 447"/>
                <a:gd name="T7" fmla="*/ 600 h 600"/>
                <a:gd name="T8" fmla="*/ 0 w 447"/>
                <a:gd name="T9" fmla="*/ 9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600">
                  <a:moveTo>
                    <a:pt x="0" y="90"/>
                  </a:moveTo>
                  <a:lnTo>
                    <a:pt x="447" y="0"/>
                  </a:lnTo>
                  <a:lnTo>
                    <a:pt x="447" y="536"/>
                  </a:lnTo>
                  <a:lnTo>
                    <a:pt x="0" y="60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0"/>
            <p:cNvSpPr>
              <a:spLocks/>
            </p:cNvSpPr>
            <p:nvPr/>
          </p:nvSpPr>
          <p:spPr bwMode="auto">
            <a:xfrm>
              <a:off x="-2895600" y="3784600"/>
              <a:ext cx="354013" cy="374650"/>
            </a:xfrm>
            <a:custGeom>
              <a:avLst/>
              <a:gdLst>
                <a:gd name="T0" fmla="*/ 447 w 447"/>
                <a:gd name="T1" fmla="*/ 462 h 471"/>
                <a:gd name="T2" fmla="*/ 447 w 447"/>
                <a:gd name="T3" fmla="*/ 353 h 471"/>
                <a:gd name="T4" fmla="*/ 81 w 447"/>
                <a:gd name="T5" fmla="*/ 0 h 471"/>
                <a:gd name="T6" fmla="*/ 0 w 447"/>
                <a:gd name="T7" fmla="*/ 16 h 471"/>
                <a:gd name="T8" fmla="*/ 0 w 447"/>
                <a:gd name="T9" fmla="*/ 107 h 471"/>
                <a:gd name="T10" fmla="*/ 380 w 447"/>
                <a:gd name="T11" fmla="*/ 471 h 471"/>
                <a:gd name="T12" fmla="*/ 447 w 447"/>
                <a:gd name="T13" fmla="*/ 462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471">
                  <a:moveTo>
                    <a:pt x="447" y="462"/>
                  </a:moveTo>
                  <a:lnTo>
                    <a:pt x="447" y="353"/>
                  </a:lnTo>
                  <a:lnTo>
                    <a:pt x="81" y="0"/>
                  </a:lnTo>
                  <a:lnTo>
                    <a:pt x="0" y="16"/>
                  </a:lnTo>
                  <a:lnTo>
                    <a:pt x="0" y="107"/>
                  </a:lnTo>
                  <a:lnTo>
                    <a:pt x="380" y="471"/>
                  </a:lnTo>
                  <a:lnTo>
                    <a:pt x="447" y="462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1"/>
            <p:cNvSpPr>
              <a:spLocks/>
            </p:cNvSpPr>
            <p:nvPr/>
          </p:nvSpPr>
          <p:spPr bwMode="auto">
            <a:xfrm>
              <a:off x="-2895600" y="3906838"/>
              <a:ext cx="266700" cy="266700"/>
            </a:xfrm>
            <a:custGeom>
              <a:avLst/>
              <a:gdLst>
                <a:gd name="T0" fmla="*/ 336 w 336"/>
                <a:gd name="T1" fmla="*/ 324 h 335"/>
                <a:gd name="T2" fmla="*/ 0 w 336"/>
                <a:gd name="T3" fmla="*/ 0 h 335"/>
                <a:gd name="T4" fmla="*/ 0 w 336"/>
                <a:gd name="T5" fmla="*/ 89 h 335"/>
                <a:gd name="T6" fmla="*/ 256 w 336"/>
                <a:gd name="T7" fmla="*/ 335 h 335"/>
                <a:gd name="T8" fmla="*/ 336 w 336"/>
                <a:gd name="T9" fmla="*/ 324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35">
                  <a:moveTo>
                    <a:pt x="336" y="324"/>
                  </a:moveTo>
                  <a:lnTo>
                    <a:pt x="0" y="0"/>
                  </a:lnTo>
                  <a:lnTo>
                    <a:pt x="0" y="89"/>
                  </a:lnTo>
                  <a:lnTo>
                    <a:pt x="256" y="335"/>
                  </a:lnTo>
                  <a:lnTo>
                    <a:pt x="336" y="324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2"/>
            <p:cNvSpPr>
              <a:spLocks/>
            </p:cNvSpPr>
            <p:nvPr/>
          </p:nvSpPr>
          <p:spPr bwMode="auto">
            <a:xfrm>
              <a:off x="-2811463" y="3776663"/>
              <a:ext cx="269875" cy="265113"/>
            </a:xfrm>
            <a:custGeom>
              <a:avLst/>
              <a:gdLst>
                <a:gd name="T0" fmla="*/ 341 w 341"/>
                <a:gd name="T1" fmla="*/ 299 h 334"/>
                <a:gd name="T2" fmla="*/ 30 w 341"/>
                <a:gd name="T3" fmla="*/ 0 h 334"/>
                <a:gd name="T4" fmla="*/ 0 w 341"/>
                <a:gd name="T5" fmla="*/ 6 h 334"/>
                <a:gd name="T6" fmla="*/ 341 w 341"/>
                <a:gd name="T7" fmla="*/ 334 h 334"/>
                <a:gd name="T8" fmla="*/ 341 w 341"/>
                <a:gd name="T9" fmla="*/ 29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34">
                  <a:moveTo>
                    <a:pt x="341" y="299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341" y="334"/>
                  </a:lnTo>
                  <a:lnTo>
                    <a:pt x="341" y="299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34"/>
            <p:cNvSpPr>
              <a:spLocks noChangeArrowheads="1"/>
            </p:cNvSpPr>
            <p:nvPr/>
          </p:nvSpPr>
          <p:spPr bwMode="auto">
            <a:xfrm>
              <a:off x="-2566988" y="3463925"/>
              <a:ext cx="25400" cy="2301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-2605088" y="4019550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6"/>
            <p:cNvSpPr>
              <a:spLocks/>
            </p:cNvSpPr>
            <p:nvPr/>
          </p:nvSpPr>
          <p:spPr bwMode="auto">
            <a:xfrm>
              <a:off x="-2665413" y="4032250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7"/>
            <p:cNvSpPr>
              <a:spLocks/>
            </p:cNvSpPr>
            <p:nvPr/>
          </p:nvSpPr>
          <p:spPr bwMode="auto">
            <a:xfrm>
              <a:off x="-2727325" y="4044950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8"/>
            <p:cNvSpPr>
              <a:spLocks/>
            </p:cNvSpPr>
            <p:nvPr/>
          </p:nvSpPr>
          <p:spPr bwMode="auto">
            <a:xfrm>
              <a:off x="-2789238" y="4057650"/>
              <a:ext cx="23813" cy="53975"/>
            </a:xfrm>
            <a:custGeom>
              <a:avLst/>
              <a:gdLst>
                <a:gd name="T0" fmla="*/ 30 w 30"/>
                <a:gd name="T1" fmla="*/ 65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5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9"/>
            <p:cNvSpPr>
              <a:spLocks/>
            </p:cNvSpPr>
            <p:nvPr/>
          </p:nvSpPr>
          <p:spPr bwMode="auto">
            <a:xfrm>
              <a:off x="-2849563" y="4070350"/>
              <a:ext cx="23813" cy="53975"/>
            </a:xfrm>
            <a:custGeom>
              <a:avLst/>
              <a:gdLst>
                <a:gd name="T0" fmla="*/ 30 w 30"/>
                <a:gd name="T1" fmla="*/ 65 h 68"/>
                <a:gd name="T2" fmla="*/ 30 w 30"/>
                <a:gd name="T3" fmla="*/ 0 h 68"/>
                <a:gd name="T4" fmla="*/ 0 w 30"/>
                <a:gd name="T5" fmla="*/ 4 h 68"/>
                <a:gd name="T6" fmla="*/ 1 w 30"/>
                <a:gd name="T7" fmla="*/ 68 h 68"/>
                <a:gd name="T8" fmla="*/ 3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5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1" y="68"/>
                  </a:lnTo>
                  <a:lnTo>
                    <a:pt x="30" y="6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0"/>
            <p:cNvSpPr>
              <a:spLocks/>
            </p:cNvSpPr>
            <p:nvPr/>
          </p:nvSpPr>
          <p:spPr bwMode="auto">
            <a:xfrm>
              <a:off x="-2605088" y="391160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1"/>
            <p:cNvSpPr>
              <a:spLocks/>
            </p:cNvSpPr>
            <p:nvPr/>
          </p:nvSpPr>
          <p:spPr bwMode="auto">
            <a:xfrm>
              <a:off x="-2665413" y="392430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2"/>
            <p:cNvSpPr>
              <a:spLocks/>
            </p:cNvSpPr>
            <p:nvPr/>
          </p:nvSpPr>
          <p:spPr bwMode="auto">
            <a:xfrm>
              <a:off x="-2727325" y="393700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3"/>
            <p:cNvSpPr>
              <a:spLocks/>
            </p:cNvSpPr>
            <p:nvPr/>
          </p:nvSpPr>
          <p:spPr bwMode="auto">
            <a:xfrm>
              <a:off x="-2789238" y="3951288"/>
              <a:ext cx="23813" cy="52388"/>
            </a:xfrm>
            <a:custGeom>
              <a:avLst/>
              <a:gdLst>
                <a:gd name="T0" fmla="*/ 30 w 30"/>
                <a:gd name="T1" fmla="*/ 64 h 67"/>
                <a:gd name="T2" fmla="*/ 30 w 30"/>
                <a:gd name="T3" fmla="*/ 0 h 67"/>
                <a:gd name="T4" fmla="*/ 0 w 30"/>
                <a:gd name="T5" fmla="*/ 4 h 67"/>
                <a:gd name="T6" fmla="*/ 0 w 30"/>
                <a:gd name="T7" fmla="*/ 67 h 67"/>
                <a:gd name="T8" fmla="*/ 3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0" y="67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-2849563" y="3963988"/>
              <a:ext cx="23813" cy="52388"/>
            </a:xfrm>
            <a:custGeom>
              <a:avLst/>
              <a:gdLst>
                <a:gd name="T0" fmla="*/ 30 w 30"/>
                <a:gd name="T1" fmla="*/ 64 h 67"/>
                <a:gd name="T2" fmla="*/ 30 w 30"/>
                <a:gd name="T3" fmla="*/ 0 h 67"/>
                <a:gd name="T4" fmla="*/ 0 w 30"/>
                <a:gd name="T5" fmla="*/ 4 h 67"/>
                <a:gd name="T6" fmla="*/ 1 w 30"/>
                <a:gd name="T7" fmla="*/ 67 h 67"/>
                <a:gd name="T8" fmla="*/ 3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1" y="67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-2605088" y="380365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6"/>
            <p:cNvSpPr>
              <a:spLocks/>
            </p:cNvSpPr>
            <p:nvPr/>
          </p:nvSpPr>
          <p:spPr bwMode="auto">
            <a:xfrm>
              <a:off x="-2665413" y="381635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-2663825" y="3586163"/>
              <a:ext cx="17463" cy="44450"/>
            </a:xfrm>
            <a:custGeom>
              <a:avLst/>
              <a:gdLst>
                <a:gd name="T0" fmla="*/ 23 w 23"/>
                <a:gd name="T1" fmla="*/ 52 h 56"/>
                <a:gd name="T2" fmla="*/ 23 w 23"/>
                <a:gd name="T3" fmla="*/ 0 h 56"/>
                <a:gd name="T4" fmla="*/ 0 w 23"/>
                <a:gd name="T5" fmla="*/ 4 h 56"/>
                <a:gd name="T6" fmla="*/ 0 w 23"/>
                <a:gd name="T7" fmla="*/ 56 h 56"/>
                <a:gd name="T8" fmla="*/ 23 w 23"/>
                <a:gd name="T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6">
                  <a:moveTo>
                    <a:pt x="23" y="52"/>
                  </a:moveTo>
                  <a:lnTo>
                    <a:pt x="23" y="0"/>
                  </a:lnTo>
                  <a:lnTo>
                    <a:pt x="0" y="4"/>
                  </a:lnTo>
                  <a:lnTo>
                    <a:pt x="0" y="56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-2628900" y="3614738"/>
              <a:ext cx="19050" cy="42863"/>
            </a:xfrm>
            <a:custGeom>
              <a:avLst/>
              <a:gdLst>
                <a:gd name="T0" fmla="*/ 25 w 25"/>
                <a:gd name="T1" fmla="*/ 51 h 54"/>
                <a:gd name="T2" fmla="*/ 25 w 25"/>
                <a:gd name="T3" fmla="*/ 0 h 54"/>
                <a:gd name="T4" fmla="*/ 0 w 25"/>
                <a:gd name="T5" fmla="*/ 2 h 54"/>
                <a:gd name="T6" fmla="*/ 0 w 25"/>
                <a:gd name="T7" fmla="*/ 54 h 54"/>
                <a:gd name="T8" fmla="*/ 25 w 25"/>
                <a:gd name="T9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4">
                  <a:moveTo>
                    <a:pt x="25" y="51"/>
                  </a:moveTo>
                  <a:lnTo>
                    <a:pt x="25" y="0"/>
                  </a:lnTo>
                  <a:lnTo>
                    <a:pt x="0" y="2"/>
                  </a:lnTo>
                  <a:lnTo>
                    <a:pt x="0" y="54"/>
                  </a:lnTo>
                  <a:lnTo>
                    <a:pt x="25" y="51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-2727325" y="3830638"/>
              <a:ext cx="23813" cy="53975"/>
            </a:xfrm>
            <a:custGeom>
              <a:avLst/>
              <a:gdLst>
                <a:gd name="T0" fmla="*/ 30 w 30"/>
                <a:gd name="T1" fmla="*/ 63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0"/>
            <p:cNvSpPr>
              <a:spLocks/>
            </p:cNvSpPr>
            <p:nvPr/>
          </p:nvSpPr>
          <p:spPr bwMode="auto">
            <a:xfrm>
              <a:off x="-2789238" y="3843338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4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1"/>
            <p:cNvSpPr>
              <a:spLocks/>
            </p:cNvSpPr>
            <p:nvPr/>
          </p:nvSpPr>
          <p:spPr bwMode="auto">
            <a:xfrm>
              <a:off x="-2849563" y="3856038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4 h 68"/>
                <a:gd name="T6" fmla="*/ 1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1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2"/>
            <p:cNvSpPr>
              <a:spLocks/>
            </p:cNvSpPr>
            <p:nvPr/>
          </p:nvSpPr>
          <p:spPr bwMode="auto">
            <a:xfrm>
              <a:off x="-2444750" y="4040188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5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5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3"/>
            <p:cNvSpPr>
              <a:spLocks/>
            </p:cNvSpPr>
            <p:nvPr/>
          </p:nvSpPr>
          <p:spPr bwMode="auto">
            <a:xfrm>
              <a:off x="-2384425" y="4052888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5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5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4"/>
            <p:cNvSpPr>
              <a:spLocks/>
            </p:cNvSpPr>
            <p:nvPr/>
          </p:nvSpPr>
          <p:spPr bwMode="auto">
            <a:xfrm>
              <a:off x="-2324100" y="4067175"/>
              <a:ext cx="23813" cy="52388"/>
            </a:xfrm>
            <a:custGeom>
              <a:avLst/>
              <a:gdLst>
                <a:gd name="T0" fmla="*/ 0 w 30"/>
                <a:gd name="T1" fmla="*/ 64 h 67"/>
                <a:gd name="T2" fmla="*/ 1 w 30"/>
                <a:gd name="T3" fmla="*/ 0 h 67"/>
                <a:gd name="T4" fmla="*/ 30 w 30"/>
                <a:gd name="T5" fmla="*/ 4 h 67"/>
                <a:gd name="T6" fmla="*/ 30 w 30"/>
                <a:gd name="T7" fmla="*/ 67 h 67"/>
                <a:gd name="T8" fmla="*/ 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0" y="64"/>
                  </a:moveTo>
                  <a:lnTo>
                    <a:pt x="1" y="0"/>
                  </a:lnTo>
                  <a:lnTo>
                    <a:pt x="30" y="4"/>
                  </a:lnTo>
                  <a:lnTo>
                    <a:pt x="30" y="6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5"/>
            <p:cNvSpPr>
              <a:spLocks/>
            </p:cNvSpPr>
            <p:nvPr/>
          </p:nvSpPr>
          <p:spPr bwMode="auto">
            <a:xfrm>
              <a:off x="-2444750" y="393382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6"/>
            <p:cNvSpPr>
              <a:spLocks/>
            </p:cNvSpPr>
            <p:nvPr/>
          </p:nvSpPr>
          <p:spPr bwMode="auto">
            <a:xfrm>
              <a:off x="-2384425" y="394652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7"/>
            <p:cNvSpPr>
              <a:spLocks/>
            </p:cNvSpPr>
            <p:nvPr/>
          </p:nvSpPr>
          <p:spPr bwMode="auto">
            <a:xfrm>
              <a:off x="-2324100" y="3959225"/>
              <a:ext cx="23813" cy="53975"/>
            </a:xfrm>
            <a:custGeom>
              <a:avLst/>
              <a:gdLst>
                <a:gd name="T0" fmla="*/ 0 w 30"/>
                <a:gd name="T1" fmla="*/ 64 h 67"/>
                <a:gd name="T2" fmla="*/ 1 w 30"/>
                <a:gd name="T3" fmla="*/ 0 h 67"/>
                <a:gd name="T4" fmla="*/ 30 w 30"/>
                <a:gd name="T5" fmla="*/ 3 h 67"/>
                <a:gd name="T6" fmla="*/ 30 w 30"/>
                <a:gd name="T7" fmla="*/ 67 h 67"/>
                <a:gd name="T8" fmla="*/ 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0" y="64"/>
                  </a:moveTo>
                  <a:lnTo>
                    <a:pt x="1" y="0"/>
                  </a:lnTo>
                  <a:lnTo>
                    <a:pt x="30" y="3"/>
                  </a:lnTo>
                  <a:lnTo>
                    <a:pt x="30" y="6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8"/>
            <p:cNvSpPr>
              <a:spLocks/>
            </p:cNvSpPr>
            <p:nvPr/>
          </p:nvSpPr>
          <p:spPr bwMode="auto">
            <a:xfrm>
              <a:off x="-2482850" y="3600450"/>
              <a:ext cx="17463" cy="42863"/>
            </a:xfrm>
            <a:custGeom>
              <a:avLst/>
              <a:gdLst>
                <a:gd name="T0" fmla="*/ 0 w 23"/>
                <a:gd name="T1" fmla="*/ 52 h 54"/>
                <a:gd name="T2" fmla="*/ 0 w 23"/>
                <a:gd name="T3" fmla="*/ 0 h 54"/>
                <a:gd name="T4" fmla="*/ 23 w 23"/>
                <a:gd name="T5" fmla="*/ 3 h 54"/>
                <a:gd name="T6" fmla="*/ 23 w 23"/>
                <a:gd name="T7" fmla="*/ 54 h 54"/>
                <a:gd name="T8" fmla="*/ 0 w 23"/>
                <a:gd name="T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4">
                  <a:moveTo>
                    <a:pt x="0" y="52"/>
                  </a:moveTo>
                  <a:lnTo>
                    <a:pt x="0" y="0"/>
                  </a:lnTo>
                  <a:lnTo>
                    <a:pt x="23" y="3"/>
                  </a:lnTo>
                  <a:lnTo>
                    <a:pt x="23" y="5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9"/>
            <p:cNvSpPr>
              <a:spLocks/>
            </p:cNvSpPr>
            <p:nvPr/>
          </p:nvSpPr>
          <p:spPr bwMode="auto">
            <a:xfrm>
              <a:off x="-2444750" y="382587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0"/>
            <p:cNvSpPr>
              <a:spLocks/>
            </p:cNvSpPr>
            <p:nvPr/>
          </p:nvSpPr>
          <p:spPr bwMode="auto">
            <a:xfrm>
              <a:off x="-2384425" y="383857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1"/>
            <p:cNvSpPr>
              <a:spLocks/>
            </p:cNvSpPr>
            <p:nvPr/>
          </p:nvSpPr>
          <p:spPr bwMode="auto">
            <a:xfrm>
              <a:off x="-2324100" y="3851275"/>
              <a:ext cx="23813" cy="53975"/>
            </a:xfrm>
            <a:custGeom>
              <a:avLst/>
              <a:gdLst>
                <a:gd name="T0" fmla="*/ 0 w 30"/>
                <a:gd name="T1" fmla="*/ 64 h 68"/>
                <a:gd name="T2" fmla="*/ 1 w 30"/>
                <a:gd name="T3" fmla="*/ 0 h 68"/>
                <a:gd name="T4" fmla="*/ 30 w 30"/>
                <a:gd name="T5" fmla="*/ 3 h 68"/>
                <a:gd name="T6" fmla="*/ 30 w 30"/>
                <a:gd name="T7" fmla="*/ 68 h 68"/>
                <a:gd name="T8" fmla="*/ 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4"/>
                  </a:moveTo>
                  <a:lnTo>
                    <a:pt x="1" y="0"/>
                  </a:lnTo>
                  <a:lnTo>
                    <a:pt x="30" y="3"/>
                  </a:lnTo>
                  <a:lnTo>
                    <a:pt x="30" y="68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64"/>
            <p:cNvSpPr>
              <a:spLocks noChangeArrowheads="1"/>
            </p:cNvSpPr>
            <p:nvPr/>
          </p:nvSpPr>
          <p:spPr bwMode="auto">
            <a:xfrm>
              <a:off x="-2982913" y="4675188"/>
              <a:ext cx="33338" cy="65088"/>
            </a:xfrm>
            <a:prstGeom prst="rect">
              <a:avLst/>
            </a:pr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5"/>
            <p:cNvSpPr>
              <a:spLocks/>
            </p:cNvSpPr>
            <p:nvPr/>
          </p:nvSpPr>
          <p:spPr bwMode="auto">
            <a:xfrm>
              <a:off x="-2889250" y="4673600"/>
              <a:ext cx="31750" cy="66675"/>
            </a:xfrm>
            <a:custGeom>
              <a:avLst/>
              <a:gdLst>
                <a:gd name="T0" fmla="*/ 41 w 41"/>
                <a:gd name="T1" fmla="*/ 85 h 85"/>
                <a:gd name="T2" fmla="*/ 41 w 41"/>
                <a:gd name="T3" fmla="*/ 0 h 85"/>
                <a:gd name="T4" fmla="*/ 0 w 41"/>
                <a:gd name="T5" fmla="*/ 1 h 85"/>
                <a:gd name="T6" fmla="*/ 0 w 41"/>
                <a:gd name="T7" fmla="*/ 85 h 85"/>
                <a:gd name="T8" fmla="*/ 41 w 41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5">
                  <a:moveTo>
                    <a:pt x="41" y="85"/>
                  </a:moveTo>
                  <a:lnTo>
                    <a:pt x="41" y="0"/>
                  </a:lnTo>
                  <a:lnTo>
                    <a:pt x="0" y="1"/>
                  </a:lnTo>
                  <a:lnTo>
                    <a:pt x="0" y="85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66"/>
            <p:cNvSpPr>
              <a:spLocks noChangeArrowheads="1"/>
            </p:cNvSpPr>
            <p:nvPr/>
          </p:nvSpPr>
          <p:spPr bwMode="auto">
            <a:xfrm>
              <a:off x="-2797175" y="4672013"/>
              <a:ext cx="31750" cy="68263"/>
            </a:xfrm>
            <a:prstGeom prst="rect">
              <a:avLst/>
            </a:pr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67"/>
            <p:cNvSpPr>
              <a:spLocks noChangeArrowheads="1"/>
            </p:cNvSpPr>
            <p:nvPr/>
          </p:nvSpPr>
          <p:spPr bwMode="auto">
            <a:xfrm>
              <a:off x="-2705100" y="4670425"/>
              <a:ext cx="33338" cy="69850"/>
            </a:xfrm>
            <a:prstGeom prst="rect">
              <a:avLst/>
            </a:pr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8"/>
            <p:cNvSpPr>
              <a:spLocks/>
            </p:cNvSpPr>
            <p:nvPr/>
          </p:nvSpPr>
          <p:spPr bwMode="auto">
            <a:xfrm>
              <a:off x="-2611438" y="4668838"/>
              <a:ext cx="33338" cy="71438"/>
            </a:xfrm>
            <a:custGeom>
              <a:avLst/>
              <a:gdLst>
                <a:gd name="T0" fmla="*/ 42 w 42"/>
                <a:gd name="T1" fmla="*/ 91 h 91"/>
                <a:gd name="T2" fmla="*/ 42 w 42"/>
                <a:gd name="T3" fmla="*/ 0 h 91"/>
                <a:gd name="T4" fmla="*/ 0 w 42"/>
                <a:gd name="T5" fmla="*/ 1 h 91"/>
                <a:gd name="T6" fmla="*/ 0 w 42"/>
                <a:gd name="T7" fmla="*/ 91 h 91"/>
                <a:gd name="T8" fmla="*/ 42 w 4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1">
                  <a:moveTo>
                    <a:pt x="42" y="91"/>
                  </a:moveTo>
                  <a:lnTo>
                    <a:pt x="42" y="0"/>
                  </a:lnTo>
                  <a:lnTo>
                    <a:pt x="0" y="1"/>
                  </a:lnTo>
                  <a:lnTo>
                    <a:pt x="0" y="91"/>
                  </a:lnTo>
                  <a:lnTo>
                    <a:pt x="42" y="91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9"/>
            <p:cNvSpPr>
              <a:spLocks/>
            </p:cNvSpPr>
            <p:nvPr/>
          </p:nvSpPr>
          <p:spPr bwMode="auto">
            <a:xfrm>
              <a:off x="-2517775" y="4667250"/>
              <a:ext cx="31750" cy="73025"/>
            </a:xfrm>
            <a:custGeom>
              <a:avLst/>
              <a:gdLst>
                <a:gd name="T0" fmla="*/ 40 w 40"/>
                <a:gd name="T1" fmla="*/ 94 h 94"/>
                <a:gd name="T2" fmla="*/ 40 w 40"/>
                <a:gd name="T3" fmla="*/ 0 h 94"/>
                <a:gd name="T4" fmla="*/ 0 w 40"/>
                <a:gd name="T5" fmla="*/ 2 h 94"/>
                <a:gd name="T6" fmla="*/ 0 w 40"/>
                <a:gd name="T7" fmla="*/ 94 h 94"/>
                <a:gd name="T8" fmla="*/ 40 w 40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4">
                  <a:moveTo>
                    <a:pt x="40" y="94"/>
                  </a:moveTo>
                  <a:lnTo>
                    <a:pt x="40" y="0"/>
                  </a:lnTo>
                  <a:lnTo>
                    <a:pt x="0" y="2"/>
                  </a:lnTo>
                  <a:lnTo>
                    <a:pt x="0" y="94"/>
                  </a:lnTo>
                  <a:lnTo>
                    <a:pt x="40" y="9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0"/>
            <p:cNvSpPr>
              <a:spLocks/>
            </p:cNvSpPr>
            <p:nvPr/>
          </p:nvSpPr>
          <p:spPr bwMode="auto">
            <a:xfrm>
              <a:off x="-2982913" y="4559300"/>
              <a:ext cx="33338" cy="66675"/>
            </a:xfrm>
            <a:custGeom>
              <a:avLst/>
              <a:gdLst>
                <a:gd name="T0" fmla="*/ 41 w 41"/>
                <a:gd name="T1" fmla="*/ 83 h 84"/>
                <a:gd name="T2" fmla="*/ 41 w 41"/>
                <a:gd name="T3" fmla="*/ 0 h 84"/>
                <a:gd name="T4" fmla="*/ 0 w 41"/>
                <a:gd name="T5" fmla="*/ 2 h 84"/>
                <a:gd name="T6" fmla="*/ 0 w 41"/>
                <a:gd name="T7" fmla="*/ 84 h 84"/>
                <a:gd name="T8" fmla="*/ 41 w 41"/>
                <a:gd name="T9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4">
                  <a:moveTo>
                    <a:pt x="41" y="83"/>
                  </a:moveTo>
                  <a:lnTo>
                    <a:pt x="41" y="0"/>
                  </a:lnTo>
                  <a:lnTo>
                    <a:pt x="0" y="2"/>
                  </a:lnTo>
                  <a:lnTo>
                    <a:pt x="0" y="84"/>
                  </a:lnTo>
                  <a:lnTo>
                    <a:pt x="41" y="8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1"/>
            <p:cNvSpPr>
              <a:spLocks/>
            </p:cNvSpPr>
            <p:nvPr/>
          </p:nvSpPr>
          <p:spPr bwMode="auto">
            <a:xfrm>
              <a:off x="-2889250" y="4556125"/>
              <a:ext cx="31750" cy="68263"/>
            </a:xfrm>
            <a:custGeom>
              <a:avLst/>
              <a:gdLst>
                <a:gd name="T0" fmla="*/ 41 w 41"/>
                <a:gd name="T1" fmla="*/ 84 h 85"/>
                <a:gd name="T2" fmla="*/ 41 w 41"/>
                <a:gd name="T3" fmla="*/ 0 h 85"/>
                <a:gd name="T4" fmla="*/ 0 w 41"/>
                <a:gd name="T5" fmla="*/ 1 h 85"/>
                <a:gd name="T6" fmla="*/ 0 w 41"/>
                <a:gd name="T7" fmla="*/ 85 h 85"/>
                <a:gd name="T8" fmla="*/ 41 w 41"/>
                <a:gd name="T9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5">
                  <a:moveTo>
                    <a:pt x="41" y="84"/>
                  </a:moveTo>
                  <a:lnTo>
                    <a:pt x="41" y="0"/>
                  </a:lnTo>
                  <a:lnTo>
                    <a:pt x="0" y="1"/>
                  </a:lnTo>
                  <a:lnTo>
                    <a:pt x="0" y="85"/>
                  </a:lnTo>
                  <a:lnTo>
                    <a:pt x="41" y="8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2"/>
            <p:cNvSpPr>
              <a:spLocks/>
            </p:cNvSpPr>
            <p:nvPr/>
          </p:nvSpPr>
          <p:spPr bwMode="auto">
            <a:xfrm>
              <a:off x="-2797175" y="4551363"/>
              <a:ext cx="31750" cy="69850"/>
            </a:xfrm>
            <a:custGeom>
              <a:avLst/>
              <a:gdLst>
                <a:gd name="T0" fmla="*/ 42 w 42"/>
                <a:gd name="T1" fmla="*/ 87 h 88"/>
                <a:gd name="T2" fmla="*/ 42 w 42"/>
                <a:gd name="T3" fmla="*/ 0 h 88"/>
                <a:gd name="T4" fmla="*/ 0 w 42"/>
                <a:gd name="T5" fmla="*/ 3 h 88"/>
                <a:gd name="T6" fmla="*/ 0 w 42"/>
                <a:gd name="T7" fmla="*/ 88 h 88"/>
                <a:gd name="T8" fmla="*/ 42 w 42"/>
                <a:gd name="T9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8">
                  <a:moveTo>
                    <a:pt x="42" y="87"/>
                  </a:moveTo>
                  <a:lnTo>
                    <a:pt x="42" y="0"/>
                  </a:lnTo>
                  <a:lnTo>
                    <a:pt x="0" y="3"/>
                  </a:lnTo>
                  <a:lnTo>
                    <a:pt x="0" y="88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3"/>
            <p:cNvSpPr>
              <a:spLocks/>
            </p:cNvSpPr>
            <p:nvPr/>
          </p:nvSpPr>
          <p:spPr bwMode="auto">
            <a:xfrm>
              <a:off x="-2705100" y="4546600"/>
              <a:ext cx="33338" cy="71438"/>
            </a:xfrm>
            <a:custGeom>
              <a:avLst/>
              <a:gdLst>
                <a:gd name="T0" fmla="*/ 41 w 41"/>
                <a:gd name="T1" fmla="*/ 88 h 89"/>
                <a:gd name="T2" fmla="*/ 41 w 41"/>
                <a:gd name="T3" fmla="*/ 0 h 89"/>
                <a:gd name="T4" fmla="*/ 0 w 41"/>
                <a:gd name="T5" fmla="*/ 2 h 89"/>
                <a:gd name="T6" fmla="*/ 0 w 41"/>
                <a:gd name="T7" fmla="*/ 89 h 89"/>
                <a:gd name="T8" fmla="*/ 41 w 41"/>
                <a:gd name="T9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9">
                  <a:moveTo>
                    <a:pt x="41" y="88"/>
                  </a:moveTo>
                  <a:lnTo>
                    <a:pt x="41" y="0"/>
                  </a:lnTo>
                  <a:lnTo>
                    <a:pt x="0" y="2"/>
                  </a:lnTo>
                  <a:lnTo>
                    <a:pt x="0" y="89"/>
                  </a:lnTo>
                  <a:lnTo>
                    <a:pt x="41" y="88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4"/>
            <p:cNvSpPr>
              <a:spLocks/>
            </p:cNvSpPr>
            <p:nvPr/>
          </p:nvSpPr>
          <p:spPr bwMode="auto">
            <a:xfrm>
              <a:off x="-2611438" y="4543425"/>
              <a:ext cx="33338" cy="71438"/>
            </a:xfrm>
            <a:custGeom>
              <a:avLst/>
              <a:gdLst>
                <a:gd name="T0" fmla="*/ 42 w 42"/>
                <a:gd name="T1" fmla="*/ 90 h 91"/>
                <a:gd name="T2" fmla="*/ 42 w 42"/>
                <a:gd name="T3" fmla="*/ 0 h 91"/>
                <a:gd name="T4" fmla="*/ 0 w 42"/>
                <a:gd name="T5" fmla="*/ 1 h 91"/>
                <a:gd name="T6" fmla="*/ 0 w 42"/>
                <a:gd name="T7" fmla="*/ 91 h 91"/>
                <a:gd name="T8" fmla="*/ 42 w 42"/>
                <a:gd name="T9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1">
                  <a:moveTo>
                    <a:pt x="42" y="90"/>
                  </a:moveTo>
                  <a:lnTo>
                    <a:pt x="42" y="0"/>
                  </a:lnTo>
                  <a:lnTo>
                    <a:pt x="0" y="1"/>
                  </a:lnTo>
                  <a:lnTo>
                    <a:pt x="0" y="91"/>
                  </a:lnTo>
                  <a:lnTo>
                    <a:pt x="42" y="90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5"/>
            <p:cNvSpPr>
              <a:spLocks/>
            </p:cNvSpPr>
            <p:nvPr/>
          </p:nvSpPr>
          <p:spPr bwMode="auto">
            <a:xfrm>
              <a:off x="-2517775" y="4538663"/>
              <a:ext cx="31750" cy="74613"/>
            </a:xfrm>
            <a:custGeom>
              <a:avLst/>
              <a:gdLst>
                <a:gd name="T0" fmla="*/ 40 w 40"/>
                <a:gd name="T1" fmla="*/ 93 h 95"/>
                <a:gd name="T2" fmla="*/ 40 w 40"/>
                <a:gd name="T3" fmla="*/ 0 h 95"/>
                <a:gd name="T4" fmla="*/ 0 w 40"/>
                <a:gd name="T5" fmla="*/ 2 h 95"/>
                <a:gd name="T6" fmla="*/ 0 w 40"/>
                <a:gd name="T7" fmla="*/ 95 h 95"/>
                <a:gd name="T8" fmla="*/ 40 w 40"/>
                <a:gd name="T9" fmla="*/ 9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5">
                  <a:moveTo>
                    <a:pt x="40" y="93"/>
                  </a:moveTo>
                  <a:lnTo>
                    <a:pt x="40" y="0"/>
                  </a:lnTo>
                  <a:lnTo>
                    <a:pt x="0" y="2"/>
                  </a:lnTo>
                  <a:lnTo>
                    <a:pt x="0" y="95"/>
                  </a:lnTo>
                  <a:lnTo>
                    <a:pt x="40" y="9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6"/>
            <p:cNvSpPr>
              <a:spLocks/>
            </p:cNvSpPr>
            <p:nvPr/>
          </p:nvSpPr>
          <p:spPr bwMode="auto">
            <a:xfrm>
              <a:off x="-2982913" y="4445000"/>
              <a:ext cx="33338" cy="66675"/>
            </a:xfrm>
            <a:custGeom>
              <a:avLst/>
              <a:gdLst>
                <a:gd name="T0" fmla="*/ 41 w 41"/>
                <a:gd name="T1" fmla="*/ 83 h 86"/>
                <a:gd name="T2" fmla="*/ 41 w 41"/>
                <a:gd name="T3" fmla="*/ 0 h 86"/>
                <a:gd name="T4" fmla="*/ 0 w 41"/>
                <a:gd name="T5" fmla="*/ 4 h 86"/>
                <a:gd name="T6" fmla="*/ 0 w 41"/>
                <a:gd name="T7" fmla="*/ 86 h 86"/>
                <a:gd name="T8" fmla="*/ 41 w 41"/>
                <a:gd name="T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6">
                  <a:moveTo>
                    <a:pt x="41" y="83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86"/>
                  </a:lnTo>
                  <a:lnTo>
                    <a:pt x="41" y="8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7"/>
            <p:cNvSpPr>
              <a:spLocks/>
            </p:cNvSpPr>
            <p:nvPr/>
          </p:nvSpPr>
          <p:spPr bwMode="auto">
            <a:xfrm>
              <a:off x="-2889250" y="4438650"/>
              <a:ext cx="31750" cy="68263"/>
            </a:xfrm>
            <a:custGeom>
              <a:avLst/>
              <a:gdLst>
                <a:gd name="T0" fmla="*/ 41 w 41"/>
                <a:gd name="T1" fmla="*/ 85 h 87"/>
                <a:gd name="T2" fmla="*/ 41 w 41"/>
                <a:gd name="T3" fmla="*/ 0 h 87"/>
                <a:gd name="T4" fmla="*/ 0 w 41"/>
                <a:gd name="T5" fmla="*/ 3 h 87"/>
                <a:gd name="T6" fmla="*/ 0 w 41"/>
                <a:gd name="T7" fmla="*/ 87 h 87"/>
                <a:gd name="T8" fmla="*/ 41 w 41"/>
                <a:gd name="T9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7">
                  <a:moveTo>
                    <a:pt x="41" y="85"/>
                  </a:moveTo>
                  <a:lnTo>
                    <a:pt x="41" y="0"/>
                  </a:lnTo>
                  <a:lnTo>
                    <a:pt x="0" y="3"/>
                  </a:lnTo>
                  <a:lnTo>
                    <a:pt x="0" y="87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8"/>
            <p:cNvSpPr>
              <a:spLocks/>
            </p:cNvSpPr>
            <p:nvPr/>
          </p:nvSpPr>
          <p:spPr bwMode="auto">
            <a:xfrm>
              <a:off x="-2797175" y="4430713"/>
              <a:ext cx="31750" cy="69850"/>
            </a:xfrm>
            <a:custGeom>
              <a:avLst/>
              <a:gdLst>
                <a:gd name="T0" fmla="*/ 42 w 42"/>
                <a:gd name="T1" fmla="*/ 87 h 89"/>
                <a:gd name="T2" fmla="*/ 42 w 42"/>
                <a:gd name="T3" fmla="*/ 0 h 89"/>
                <a:gd name="T4" fmla="*/ 0 w 42"/>
                <a:gd name="T5" fmla="*/ 4 h 89"/>
                <a:gd name="T6" fmla="*/ 0 w 42"/>
                <a:gd name="T7" fmla="*/ 89 h 89"/>
                <a:gd name="T8" fmla="*/ 42 w 42"/>
                <a:gd name="T9" fmla="*/ 8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9">
                  <a:moveTo>
                    <a:pt x="42" y="87"/>
                  </a:moveTo>
                  <a:lnTo>
                    <a:pt x="42" y="0"/>
                  </a:lnTo>
                  <a:lnTo>
                    <a:pt x="0" y="4"/>
                  </a:lnTo>
                  <a:lnTo>
                    <a:pt x="0" y="89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9"/>
            <p:cNvSpPr>
              <a:spLocks/>
            </p:cNvSpPr>
            <p:nvPr/>
          </p:nvSpPr>
          <p:spPr bwMode="auto">
            <a:xfrm>
              <a:off x="-2705100" y="4422775"/>
              <a:ext cx="33338" cy="73025"/>
            </a:xfrm>
            <a:custGeom>
              <a:avLst/>
              <a:gdLst>
                <a:gd name="T0" fmla="*/ 41 w 41"/>
                <a:gd name="T1" fmla="*/ 89 h 91"/>
                <a:gd name="T2" fmla="*/ 41 w 41"/>
                <a:gd name="T3" fmla="*/ 0 h 91"/>
                <a:gd name="T4" fmla="*/ 0 w 41"/>
                <a:gd name="T5" fmla="*/ 3 h 91"/>
                <a:gd name="T6" fmla="*/ 0 w 41"/>
                <a:gd name="T7" fmla="*/ 91 h 91"/>
                <a:gd name="T8" fmla="*/ 41 w 41"/>
                <a:gd name="T9" fmla="*/ 8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91">
                  <a:moveTo>
                    <a:pt x="41" y="89"/>
                  </a:moveTo>
                  <a:lnTo>
                    <a:pt x="41" y="0"/>
                  </a:lnTo>
                  <a:lnTo>
                    <a:pt x="0" y="3"/>
                  </a:lnTo>
                  <a:lnTo>
                    <a:pt x="0" y="91"/>
                  </a:lnTo>
                  <a:lnTo>
                    <a:pt x="41" y="89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0"/>
            <p:cNvSpPr>
              <a:spLocks/>
            </p:cNvSpPr>
            <p:nvPr/>
          </p:nvSpPr>
          <p:spPr bwMode="auto">
            <a:xfrm>
              <a:off x="-2611438" y="4416425"/>
              <a:ext cx="33338" cy="74613"/>
            </a:xfrm>
            <a:custGeom>
              <a:avLst/>
              <a:gdLst>
                <a:gd name="T0" fmla="*/ 42 w 42"/>
                <a:gd name="T1" fmla="*/ 90 h 93"/>
                <a:gd name="T2" fmla="*/ 42 w 42"/>
                <a:gd name="T3" fmla="*/ 0 h 93"/>
                <a:gd name="T4" fmla="*/ 0 w 42"/>
                <a:gd name="T5" fmla="*/ 2 h 93"/>
                <a:gd name="T6" fmla="*/ 0 w 42"/>
                <a:gd name="T7" fmla="*/ 93 h 93"/>
                <a:gd name="T8" fmla="*/ 42 w 42"/>
                <a:gd name="T9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3">
                  <a:moveTo>
                    <a:pt x="42" y="90"/>
                  </a:moveTo>
                  <a:lnTo>
                    <a:pt x="42" y="0"/>
                  </a:lnTo>
                  <a:lnTo>
                    <a:pt x="0" y="2"/>
                  </a:lnTo>
                  <a:lnTo>
                    <a:pt x="0" y="93"/>
                  </a:lnTo>
                  <a:lnTo>
                    <a:pt x="42" y="90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1"/>
            <p:cNvSpPr>
              <a:spLocks/>
            </p:cNvSpPr>
            <p:nvPr/>
          </p:nvSpPr>
          <p:spPr bwMode="auto">
            <a:xfrm>
              <a:off x="-2517775" y="4410075"/>
              <a:ext cx="31750" cy="76200"/>
            </a:xfrm>
            <a:custGeom>
              <a:avLst/>
              <a:gdLst>
                <a:gd name="T0" fmla="*/ 40 w 40"/>
                <a:gd name="T1" fmla="*/ 93 h 95"/>
                <a:gd name="T2" fmla="*/ 40 w 40"/>
                <a:gd name="T3" fmla="*/ 0 h 95"/>
                <a:gd name="T4" fmla="*/ 0 w 40"/>
                <a:gd name="T5" fmla="*/ 3 h 95"/>
                <a:gd name="T6" fmla="*/ 0 w 40"/>
                <a:gd name="T7" fmla="*/ 95 h 95"/>
                <a:gd name="T8" fmla="*/ 40 w 40"/>
                <a:gd name="T9" fmla="*/ 9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5">
                  <a:moveTo>
                    <a:pt x="40" y="93"/>
                  </a:moveTo>
                  <a:lnTo>
                    <a:pt x="40" y="0"/>
                  </a:lnTo>
                  <a:lnTo>
                    <a:pt x="0" y="3"/>
                  </a:lnTo>
                  <a:lnTo>
                    <a:pt x="0" y="95"/>
                  </a:lnTo>
                  <a:lnTo>
                    <a:pt x="40" y="9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2"/>
            <p:cNvSpPr>
              <a:spLocks/>
            </p:cNvSpPr>
            <p:nvPr/>
          </p:nvSpPr>
          <p:spPr bwMode="auto">
            <a:xfrm>
              <a:off x="-2982913" y="4330700"/>
              <a:ext cx="33338" cy="68263"/>
            </a:xfrm>
            <a:custGeom>
              <a:avLst/>
              <a:gdLst>
                <a:gd name="T0" fmla="*/ 41 w 41"/>
                <a:gd name="T1" fmla="*/ 82 h 87"/>
                <a:gd name="T2" fmla="*/ 41 w 41"/>
                <a:gd name="T3" fmla="*/ 0 h 87"/>
                <a:gd name="T4" fmla="*/ 0 w 41"/>
                <a:gd name="T5" fmla="*/ 4 h 87"/>
                <a:gd name="T6" fmla="*/ 0 w 41"/>
                <a:gd name="T7" fmla="*/ 87 h 87"/>
                <a:gd name="T8" fmla="*/ 41 w 41"/>
                <a:gd name="T9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7">
                  <a:moveTo>
                    <a:pt x="41" y="82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87"/>
                  </a:lnTo>
                  <a:lnTo>
                    <a:pt x="41" y="82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3"/>
            <p:cNvSpPr>
              <a:spLocks/>
            </p:cNvSpPr>
            <p:nvPr/>
          </p:nvSpPr>
          <p:spPr bwMode="auto">
            <a:xfrm>
              <a:off x="-2889250" y="4319588"/>
              <a:ext cx="31750" cy="71438"/>
            </a:xfrm>
            <a:custGeom>
              <a:avLst/>
              <a:gdLst>
                <a:gd name="T0" fmla="*/ 41 w 41"/>
                <a:gd name="T1" fmla="*/ 85 h 88"/>
                <a:gd name="T2" fmla="*/ 41 w 41"/>
                <a:gd name="T3" fmla="*/ 0 h 88"/>
                <a:gd name="T4" fmla="*/ 0 w 41"/>
                <a:gd name="T5" fmla="*/ 4 h 88"/>
                <a:gd name="T6" fmla="*/ 0 w 41"/>
                <a:gd name="T7" fmla="*/ 88 h 88"/>
                <a:gd name="T8" fmla="*/ 41 w 41"/>
                <a:gd name="T9" fmla="*/ 8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8">
                  <a:moveTo>
                    <a:pt x="41" y="85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88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4"/>
            <p:cNvSpPr>
              <a:spLocks/>
            </p:cNvSpPr>
            <p:nvPr/>
          </p:nvSpPr>
          <p:spPr bwMode="auto">
            <a:xfrm>
              <a:off x="-2797175" y="4310063"/>
              <a:ext cx="31750" cy="73025"/>
            </a:xfrm>
            <a:custGeom>
              <a:avLst/>
              <a:gdLst>
                <a:gd name="T0" fmla="*/ 42 w 42"/>
                <a:gd name="T1" fmla="*/ 88 h 91"/>
                <a:gd name="T2" fmla="*/ 42 w 42"/>
                <a:gd name="T3" fmla="*/ 0 h 91"/>
                <a:gd name="T4" fmla="*/ 0 w 42"/>
                <a:gd name="T5" fmla="*/ 5 h 91"/>
                <a:gd name="T6" fmla="*/ 0 w 42"/>
                <a:gd name="T7" fmla="*/ 91 h 91"/>
                <a:gd name="T8" fmla="*/ 42 w 42"/>
                <a:gd name="T9" fmla="*/ 8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1">
                  <a:moveTo>
                    <a:pt x="42" y="88"/>
                  </a:moveTo>
                  <a:lnTo>
                    <a:pt x="42" y="0"/>
                  </a:lnTo>
                  <a:lnTo>
                    <a:pt x="0" y="5"/>
                  </a:lnTo>
                  <a:lnTo>
                    <a:pt x="0" y="91"/>
                  </a:lnTo>
                  <a:lnTo>
                    <a:pt x="42" y="88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5"/>
            <p:cNvSpPr>
              <a:spLocks/>
            </p:cNvSpPr>
            <p:nvPr/>
          </p:nvSpPr>
          <p:spPr bwMode="auto">
            <a:xfrm>
              <a:off x="-2705100" y="4300538"/>
              <a:ext cx="33338" cy="73025"/>
            </a:xfrm>
            <a:custGeom>
              <a:avLst/>
              <a:gdLst>
                <a:gd name="T0" fmla="*/ 41 w 41"/>
                <a:gd name="T1" fmla="*/ 88 h 92"/>
                <a:gd name="T2" fmla="*/ 41 w 41"/>
                <a:gd name="T3" fmla="*/ 0 h 92"/>
                <a:gd name="T4" fmla="*/ 0 w 41"/>
                <a:gd name="T5" fmla="*/ 4 h 92"/>
                <a:gd name="T6" fmla="*/ 0 w 41"/>
                <a:gd name="T7" fmla="*/ 92 h 92"/>
                <a:gd name="T8" fmla="*/ 41 w 41"/>
                <a:gd name="T9" fmla="*/ 8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92">
                  <a:moveTo>
                    <a:pt x="41" y="88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92"/>
                  </a:lnTo>
                  <a:lnTo>
                    <a:pt x="41" y="88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6"/>
            <p:cNvSpPr>
              <a:spLocks/>
            </p:cNvSpPr>
            <p:nvPr/>
          </p:nvSpPr>
          <p:spPr bwMode="auto">
            <a:xfrm>
              <a:off x="-2611438" y="4291013"/>
              <a:ext cx="33338" cy="74613"/>
            </a:xfrm>
            <a:custGeom>
              <a:avLst/>
              <a:gdLst>
                <a:gd name="T0" fmla="*/ 42 w 42"/>
                <a:gd name="T1" fmla="*/ 91 h 94"/>
                <a:gd name="T2" fmla="*/ 42 w 42"/>
                <a:gd name="T3" fmla="*/ 0 h 94"/>
                <a:gd name="T4" fmla="*/ 0 w 42"/>
                <a:gd name="T5" fmla="*/ 4 h 94"/>
                <a:gd name="T6" fmla="*/ 0 w 42"/>
                <a:gd name="T7" fmla="*/ 94 h 94"/>
                <a:gd name="T8" fmla="*/ 42 w 42"/>
                <a:gd name="T9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4">
                  <a:moveTo>
                    <a:pt x="42" y="91"/>
                  </a:moveTo>
                  <a:lnTo>
                    <a:pt x="42" y="0"/>
                  </a:lnTo>
                  <a:lnTo>
                    <a:pt x="0" y="4"/>
                  </a:lnTo>
                  <a:lnTo>
                    <a:pt x="0" y="94"/>
                  </a:lnTo>
                  <a:lnTo>
                    <a:pt x="42" y="91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7"/>
            <p:cNvSpPr>
              <a:spLocks/>
            </p:cNvSpPr>
            <p:nvPr/>
          </p:nvSpPr>
          <p:spPr bwMode="auto">
            <a:xfrm>
              <a:off x="-2517775" y="4281488"/>
              <a:ext cx="31750" cy="76200"/>
            </a:xfrm>
            <a:custGeom>
              <a:avLst/>
              <a:gdLst>
                <a:gd name="T0" fmla="*/ 40 w 40"/>
                <a:gd name="T1" fmla="*/ 93 h 96"/>
                <a:gd name="T2" fmla="*/ 40 w 40"/>
                <a:gd name="T3" fmla="*/ 0 h 96"/>
                <a:gd name="T4" fmla="*/ 0 w 40"/>
                <a:gd name="T5" fmla="*/ 5 h 96"/>
                <a:gd name="T6" fmla="*/ 0 w 40"/>
                <a:gd name="T7" fmla="*/ 96 h 96"/>
                <a:gd name="T8" fmla="*/ 40 w 40"/>
                <a:gd name="T9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6">
                  <a:moveTo>
                    <a:pt x="40" y="93"/>
                  </a:moveTo>
                  <a:lnTo>
                    <a:pt x="40" y="0"/>
                  </a:lnTo>
                  <a:lnTo>
                    <a:pt x="0" y="5"/>
                  </a:lnTo>
                  <a:lnTo>
                    <a:pt x="0" y="96"/>
                  </a:lnTo>
                  <a:lnTo>
                    <a:pt x="40" y="9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8"/>
            <p:cNvSpPr>
              <a:spLocks/>
            </p:cNvSpPr>
            <p:nvPr/>
          </p:nvSpPr>
          <p:spPr bwMode="auto">
            <a:xfrm>
              <a:off x="-2154238" y="4667250"/>
              <a:ext cx="26988" cy="60325"/>
            </a:xfrm>
            <a:custGeom>
              <a:avLst/>
              <a:gdLst>
                <a:gd name="T0" fmla="*/ 0 w 32"/>
                <a:gd name="T1" fmla="*/ 75 h 75"/>
                <a:gd name="T2" fmla="*/ 0 w 32"/>
                <a:gd name="T3" fmla="*/ 0 h 75"/>
                <a:gd name="T4" fmla="*/ 32 w 32"/>
                <a:gd name="T5" fmla="*/ 1 h 75"/>
                <a:gd name="T6" fmla="*/ 32 w 32"/>
                <a:gd name="T7" fmla="*/ 75 h 75"/>
                <a:gd name="T8" fmla="*/ 0 w 3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5">
                  <a:moveTo>
                    <a:pt x="0" y="75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32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9"/>
            <p:cNvSpPr>
              <a:spLocks/>
            </p:cNvSpPr>
            <p:nvPr/>
          </p:nvSpPr>
          <p:spPr bwMode="auto">
            <a:xfrm>
              <a:off x="-2227263" y="4665663"/>
              <a:ext cx="25400" cy="61913"/>
            </a:xfrm>
            <a:custGeom>
              <a:avLst/>
              <a:gdLst>
                <a:gd name="T0" fmla="*/ 0 w 32"/>
                <a:gd name="T1" fmla="*/ 79 h 79"/>
                <a:gd name="T2" fmla="*/ 0 w 32"/>
                <a:gd name="T3" fmla="*/ 0 h 79"/>
                <a:gd name="T4" fmla="*/ 32 w 32"/>
                <a:gd name="T5" fmla="*/ 1 h 79"/>
                <a:gd name="T6" fmla="*/ 32 w 32"/>
                <a:gd name="T7" fmla="*/ 79 h 79"/>
                <a:gd name="T8" fmla="*/ 0 w 3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9">
                  <a:moveTo>
                    <a:pt x="0" y="79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32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0"/>
            <p:cNvSpPr>
              <a:spLocks/>
            </p:cNvSpPr>
            <p:nvPr/>
          </p:nvSpPr>
          <p:spPr bwMode="auto">
            <a:xfrm>
              <a:off x="-2301875" y="4662488"/>
              <a:ext cx="26988" cy="65088"/>
            </a:xfrm>
            <a:custGeom>
              <a:avLst/>
              <a:gdLst>
                <a:gd name="T0" fmla="*/ 0 w 33"/>
                <a:gd name="T1" fmla="*/ 81 h 81"/>
                <a:gd name="T2" fmla="*/ 0 w 33"/>
                <a:gd name="T3" fmla="*/ 0 h 81"/>
                <a:gd name="T4" fmla="*/ 33 w 33"/>
                <a:gd name="T5" fmla="*/ 1 h 81"/>
                <a:gd name="T6" fmla="*/ 33 w 33"/>
                <a:gd name="T7" fmla="*/ 81 h 81"/>
                <a:gd name="T8" fmla="*/ 0 w 33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1">
                  <a:moveTo>
                    <a:pt x="0" y="81"/>
                  </a:moveTo>
                  <a:lnTo>
                    <a:pt x="0" y="0"/>
                  </a:lnTo>
                  <a:lnTo>
                    <a:pt x="33" y="1"/>
                  </a:lnTo>
                  <a:lnTo>
                    <a:pt x="33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1"/>
            <p:cNvSpPr>
              <a:spLocks/>
            </p:cNvSpPr>
            <p:nvPr/>
          </p:nvSpPr>
          <p:spPr bwMode="auto">
            <a:xfrm>
              <a:off x="-2154238" y="4564063"/>
              <a:ext cx="26988" cy="60325"/>
            </a:xfrm>
            <a:custGeom>
              <a:avLst/>
              <a:gdLst>
                <a:gd name="T0" fmla="*/ 0 w 32"/>
                <a:gd name="T1" fmla="*/ 75 h 77"/>
                <a:gd name="T2" fmla="*/ 0 w 32"/>
                <a:gd name="T3" fmla="*/ 0 h 77"/>
                <a:gd name="T4" fmla="*/ 32 w 32"/>
                <a:gd name="T5" fmla="*/ 4 h 77"/>
                <a:gd name="T6" fmla="*/ 32 w 32"/>
                <a:gd name="T7" fmla="*/ 77 h 77"/>
                <a:gd name="T8" fmla="*/ 0 w 32"/>
                <a:gd name="T9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7">
                  <a:moveTo>
                    <a:pt x="0" y="75"/>
                  </a:moveTo>
                  <a:lnTo>
                    <a:pt x="0" y="0"/>
                  </a:lnTo>
                  <a:lnTo>
                    <a:pt x="32" y="4"/>
                  </a:lnTo>
                  <a:lnTo>
                    <a:pt x="32" y="77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2"/>
            <p:cNvSpPr>
              <a:spLocks/>
            </p:cNvSpPr>
            <p:nvPr/>
          </p:nvSpPr>
          <p:spPr bwMode="auto">
            <a:xfrm>
              <a:off x="-2227263" y="4557713"/>
              <a:ext cx="25400" cy="61913"/>
            </a:xfrm>
            <a:custGeom>
              <a:avLst/>
              <a:gdLst>
                <a:gd name="T0" fmla="*/ 0 w 32"/>
                <a:gd name="T1" fmla="*/ 79 h 80"/>
                <a:gd name="T2" fmla="*/ 0 w 32"/>
                <a:gd name="T3" fmla="*/ 0 h 80"/>
                <a:gd name="T4" fmla="*/ 32 w 32"/>
                <a:gd name="T5" fmla="*/ 4 h 80"/>
                <a:gd name="T6" fmla="*/ 32 w 32"/>
                <a:gd name="T7" fmla="*/ 80 h 80"/>
                <a:gd name="T8" fmla="*/ 0 w 32"/>
                <a:gd name="T9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0">
                  <a:moveTo>
                    <a:pt x="0" y="79"/>
                  </a:moveTo>
                  <a:lnTo>
                    <a:pt x="0" y="0"/>
                  </a:lnTo>
                  <a:lnTo>
                    <a:pt x="32" y="4"/>
                  </a:lnTo>
                  <a:lnTo>
                    <a:pt x="32" y="8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3"/>
            <p:cNvSpPr>
              <a:spLocks/>
            </p:cNvSpPr>
            <p:nvPr/>
          </p:nvSpPr>
          <p:spPr bwMode="auto">
            <a:xfrm>
              <a:off x="-2301875" y="4549775"/>
              <a:ext cx="26988" cy="66675"/>
            </a:xfrm>
            <a:custGeom>
              <a:avLst/>
              <a:gdLst>
                <a:gd name="T0" fmla="*/ 0 w 33"/>
                <a:gd name="T1" fmla="*/ 82 h 84"/>
                <a:gd name="T2" fmla="*/ 0 w 33"/>
                <a:gd name="T3" fmla="*/ 0 h 84"/>
                <a:gd name="T4" fmla="*/ 33 w 33"/>
                <a:gd name="T5" fmla="*/ 3 h 84"/>
                <a:gd name="T6" fmla="*/ 33 w 33"/>
                <a:gd name="T7" fmla="*/ 84 h 84"/>
                <a:gd name="T8" fmla="*/ 0 w 33"/>
                <a:gd name="T9" fmla="*/ 8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4">
                  <a:moveTo>
                    <a:pt x="0" y="82"/>
                  </a:moveTo>
                  <a:lnTo>
                    <a:pt x="0" y="0"/>
                  </a:lnTo>
                  <a:lnTo>
                    <a:pt x="33" y="3"/>
                  </a:lnTo>
                  <a:lnTo>
                    <a:pt x="33" y="8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4"/>
            <p:cNvSpPr>
              <a:spLocks/>
            </p:cNvSpPr>
            <p:nvPr/>
          </p:nvSpPr>
          <p:spPr bwMode="auto">
            <a:xfrm>
              <a:off x="-2154238" y="4459288"/>
              <a:ext cx="26988" cy="63500"/>
            </a:xfrm>
            <a:custGeom>
              <a:avLst/>
              <a:gdLst>
                <a:gd name="T0" fmla="*/ 0 w 32"/>
                <a:gd name="T1" fmla="*/ 75 h 79"/>
                <a:gd name="T2" fmla="*/ 0 w 32"/>
                <a:gd name="T3" fmla="*/ 0 h 79"/>
                <a:gd name="T4" fmla="*/ 32 w 32"/>
                <a:gd name="T5" fmla="*/ 4 h 79"/>
                <a:gd name="T6" fmla="*/ 32 w 32"/>
                <a:gd name="T7" fmla="*/ 79 h 79"/>
                <a:gd name="T8" fmla="*/ 0 w 32"/>
                <a:gd name="T9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9">
                  <a:moveTo>
                    <a:pt x="0" y="75"/>
                  </a:moveTo>
                  <a:lnTo>
                    <a:pt x="0" y="0"/>
                  </a:lnTo>
                  <a:lnTo>
                    <a:pt x="32" y="4"/>
                  </a:lnTo>
                  <a:lnTo>
                    <a:pt x="32" y="7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5"/>
            <p:cNvSpPr>
              <a:spLocks/>
            </p:cNvSpPr>
            <p:nvPr/>
          </p:nvSpPr>
          <p:spPr bwMode="auto">
            <a:xfrm>
              <a:off x="-2227263" y="4448175"/>
              <a:ext cx="25400" cy="65088"/>
            </a:xfrm>
            <a:custGeom>
              <a:avLst/>
              <a:gdLst>
                <a:gd name="T0" fmla="*/ 0 w 32"/>
                <a:gd name="T1" fmla="*/ 78 h 82"/>
                <a:gd name="T2" fmla="*/ 0 w 32"/>
                <a:gd name="T3" fmla="*/ 0 h 82"/>
                <a:gd name="T4" fmla="*/ 32 w 32"/>
                <a:gd name="T5" fmla="*/ 5 h 82"/>
                <a:gd name="T6" fmla="*/ 32 w 32"/>
                <a:gd name="T7" fmla="*/ 82 h 82"/>
                <a:gd name="T8" fmla="*/ 0 w 32"/>
                <a:gd name="T9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2">
                  <a:moveTo>
                    <a:pt x="0" y="78"/>
                  </a:moveTo>
                  <a:lnTo>
                    <a:pt x="0" y="0"/>
                  </a:lnTo>
                  <a:lnTo>
                    <a:pt x="32" y="5"/>
                  </a:lnTo>
                  <a:lnTo>
                    <a:pt x="32" y="82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6"/>
            <p:cNvSpPr>
              <a:spLocks/>
            </p:cNvSpPr>
            <p:nvPr/>
          </p:nvSpPr>
          <p:spPr bwMode="auto">
            <a:xfrm>
              <a:off x="-2301875" y="4437063"/>
              <a:ext cx="26988" cy="68263"/>
            </a:xfrm>
            <a:custGeom>
              <a:avLst/>
              <a:gdLst>
                <a:gd name="T0" fmla="*/ 0 w 33"/>
                <a:gd name="T1" fmla="*/ 81 h 86"/>
                <a:gd name="T2" fmla="*/ 0 w 33"/>
                <a:gd name="T3" fmla="*/ 0 h 86"/>
                <a:gd name="T4" fmla="*/ 33 w 33"/>
                <a:gd name="T5" fmla="*/ 5 h 86"/>
                <a:gd name="T6" fmla="*/ 33 w 33"/>
                <a:gd name="T7" fmla="*/ 86 h 86"/>
                <a:gd name="T8" fmla="*/ 0 w 33"/>
                <a:gd name="T9" fmla="*/ 8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6">
                  <a:moveTo>
                    <a:pt x="0" y="81"/>
                  </a:moveTo>
                  <a:lnTo>
                    <a:pt x="0" y="0"/>
                  </a:lnTo>
                  <a:lnTo>
                    <a:pt x="33" y="5"/>
                  </a:lnTo>
                  <a:lnTo>
                    <a:pt x="33" y="86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7"/>
            <p:cNvSpPr>
              <a:spLocks/>
            </p:cNvSpPr>
            <p:nvPr/>
          </p:nvSpPr>
          <p:spPr bwMode="auto">
            <a:xfrm>
              <a:off x="-2154238" y="4354513"/>
              <a:ext cx="26988" cy="65088"/>
            </a:xfrm>
            <a:custGeom>
              <a:avLst/>
              <a:gdLst>
                <a:gd name="T0" fmla="*/ 0 w 32"/>
                <a:gd name="T1" fmla="*/ 76 h 80"/>
                <a:gd name="T2" fmla="*/ 0 w 32"/>
                <a:gd name="T3" fmla="*/ 0 h 80"/>
                <a:gd name="T4" fmla="*/ 32 w 32"/>
                <a:gd name="T5" fmla="*/ 6 h 80"/>
                <a:gd name="T6" fmla="*/ 32 w 32"/>
                <a:gd name="T7" fmla="*/ 80 h 80"/>
                <a:gd name="T8" fmla="*/ 0 w 32"/>
                <a:gd name="T9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0">
                  <a:moveTo>
                    <a:pt x="0" y="76"/>
                  </a:moveTo>
                  <a:lnTo>
                    <a:pt x="0" y="0"/>
                  </a:lnTo>
                  <a:lnTo>
                    <a:pt x="32" y="6"/>
                  </a:lnTo>
                  <a:lnTo>
                    <a:pt x="32" y="8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8"/>
            <p:cNvSpPr>
              <a:spLocks/>
            </p:cNvSpPr>
            <p:nvPr/>
          </p:nvSpPr>
          <p:spPr bwMode="auto">
            <a:xfrm>
              <a:off x="-2227263" y="4340225"/>
              <a:ext cx="25400" cy="66675"/>
            </a:xfrm>
            <a:custGeom>
              <a:avLst/>
              <a:gdLst>
                <a:gd name="T0" fmla="*/ 0 w 32"/>
                <a:gd name="T1" fmla="*/ 77 h 83"/>
                <a:gd name="T2" fmla="*/ 0 w 32"/>
                <a:gd name="T3" fmla="*/ 0 h 83"/>
                <a:gd name="T4" fmla="*/ 32 w 32"/>
                <a:gd name="T5" fmla="*/ 7 h 83"/>
                <a:gd name="T6" fmla="*/ 32 w 32"/>
                <a:gd name="T7" fmla="*/ 83 h 83"/>
                <a:gd name="T8" fmla="*/ 0 w 32"/>
                <a:gd name="T9" fmla="*/ 7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3">
                  <a:moveTo>
                    <a:pt x="0" y="77"/>
                  </a:moveTo>
                  <a:lnTo>
                    <a:pt x="0" y="0"/>
                  </a:lnTo>
                  <a:lnTo>
                    <a:pt x="32" y="7"/>
                  </a:lnTo>
                  <a:lnTo>
                    <a:pt x="32" y="83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9"/>
            <p:cNvSpPr>
              <a:spLocks/>
            </p:cNvSpPr>
            <p:nvPr/>
          </p:nvSpPr>
          <p:spPr bwMode="auto">
            <a:xfrm>
              <a:off x="-2301875" y="4324350"/>
              <a:ext cx="26988" cy="68263"/>
            </a:xfrm>
            <a:custGeom>
              <a:avLst/>
              <a:gdLst>
                <a:gd name="T0" fmla="*/ 0 w 33"/>
                <a:gd name="T1" fmla="*/ 82 h 88"/>
                <a:gd name="T2" fmla="*/ 0 w 33"/>
                <a:gd name="T3" fmla="*/ 0 h 88"/>
                <a:gd name="T4" fmla="*/ 33 w 33"/>
                <a:gd name="T5" fmla="*/ 8 h 88"/>
                <a:gd name="T6" fmla="*/ 33 w 33"/>
                <a:gd name="T7" fmla="*/ 88 h 88"/>
                <a:gd name="T8" fmla="*/ 0 w 33"/>
                <a:gd name="T9" fmla="*/ 8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8">
                  <a:moveTo>
                    <a:pt x="0" y="82"/>
                  </a:moveTo>
                  <a:lnTo>
                    <a:pt x="0" y="0"/>
                  </a:lnTo>
                  <a:lnTo>
                    <a:pt x="33" y="8"/>
                  </a:lnTo>
                  <a:lnTo>
                    <a:pt x="33" y="8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6826" y="1282080"/>
            <a:ext cx="8623428" cy="5210992"/>
            <a:chOff x="326826" y="1270505"/>
            <a:chExt cx="8623428" cy="5210992"/>
          </a:xfrm>
        </p:grpSpPr>
        <p:sp>
          <p:nvSpPr>
            <p:cNvPr id="3" name="Rectangle 2"/>
            <p:cNvSpPr/>
            <p:nvPr/>
          </p:nvSpPr>
          <p:spPr>
            <a:xfrm>
              <a:off x="4085412" y="1270505"/>
              <a:ext cx="2667966" cy="83482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4" name="Straight Connector 23"/>
            <p:cNvCxnSpPr>
              <a:stCxn id="3" idx="1"/>
            </p:cNvCxnSpPr>
            <p:nvPr/>
          </p:nvCxnSpPr>
          <p:spPr>
            <a:xfrm flipH="1">
              <a:off x="470662" y="1687917"/>
              <a:ext cx="3614750" cy="13543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" idx="3"/>
            </p:cNvCxnSpPr>
            <p:nvPr/>
          </p:nvCxnSpPr>
          <p:spPr>
            <a:xfrm>
              <a:off x="6753378" y="1687917"/>
              <a:ext cx="2092671" cy="13543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98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6826" y="2942708"/>
              <a:ext cx="8623428" cy="3538789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945522" y="722999"/>
            <a:ext cx="2385945" cy="2011890"/>
            <a:chOff x="2018373" y="3415917"/>
            <a:chExt cx="1700213" cy="831850"/>
          </a:xfrm>
        </p:grpSpPr>
        <p:sp>
          <p:nvSpPr>
            <p:cNvPr id="6" name="Freeform 15"/>
            <p:cNvSpPr>
              <a:spLocks/>
            </p:cNvSpPr>
            <p:nvPr/>
          </p:nvSpPr>
          <p:spPr bwMode="auto">
            <a:xfrm>
              <a:off x="2018373" y="3496879"/>
              <a:ext cx="1700213" cy="406400"/>
            </a:xfrm>
            <a:custGeom>
              <a:avLst/>
              <a:gdLst>
                <a:gd name="T0" fmla="*/ 57 w 2141"/>
                <a:gd name="T1" fmla="*/ 0 h 513"/>
                <a:gd name="T2" fmla="*/ 0 w 2141"/>
                <a:gd name="T3" fmla="*/ 480 h 513"/>
                <a:gd name="T4" fmla="*/ 33 w 2141"/>
                <a:gd name="T5" fmla="*/ 513 h 513"/>
                <a:gd name="T6" fmla="*/ 2098 w 2141"/>
                <a:gd name="T7" fmla="*/ 511 h 513"/>
                <a:gd name="T8" fmla="*/ 2141 w 2141"/>
                <a:gd name="T9" fmla="*/ 479 h 513"/>
                <a:gd name="T10" fmla="*/ 2108 w 2141"/>
                <a:gd name="T11" fmla="*/ 0 h 513"/>
                <a:gd name="T12" fmla="*/ 57 w 2141"/>
                <a:gd name="T13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1" h="513">
                  <a:moveTo>
                    <a:pt x="57" y="0"/>
                  </a:moveTo>
                  <a:lnTo>
                    <a:pt x="0" y="480"/>
                  </a:lnTo>
                  <a:lnTo>
                    <a:pt x="33" y="513"/>
                  </a:lnTo>
                  <a:lnTo>
                    <a:pt x="2098" y="511"/>
                  </a:lnTo>
                  <a:lnTo>
                    <a:pt x="2141" y="479"/>
                  </a:lnTo>
                  <a:lnTo>
                    <a:pt x="2108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Freeform 16"/>
            <p:cNvSpPr>
              <a:spLocks/>
            </p:cNvSpPr>
            <p:nvPr/>
          </p:nvSpPr>
          <p:spPr bwMode="auto">
            <a:xfrm>
              <a:off x="3586823" y="3439729"/>
              <a:ext cx="92075" cy="808038"/>
            </a:xfrm>
            <a:custGeom>
              <a:avLst/>
              <a:gdLst>
                <a:gd name="T0" fmla="*/ 117 w 117"/>
                <a:gd name="T1" fmla="*/ 1019 h 1019"/>
                <a:gd name="T2" fmla="*/ 74 w 117"/>
                <a:gd name="T3" fmla="*/ 0 h 1019"/>
                <a:gd name="T4" fmla="*/ 15 w 117"/>
                <a:gd name="T5" fmla="*/ 0 h 1019"/>
                <a:gd name="T6" fmla="*/ 0 w 117"/>
                <a:gd name="T7" fmla="*/ 20 h 1019"/>
                <a:gd name="T8" fmla="*/ 1 w 117"/>
                <a:gd name="T9" fmla="*/ 1019 h 1019"/>
                <a:gd name="T10" fmla="*/ 117 w 117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019">
                  <a:moveTo>
                    <a:pt x="117" y="1019"/>
                  </a:moveTo>
                  <a:lnTo>
                    <a:pt x="74" y="0"/>
                  </a:lnTo>
                  <a:lnTo>
                    <a:pt x="15" y="0"/>
                  </a:lnTo>
                  <a:lnTo>
                    <a:pt x="0" y="20"/>
                  </a:lnTo>
                  <a:lnTo>
                    <a:pt x="1" y="1019"/>
                  </a:lnTo>
                  <a:lnTo>
                    <a:pt x="117" y="1019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17"/>
            <p:cNvSpPr>
              <a:spLocks/>
            </p:cNvSpPr>
            <p:nvPr/>
          </p:nvSpPr>
          <p:spPr bwMode="auto">
            <a:xfrm>
              <a:off x="2059648" y="3415917"/>
              <a:ext cx="90488" cy="808038"/>
            </a:xfrm>
            <a:custGeom>
              <a:avLst/>
              <a:gdLst>
                <a:gd name="T0" fmla="*/ 0 w 116"/>
                <a:gd name="T1" fmla="*/ 1019 h 1019"/>
                <a:gd name="T2" fmla="*/ 43 w 116"/>
                <a:gd name="T3" fmla="*/ 1 h 1019"/>
                <a:gd name="T4" fmla="*/ 102 w 116"/>
                <a:gd name="T5" fmla="*/ 0 h 1019"/>
                <a:gd name="T6" fmla="*/ 116 w 116"/>
                <a:gd name="T7" fmla="*/ 20 h 1019"/>
                <a:gd name="T8" fmla="*/ 116 w 116"/>
                <a:gd name="T9" fmla="*/ 1019 h 1019"/>
                <a:gd name="T10" fmla="*/ 0 w 116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019">
                  <a:moveTo>
                    <a:pt x="0" y="1019"/>
                  </a:moveTo>
                  <a:lnTo>
                    <a:pt x="43" y="1"/>
                  </a:lnTo>
                  <a:lnTo>
                    <a:pt x="102" y="0"/>
                  </a:lnTo>
                  <a:lnTo>
                    <a:pt x="116" y="20"/>
                  </a:lnTo>
                  <a:lnTo>
                    <a:pt x="116" y="1019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2767673" y="3511167"/>
              <a:ext cx="936625" cy="333375"/>
            </a:xfrm>
            <a:custGeom>
              <a:avLst/>
              <a:gdLst>
                <a:gd name="T0" fmla="*/ 1074 w 1179"/>
                <a:gd name="T1" fmla="*/ 419 h 419"/>
                <a:gd name="T2" fmla="*/ 1179 w 1179"/>
                <a:gd name="T3" fmla="*/ 0 h 419"/>
                <a:gd name="T4" fmla="*/ 101 w 1179"/>
                <a:gd name="T5" fmla="*/ 0 h 419"/>
                <a:gd name="T6" fmla="*/ 0 w 1179"/>
                <a:gd name="T7" fmla="*/ 419 h 419"/>
                <a:gd name="T8" fmla="*/ 1074 w 1179"/>
                <a:gd name="T9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9" h="419">
                  <a:moveTo>
                    <a:pt x="1074" y="419"/>
                  </a:moveTo>
                  <a:lnTo>
                    <a:pt x="1179" y="0"/>
                  </a:lnTo>
                  <a:lnTo>
                    <a:pt x="101" y="0"/>
                  </a:lnTo>
                  <a:lnTo>
                    <a:pt x="0" y="419"/>
                  </a:lnTo>
                  <a:lnTo>
                    <a:pt x="1074" y="419"/>
                  </a:ln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2758148" y="3511167"/>
              <a:ext cx="212725" cy="331788"/>
            </a:xfrm>
            <a:custGeom>
              <a:avLst/>
              <a:gdLst>
                <a:gd name="T0" fmla="*/ 100 w 268"/>
                <a:gd name="T1" fmla="*/ 0 h 418"/>
                <a:gd name="T2" fmla="*/ 0 w 268"/>
                <a:gd name="T3" fmla="*/ 418 h 418"/>
                <a:gd name="T4" fmla="*/ 167 w 268"/>
                <a:gd name="T5" fmla="*/ 418 h 418"/>
                <a:gd name="T6" fmla="*/ 268 w 268"/>
                <a:gd name="T7" fmla="*/ 0 h 418"/>
                <a:gd name="T8" fmla="*/ 100 w 268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18">
                  <a:moveTo>
                    <a:pt x="100" y="0"/>
                  </a:moveTo>
                  <a:lnTo>
                    <a:pt x="0" y="418"/>
                  </a:lnTo>
                  <a:lnTo>
                    <a:pt x="167" y="418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3031198" y="3511167"/>
              <a:ext cx="212725" cy="331788"/>
            </a:xfrm>
            <a:custGeom>
              <a:avLst/>
              <a:gdLst>
                <a:gd name="T0" fmla="*/ 99 w 267"/>
                <a:gd name="T1" fmla="*/ 0 h 418"/>
                <a:gd name="T2" fmla="*/ 0 w 267"/>
                <a:gd name="T3" fmla="*/ 418 h 418"/>
                <a:gd name="T4" fmla="*/ 166 w 267"/>
                <a:gd name="T5" fmla="*/ 418 h 418"/>
                <a:gd name="T6" fmla="*/ 267 w 267"/>
                <a:gd name="T7" fmla="*/ 0 h 418"/>
                <a:gd name="T8" fmla="*/ 99 w 267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418">
                  <a:moveTo>
                    <a:pt x="99" y="0"/>
                  </a:moveTo>
                  <a:lnTo>
                    <a:pt x="0" y="418"/>
                  </a:lnTo>
                  <a:lnTo>
                    <a:pt x="166" y="418"/>
                  </a:lnTo>
                  <a:lnTo>
                    <a:pt x="267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3304248" y="3511167"/>
              <a:ext cx="212725" cy="333375"/>
            </a:xfrm>
            <a:custGeom>
              <a:avLst/>
              <a:gdLst>
                <a:gd name="T0" fmla="*/ 100 w 268"/>
                <a:gd name="T1" fmla="*/ 0 h 421"/>
                <a:gd name="T2" fmla="*/ 0 w 268"/>
                <a:gd name="T3" fmla="*/ 421 h 421"/>
                <a:gd name="T4" fmla="*/ 167 w 268"/>
                <a:gd name="T5" fmla="*/ 421 h 421"/>
                <a:gd name="T6" fmla="*/ 268 w 268"/>
                <a:gd name="T7" fmla="*/ 0 h 421"/>
                <a:gd name="T8" fmla="*/ 100 w 268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21">
                  <a:moveTo>
                    <a:pt x="100" y="0"/>
                  </a:moveTo>
                  <a:lnTo>
                    <a:pt x="0" y="421"/>
                  </a:lnTo>
                  <a:lnTo>
                    <a:pt x="167" y="421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3604285" y="3511167"/>
              <a:ext cx="106363" cy="333375"/>
            </a:xfrm>
            <a:custGeom>
              <a:avLst/>
              <a:gdLst>
                <a:gd name="T0" fmla="*/ 135 w 135"/>
                <a:gd name="T1" fmla="*/ 0 h 419"/>
                <a:gd name="T2" fmla="*/ 68 w 135"/>
                <a:gd name="T3" fmla="*/ 0 h 419"/>
                <a:gd name="T4" fmla="*/ 0 w 135"/>
                <a:gd name="T5" fmla="*/ 419 h 419"/>
                <a:gd name="T6" fmla="*/ 135 w 135"/>
                <a:gd name="T7" fmla="*/ 419 h 419"/>
                <a:gd name="T8" fmla="*/ 135 w 135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19">
                  <a:moveTo>
                    <a:pt x="135" y="0"/>
                  </a:moveTo>
                  <a:lnTo>
                    <a:pt x="68" y="0"/>
                  </a:lnTo>
                  <a:lnTo>
                    <a:pt x="0" y="419"/>
                  </a:lnTo>
                  <a:lnTo>
                    <a:pt x="135" y="41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2023135" y="3511167"/>
              <a:ext cx="862013" cy="333375"/>
            </a:xfrm>
            <a:custGeom>
              <a:avLst/>
              <a:gdLst>
                <a:gd name="T0" fmla="*/ 0 w 1084"/>
                <a:gd name="T1" fmla="*/ 419 h 419"/>
                <a:gd name="T2" fmla="*/ 979 w 1084"/>
                <a:gd name="T3" fmla="*/ 419 h 419"/>
                <a:gd name="T4" fmla="*/ 1084 w 1084"/>
                <a:gd name="T5" fmla="*/ 0 h 419"/>
                <a:gd name="T6" fmla="*/ 5 w 1084"/>
                <a:gd name="T7" fmla="*/ 0 h 419"/>
                <a:gd name="T8" fmla="*/ 0 w 1084"/>
                <a:gd name="T9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4" h="419">
                  <a:moveTo>
                    <a:pt x="0" y="419"/>
                  </a:moveTo>
                  <a:lnTo>
                    <a:pt x="979" y="419"/>
                  </a:lnTo>
                  <a:lnTo>
                    <a:pt x="1084" y="0"/>
                  </a:lnTo>
                  <a:lnTo>
                    <a:pt x="5" y="0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2031073" y="3511167"/>
              <a:ext cx="107950" cy="331788"/>
            </a:xfrm>
            <a:custGeom>
              <a:avLst/>
              <a:gdLst>
                <a:gd name="T0" fmla="*/ 0 w 135"/>
                <a:gd name="T1" fmla="*/ 418 h 418"/>
                <a:gd name="T2" fmla="*/ 46 w 135"/>
                <a:gd name="T3" fmla="*/ 418 h 418"/>
                <a:gd name="T4" fmla="*/ 135 w 135"/>
                <a:gd name="T5" fmla="*/ 0 h 418"/>
                <a:gd name="T6" fmla="*/ 6 w 135"/>
                <a:gd name="T7" fmla="*/ 0 h 418"/>
                <a:gd name="T8" fmla="*/ 0 w 135"/>
                <a:gd name="T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18">
                  <a:moveTo>
                    <a:pt x="0" y="418"/>
                  </a:moveTo>
                  <a:lnTo>
                    <a:pt x="46" y="418"/>
                  </a:lnTo>
                  <a:lnTo>
                    <a:pt x="135" y="0"/>
                  </a:lnTo>
                  <a:lnTo>
                    <a:pt x="6" y="0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2210460" y="3511167"/>
              <a:ext cx="212725" cy="331788"/>
            </a:xfrm>
            <a:custGeom>
              <a:avLst/>
              <a:gdLst>
                <a:gd name="T0" fmla="*/ 100 w 268"/>
                <a:gd name="T1" fmla="*/ 0 h 418"/>
                <a:gd name="T2" fmla="*/ 0 w 268"/>
                <a:gd name="T3" fmla="*/ 418 h 418"/>
                <a:gd name="T4" fmla="*/ 167 w 268"/>
                <a:gd name="T5" fmla="*/ 418 h 418"/>
                <a:gd name="T6" fmla="*/ 268 w 268"/>
                <a:gd name="T7" fmla="*/ 0 h 418"/>
                <a:gd name="T8" fmla="*/ 100 w 268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18">
                  <a:moveTo>
                    <a:pt x="100" y="0"/>
                  </a:moveTo>
                  <a:lnTo>
                    <a:pt x="0" y="418"/>
                  </a:lnTo>
                  <a:lnTo>
                    <a:pt x="167" y="418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2485098" y="3511167"/>
              <a:ext cx="212725" cy="333375"/>
            </a:xfrm>
            <a:custGeom>
              <a:avLst/>
              <a:gdLst>
                <a:gd name="T0" fmla="*/ 100 w 268"/>
                <a:gd name="T1" fmla="*/ 0 h 421"/>
                <a:gd name="T2" fmla="*/ 0 w 268"/>
                <a:gd name="T3" fmla="*/ 421 h 421"/>
                <a:gd name="T4" fmla="*/ 167 w 268"/>
                <a:gd name="T5" fmla="*/ 421 h 421"/>
                <a:gd name="T6" fmla="*/ 268 w 268"/>
                <a:gd name="T7" fmla="*/ 0 h 421"/>
                <a:gd name="T8" fmla="*/ 100 w 268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21">
                  <a:moveTo>
                    <a:pt x="100" y="0"/>
                  </a:moveTo>
                  <a:lnTo>
                    <a:pt x="0" y="421"/>
                  </a:lnTo>
                  <a:lnTo>
                    <a:pt x="167" y="421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2759735" y="3511167"/>
              <a:ext cx="212725" cy="333375"/>
            </a:xfrm>
            <a:custGeom>
              <a:avLst/>
              <a:gdLst>
                <a:gd name="T0" fmla="*/ 100 w 269"/>
                <a:gd name="T1" fmla="*/ 0 h 419"/>
                <a:gd name="T2" fmla="*/ 0 w 269"/>
                <a:gd name="T3" fmla="*/ 419 h 419"/>
                <a:gd name="T4" fmla="*/ 167 w 269"/>
                <a:gd name="T5" fmla="*/ 419 h 419"/>
                <a:gd name="T6" fmla="*/ 269 w 269"/>
                <a:gd name="T7" fmla="*/ 0 h 419"/>
                <a:gd name="T8" fmla="*/ 100 w 269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419">
                  <a:moveTo>
                    <a:pt x="100" y="0"/>
                  </a:moveTo>
                  <a:lnTo>
                    <a:pt x="0" y="419"/>
                  </a:lnTo>
                  <a:lnTo>
                    <a:pt x="167" y="419"/>
                  </a:lnTo>
                  <a:lnTo>
                    <a:pt x="269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Freeform 28"/>
            <p:cNvSpPr>
              <a:spLocks/>
            </p:cNvSpPr>
            <p:nvPr/>
          </p:nvSpPr>
          <p:spPr bwMode="auto">
            <a:xfrm>
              <a:off x="2018373" y="3477829"/>
              <a:ext cx="1700213" cy="398463"/>
            </a:xfrm>
            <a:custGeom>
              <a:avLst/>
              <a:gdLst>
                <a:gd name="T0" fmla="*/ 81 w 2142"/>
                <a:gd name="T1" fmla="*/ 46 h 502"/>
                <a:gd name="T2" fmla="*/ 2110 w 2142"/>
                <a:gd name="T3" fmla="*/ 47 h 502"/>
                <a:gd name="T4" fmla="*/ 2110 w 2142"/>
                <a:gd name="T5" fmla="*/ 456 h 502"/>
                <a:gd name="T6" fmla="*/ 33 w 2142"/>
                <a:gd name="T7" fmla="*/ 456 h 502"/>
                <a:gd name="T8" fmla="*/ 33 w 2142"/>
                <a:gd name="T9" fmla="*/ 46 h 502"/>
                <a:gd name="T10" fmla="*/ 81 w 2142"/>
                <a:gd name="T11" fmla="*/ 46 h 502"/>
                <a:gd name="T12" fmla="*/ 81 w 2142"/>
                <a:gd name="T13" fmla="*/ 0 h 502"/>
                <a:gd name="T14" fmla="*/ 0 w 2142"/>
                <a:gd name="T15" fmla="*/ 0 h 502"/>
                <a:gd name="T16" fmla="*/ 0 w 2142"/>
                <a:gd name="T17" fmla="*/ 502 h 502"/>
                <a:gd name="T18" fmla="*/ 2142 w 2142"/>
                <a:gd name="T19" fmla="*/ 502 h 502"/>
                <a:gd name="T20" fmla="*/ 2142 w 2142"/>
                <a:gd name="T21" fmla="*/ 0 h 502"/>
                <a:gd name="T22" fmla="*/ 81 w 2142"/>
                <a:gd name="T23" fmla="*/ 0 h 502"/>
                <a:gd name="T24" fmla="*/ 81 w 2142"/>
                <a:gd name="T25" fmla="*/ 4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2" h="502">
                  <a:moveTo>
                    <a:pt x="81" y="46"/>
                  </a:moveTo>
                  <a:lnTo>
                    <a:pt x="2110" y="47"/>
                  </a:lnTo>
                  <a:lnTo>
                    <a:pt x="2110" y="456"/>
                  </a:lnTo>
                  <a:lnTo>
                    <a:pt x="33" y="456"/>
                  </a:lnTo>
                  <a:lnTo>
                    <a:pt x="33" y="46"/>
                  </a:lnTo>
                  <a:lnTo>
                    <a:pt x="81" y="46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502"/>
                  </a:lnTo>
                  <a:lnTo>
                    <a:pt x="2142" y="502"/>
                  </a:lnTo>
                  <a:lnTo>
                    <a:pt x="2142" y="0"/>
                  </a:lnTo>
                  <a:lnTo>
                    <a:pt x="81" y="0"/>
                  </a:lnTo>
                  <a:lnTo>
                    <a:pt x="81" y="46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auto">
            <a:xfrm>
              <a:off x="2039010" y="3415917"/>
              <a:ext cx="100013" cy="808038"/>
            </a:xfrm>
            <a:custGeom>
              <a:avLst/>
              <a:gdLst>
                <a:gd name="T0" fmla="*/ 0 w 127"/>
                <a:gd name="T1" fmla="*/ 1019 h 1019"/>
                <a:gd name="T2" fmla="*/ 52 w 127"/>
                <a:gd name="T3" fmla="*/ 0 h 1019"/>
                <a:gd name="T4" fmla="*/ 127 w 127"/>
                <a:gd name="T5" fmla="*/ 0 h 1019"/>
                <a:gd name="T6" fmla="*/ 126 w 127"/>
                <a:gd name="T7" fmla="*/ 1019 h 1019"/>
                <a:gd name="T8" fmla="*/ 0 w 127"/>
                <a:gd name="T9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019">
                  <a:moveTo>
                    <a:pt x="0" y="1019"/>
                  </a:moveTo>
                  <a:lnTo>
                    <a:pt x="52" y="0"/>
                  </a:lnTo>
                  <a:lnTo>
                    <a:pt x="127" y="0"/>
                  </a:lnTo>
                  <a:lnTo>
                    <a:pt x="126" y="1019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Freeform 30"/>
            <p:cNvSpPr>
              <a:spLocks/>
            </p:cNvSpPr>
            <p:nvPr/>
          </p:nvSpPr>
          <p:spPr bwMode="auto">
            <a:xfrm>
              <a:off x="3599523" y="3439729"/>
              <a:ext cx="100013" cy="808038"/>
            </a:xfrm>
            <a:custGeom>
              <a:avLst/>
              <a:gdLst>
                <a:gd name="T0" fmla="*/ 127 w 127"/>
                <a:gd name="T1" fmla="*/ 1019 h 1019"/>
                <a:gd name="T2" fmla="*/ 74 w 127"/>
                <a:gd name="T3" fmla="*/ 0 h 1019"/>
                <a:gd name="T4" fmla="*/ 0 w 127"/>
                <a:gd name="T5" fmla="*/ 0 h 1019"/>
                <a:gd name="T6" fmla="*/ 0 w 127"/>
                <a:gd name="T7" fmla="*/ 1019 h 1019"/>
                <a:gd name="T8" fmla="*/ 127 w 127"/>
                <a:gd name="T9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019">
                  <a:moveTo>
                    <a:pt x="127" y="1019"/>
                  </a:moveTo>
                  <a:lnTo>
                    <a:pt x="74" y="0"/>
                  </a:lnTo>
                  <a:lnTo>
                    <a:pt x="0" y="0"/>
                  </a:lnTo>
                  <a:lnTo>
                    <a:pt x="0" y="1019"/>
                  </a:lnTo>
                  <a:lnTo>
                    <a:pt x="127" y="1019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31"/>
            <p:cNvSpPr>
              <a:spLocks noChangeArrowheads="1"/>
            </p:cNvSpPr>
            <p:nvPr/>
          </p:nvSpPr>
          <p:spPr bwMode="auto">
            <a:xfrm>
              <a:off x="2200935" y="3590542"/>
              <a:ext cx="1350963" cy="160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28241" y="3632232"/>
              <a:ext cx="1474664" cy="10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2000" b="1" dirty="0" smtClean="0">
                  <a:solidFill>
                    <a:sysClr val="windowText" lastClr="000000"/>
                  </a:solidFill>
                  <a:latin typeface="Arial Narrow" pitchFamily="34" charset="0"/>
                </a:rPr>
                <a:t>Liquidity Crisis</a:t>
              </a:r>
              <a:endParaRPr lang="en-US" sz="2000" b="1" dirty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 rot="21262413">
            <a:off x="504666" y="5830108"/>
            <a:ext cx="84321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dirty="0">
                <a:solidFill>
                  <a:srgbClr val="FF0000"/>
                </a:solidFill>
                <a:latin typeface="Segoe Script" pitchFamily="34" charset="0"/>
              </a:rPr>
              <a:t>Bad doc </a:t>
            </a:r>
            <a:r>
              <a:rPr lang="en-US" sz="6600" dirty="0" smtClean="0">
                <a:solidFill>
                  <a:srgbClr val="FF0000"/>
                </a:solidFill>
                <a:latin typeface="Segoe Script" pitchFamily="34" charset="0"/>
              </a:rPr>
              <a:t>#6</a:t>
            </a:r>
            <a:endParaRPr lang="en-US" sz="66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80364" y="4609377"/>
            <a:ext cx="6400800" cy="274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680364" y="5596168"/>
            <a:ext cx="2331720" cy="274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680364" y="5322434"/>
            <a:ext cx="7132320" cy="274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6568857" y="5118305"/>
            <a:ext cx="1234440" cy="2103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437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0" grpId="0" animBg="1"/>
      <p:bldP spid="1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7470" y="375600"/>
            <a:ext cx="2922042" cy="3510927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4255937" y="2258498"/>
            <a:ext cx="615873" cy="724823"/>
            <a:chOff x="-3882201" y="3422650"/>
            <a:chExt cx="2634423" cy="3100461"/>
          </a:xfrm>
        </p:grpSpPr>
        <p:sp>
          <p:nvSpPr>
            <p:cNvPr id="35" name="TextBox 34"/>
            <p:cNvSpPr txBox="1"/>
            <p:nvPr/>
          </p:nvSpPr>
          <p:spPr>
            <a:xfrm>
              <a:off x="-3882201" y="5006363"/>
              <a:ext cx="2634423" cy="1516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200" b="1" cap="all" dirty="0" smtClean="0">
                  <a:ln w="9000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ACCO</a:t>
              </a:r>
            </a:p>
            <a:p>
              <a:pPr algn="ctr">
                <a:lnSpc>
                  <a:spcPts val="1000"/>
                </a:lnSpc>
              </a:pPr>
              <a:r>
                <a:rPr lang="en-US" sz="1050" b="1" cap="all" dirty="0" smtClean="0">
                  <a:ln w="9000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LLC</a:t>
              </a:r>
              <a:endParaRPr lang="en-US" sz="105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-3140075" y="3422650"/>
              <a:ext cx="1150938" cy="1511300"/>
            </a:xfrm>
            <a:custGeom>
              <a:avLst/>
              <a:gdLst>
                <a:gd name="T0" fmla="*/ 1220 w 1448"/>
                <a:gd name="T1" fmla="*/ 928 h 1904"/>
                <a:gd name="T2" fmla="*/ 1220 w 1448"/>
                <a:gd name="T3" fmla="*/ 433 h 1904"/>
                <a:gd name="T4" fmla="*/ 1009 w 1448"/>
                <a:gd name="T5" fmla="*/ 354 h 1904"/>
                <a:gd name="T6" fmla="*/ 1009 w 1448"/>
                <a:gd name="T7" fmla="*/ 156 h 1904"/>
                <a:gd name="T8" fmla="*/ 741 w 1448"/>
                <a:gd name="T9" fmla="*/ 0 h 1904"/>
                <a:gd name="T10" fmla="*/ 451 w 1448"/>
                <a:gd name="T11" fmla="*/ 74 h 1904"/>
                <a:gd name="T12" fmla="*/ 451 w 1448"/>
                <a:gd name="T13" fmla="*/ 356 h 1904"/>
                <a:gd name="T14" fmla="*/ 221 w 1448"/>
                <a:gd name="T15" fmla="*/ 404 h 1904"/>
                <a:gd name="T16" fmla="*/ 221 w 1448"/>
                <a:gd name="T17" fmla="*/ 961 h 1904"/>
                <a:gd name="T18" fmla="*/ 0 w 1448"/>
                <a:gd name="T19" fmla="*/ 992 h 1904"/>
                <a:gd name="T20" fmla="*/ 0 w 1448"/>
                <a:gd name="T21" fmla="*/ 1898 h 1904"/>
                <a:gd name="T22" fmla="*/ 1448 w 1448"/>
                <a:gd name="T23" fmla="*/ 1904 h 1904"/>
                <a:gd name="T24" fmla="*/ 1448 w 1448"/>
                <a:gd name="T25" fmla="*/ 994 h 1904"/>
                <a:gd name="T26" fmla="*/ 1220 w 1448"/>
                <a:gd name="T27" fmla="*/ 928 h 1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8" h="1904">
                  <a:moveTo>
                    <a:pt x="1220" y="928"/>
                  </a:moveTo>
                  <a:lnTo>
                    <a:pt x="1220" y="433"/>
                  </a:lnTo>
                  <a:lnTo>
                    <a:pt x="1009" y="354"/>
                  </a:lnTo>
                  <a:lnTo>
                    <a:pt x="1009" y="156"/>
                  </a:lnTo>
                  <a:lnTo>
                    <a:pt x="741" y="0"/>
                  </a:lnTo>
                  <a:lnTo>
                    <a:pt x="451" y="74"/>
                  </a:lnTo>
                  <a:lnTo>
                    <a:pt x="451" y="356"/>
                  </a:lnTo>
                  <a:lnTo>
                    <a:pt x="221" y="404"/>
                  </a:lnTo>
                  <a:lnTo>
                    <a:pt x="221" y="961"/>
                  </a:lnTo>
                  <a:lnTo>
                    <a:pt x="0" y="992"/>
                  </a:lnTo>
                  <a:lnTo>
                    <a:pt x="0" y="1898"/>
                  </a:lnTo>
                  <a:lnTo>
                    <a:pt x="1448" y="1904"/>
                  </a:lnTo>
                  <a:lnTo>
                    <a:pt x="1448" y="994"/>
                  </a:lnTo>
                  <a:lnTo>
                    <a:pt x="1220" y="9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-3111500" y="3451225"/>
              <a:ext cx="1093788" cy="1454150"/>
            </a:xfrm>
            <a:custGeom>
              <a:avLst/>
              <a:gdLst>
                <a:gd name="T0" fmla="*/ 1152 w 1380"/>
                <a:gd name="T1" fmla="*/ 917 h 1831"/>
                <a:gd name="T2" fmla="*/ 1152 w 1380"/>
                <a:gd name="T3" fmla="*/ 422 h 1831"/>
                <a:gd name="T4" fmla="*/ 941 w 1380"/>
                <a:gd name="T5" fmla="*/ 342 h 1831"/>
                <a:gd name="T6" fmla="*/ 941 w 1380"/>
                <a:gd name="T7" fmla="*/ 139 h 1831"/>
                <a:gd name="T8" fmla="*/ 703 w 1380"/>
                <a:gd name="T9" fmla="*/ 0 h 1831"/>
                <a:gd name="T10" fmla="*/ 451 w 1380"/>
                <a:gd name="T11" fmla="*/ 66 h 1831"/>
                <a:gd name="T12" fmla="*/ 451 w 1380"/>
                <a:gd name="T13" fmla="*/ 349 h 1831"/>
                <a:gd name="T14" fmla="*/ 222 w 1380"/>
                <a:gd name="T15" fmla="*/ 395 h 1831"/>
                <a:gd name="T16" fmla="*/ 222 w 1380"/>
                <a:gd name="T17" fmla="*/ 954 h 1831"/>
                <a:gd name="T18" fmla="*/ 0 w 1380"/>
                <a:gd name="T19" fmla="*/ 986 h 1831"/>
                <a:gd name="T20" fmla="*/ 0 w 1380"/>
                <a:gd name="T21" fmla="*/ 1831 h 1831"/>
                <a:gd name="T22" fmla="*/ 1380 w 1380"/>
                <a:gd name="T23" fmla="*/ 1831 h 1831"/>
                <a:gd name="T24" fmla="*/ 1380 w 1380"/>
                <a:gd name="T25" fmla="*/ 983 h 1831"/>
                <a:gd name="T26" fmla="*/ 1152 w 1380"/>
                <a:gd name="T27" fmla="*/ 917 h 1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0" h="1831">
                  <a:moveTo>
                    <a:pt x="1152" y="917"/>
                  </a:moveTo>
                  <a:lnTo>
                    <a:pt x="1152" y="422"/>
                  </a:lnTo>
                  <a:lnTo>
                    <a:pt x="941" y="342"/>
                  </a:lnTo>
                  <a:lnTo>
                    <a:pt x="941" y="139"/>
                  </a:lnTo>
                  <a:lnTo>
                    <a:pt x="703" y="0"/>
                  </a:lnTo>
                  <a:lnTo>
                    <a:pt x="451" y="66"/>
                  </a:lnTo>
                  <a:lnTo>
                    <a:pt x="451" y="349"/>
                  </a:lnTo>
                  <a:lnTo>
                    <a:pt x="222" y="395"/>
                  </a:lnTo>
                  <a:lnTo>
                    <a:pt x="222" y="954"/>
                  </a:lnTo>
                  <a:lnTo>
                    <a:pt x="0" y="986"/>
                  </a:lnTo>
                  <a:lnTo>
                    <a:pt x="0" y="1831"/>
                  </a:lnTo>
                  <a:lnTo>
                    <a:pt x="1380" y="1831"/>
                  </a:lnTo>
                  <a:lnTo>
                    <a:pt x="1380" y="983"/>
                  </a:lnTo>
                  <a:lnTo>
                    <a:pt x="1152" y="9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-3070225" y="4173538"/>
              <a:ext cx="661988" cy="687388"/>
            </a:xfrm>
            <a:custGeom>
              <a:avLst/>
              <a:gdLst>
                <a:gd name="T0" fmla="*/ 836 w 836"/>
                <a:gd name="T1" fmla="*/ 0 h 867"/>
                <a:gd name="T2" fmla="*/ 836 w 836"/>
                <a:gd name="T3" fmla="*/ 867 h 867"/>
                <a:gd name="T4" fmla="*/ 0 w 836"/>
                <a:gd name="T5" fmla="*/ 867 h 867"/>
                <a:gd name="T6" fmla="*/ 0 w 836"/>
                <a:gd name="T7" fmla="*/ 121 h 867"/>
                <a:gd name="T8" fmla="*/ 836 w 836"/>
                <a:gd name="T9" fmla="*/ 0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867">
                  <a:moveTo>
                    <a:pt x="836" y="0"/>
                  </a:moveTo>
                  <a:lnTo>
                    <a:pt x="836" y="867"/>
                  </a:lnTo>
                  <a:lnTo>
                    <a:pt x="0" y="867"/>
                  </a:lnTo>
                  <a:lnTo>
                    <a:pt x="0" y="121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-3070225" y="4254500"/>
              <a:ext cx="661988" cy="606425"/>
            </a:xfrm>
            <a:custGeom>
              <a:avLst/>
              <a:gdLst>
                <a:gd name="T0" fmla="*/ 836 w 836"/>
                <a:gd name="T1" fmla="*/ 764 h 764"/>
                <a:gd name="T2" fmla="*/ 836 w 836"/>
                <a:gd name="T3" fmla="*/ 672 h 764"/>
                <a:gd name="T4" fmla="*/ 126 w 836"/>
                <a:gd name="T5" fmla="*/ 0 h 764"/>
                <a:gd name="T6" fmla="*/ 0 w 836"/>
                <a:gd name="T7" fmla="*/ 18 h 764"/>
                <a:gd name="T8" fmla="*/ 0 w 836"/>
                <a:gd name="T9" fmla="*/ 181 h 764"/>
                <a:gd name="T10" fmla="*/ 616 w 836"/>
                <a:gd name="T11" fmla="*/ 764 h 764"/>
                <a:gd name="T12" fmla="*/ 836 w 836"/>
                <a:gd name="T13" fmla="*/ 764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764">
                  <a:moveTo>
                    <a:pt x="836" y="764"/>
                  </a:moveTo>
                  <a:lnTo>
                    <a:pt x="836" y="672"/>
                  </a:lnTo>
                  <a:lnTo>
                    <a:pt x="126" y="0"/>
                  </a:lnTo>
                  <a:lnTo>
                    <a:pt x="0" y="18"/>
                  </a:lnTo>
                  <a:lnTo>
                    <a:pt x="0" y="181"/>
                  </a:lnTo>
                  <a:lnTo>
                    <a:pt x="616" y="764"/>
                  </a:lnTo>
                  <a:lnTo>
                    <a:pt x="836" y="764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auto">
            <a:xfrm>
              <a:off x="-3070225" y="4421188"/>
              <a:ext cx="463550" cy="439738"/>
            </a:xfrm>
            <a:custGeom>
              <a:avLst/>
              <a:gdLst>
                <a:gd name="T0" fmla="*/ 585 w 585"/>
                <a:gd name="T1" fmla="*/ 554 h 554"/>
                <a:gd name="T2" fmla="*/ 0 w 585"/>
                <a:gd name="T3" fmla="*/ 0 h 554"/>
                <a:gd name="T4" fmla="*/ 0 w 585"/>
                <a:gd name="T5" fmla="*/ 53 h 554"/>
                <a:gd name="T6" fmla="*/ 529 w 585"/>
                <a:gd name="T7" fmla="*/ 554 h 554"/>
                <a:gd name="T8" fmla="*/ 585 w 585"/>
                <a:gd name="T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54">
                  <a:moveTo>
                    <a:pt x="585" y="554"/>
                  </a:moveTo>
                  <a:lnTo>
                    <a:pt x="0" y="0"/>
                  </a:lnTo>
                  <a:lnTo>
                    <a:pt x="0" y="53"/>
                  </a:lnTo>
                  <a:lnTo>
                    <a:pt x="529" y="554"/>
                  </a:lnTo>
                  <a:lnTo>
                    <a:pt x="585" y="554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-2906713" y="4235450"/>
              <a:ext cx="498475" cy="484188"/>
            </a:xfrm>
            <a:custGeom>
              <a:avLst/>
              <a:gdLst>
                <a:gd name="T0" fmla="*/ 629 w 629"/>
                <a:gd name="T1" fmla="*/ 509 h 609"/>
                <a:gd name="T2" fmla="*/ 91 w 629"/>
                <a:gd name="T3" fmla="*/ 0 h 609"/>
                <a:gd name="T4" fmla="*/ 0 w 629"/>
                <a:gd name="T5" fmla="*/ 13 h 609"/>
                <a:gd name="T6" fmla="*/ 629 w 629"/>
                <a:gd name="T7" fmla="*/ 609 h 609"/>
                <a:gd name="T8" fmla="*/ 629 w 629"/>
                <a:gd name="T9" fmla="*/ 5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9" h="609">
                  <a:moveTo>
                    <a:pt x="629" y="509"/>
                  </a:moveTo>
                  <a:lnTo>
                    <a:pt x="91" y="0"/>
                  </a:lnTo>
                  <a:lnTo>
                    <a:pt x="0" y="13"/>
                  </a:lnTo>
                  <a:lnTo>
                    <a:pt x="629" y="609"/>
                  </a:lnTo>
                  <a:lnTo>
                    <a:pt x="629" y="509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>
              <a:off x="-2366963" y="4176713"/>
              <a:ext cx="309563" cy="688975"/>
            </a:xfrm>
            <a:custGeom>
              <a:avLst/>
              <a:gdLst>
                <a:gd name="T0" fmla="*/ 0 w 390"/>
                <a:gd name="T1" fmla="*/ 0 h 869"/>
                <a:gd name="T2" fmla="*/ 390 w 390"/>
                <a:gd name="T3" fmla="*/ 108 h 869"/>
                <a:gd name="T4" fmla="*/ 390 w 390"/>
                <a:gd name="T5" fmla="*/ 869 h 869"/>
                <a:gd name="T6" fmla="*/ 0 w 390"/>
                <a:gd name="T7" fmla="*/ 869 h 869"/>
                <a:gd name="T8" fmla="*/ 0 w 390"/>
                <a:gd name="T9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869">
                  <a:moveTo>
                    <a:pt x="0" y="0"/>
                  </a:moveTo>
                  <a:lnTo>
                    <a:pt x="390" y="108"/>
                  </a:lnTo>
                  <a:lnTo>
                    <a:pt x="390" y="869"/>
                  </a:lnTo>
                  <a:lnTo>
                    <a:pt x="0" y="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7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-2366963" y="4176713"/>
              <a:ext cx="309563" cy="688975"/>
            </a:xfrm>
            <a:custGeom>
              <a:avLst/>
              <a:gdLst>
                <a:gd name="T0" fmla="*/ 0 w 390"/>
                <a:gd name="T1" fmla="*/ 0 h 869"/>
                <a:gd name="T2" fmla="*/ 0 w 390"/>
                <a:gd name="T3" fmla="*/ 34 h 869"/>
                <a:gd name="T4" fmla="*/ 360 w 390"/>
                <a:gd name="T5" fmla="*/ 135 h 869"/>
                <a:gd name="T6" fmla="*/ 360 w 390"/>
                <a:gd name="T7" fmla="*/ 869 h 869"/>
                <a:gd name="T8" fmla="*/ 390 w 390"/>
                <a:gd name="T9" fmla="*/ 869 h 869"/>
                <a:gd name="T10" fmla="*/ 390 w 390"/>
                <a:gd name="T11" fmla="*/ 108 h 869"/>
                <a:gd name="T12" fmla="*/ 0 w 390"/>
                <a:gd name="T13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0" h="869">
                  <a:moveTo>
                    <a:pt x="0" y="0"/>
                  </a:moveTo>
                  <a:lnTo>
                    <a:pt x="0" y="34"/>
                  </a:lnTo>
                  <a:lnTo>
                    <a:pt x="360" y="135"/>
                  </a:lnTo>
                  <a:lnTo>
                    <a:pt x="360" y="869"/>
                  </a:lnTo>
                  <a:lnTo>
                    <a:pt x="390" y="869"/>
                  </a:lnTo>
                  <a:lnTo>
                    <a:pt x="39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3"/>
            <p:cNvSpPr>
              <a:spLocks/>
            </p:cNvSpPr>
            <p:nvPr/>
          </p:nvSpPr>
          <p:spPr bwMode="auto">
            <a:xfrm>
              <a:off x="-2500313" y="3719513"/>
              <a:ext cx="261938" cy="450850"/>
            </a:xfrm>
            <a:custGeom>
              <a:avLst/>
              <a:gdLst>
                <a:gd name="T0" fmla="*/ 164 w 330"/>
                <a:gd name="T1" fmla="*/ 517 h 567"/>
                <a:gd name="T2" fmla="*/ 0 w 330"/>
                <a:gd name="T3" fmla="*/ 536 h 567"/>
                <a:gd name="T4" fmla="*/ 0 w 330"/>
                <a:gd name="T5" fmla="*/ 0 h 567"/>
                <a:gd name="T6" fmla="*/ 330 w 330"/>
                <a:gd name="T7" fmla="*/ 118 h 567"/>
                <a:gd name="T8" fmla="*/ 330 w 330"/>
                <a:gd name="T9" fmla="*/ 567 h 567"/>
                <a:gd name="T10" fmla="*/ 164 w 330"/>
                <a:gd name="T11" fmla="*/ 51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0" h="567">
                  <a:moveTo>
                    <a:pt x="164" y="517"/>
                  </a:moveTo>
                  <a:lnTo>
                    <a:pt x="0" y="536"/>
                  </a:lnTo>
                  <a:lnTo>
                    <a:pt x="0" y="0"/>
                  </a:lnTo>
                  <a:lnTo>
                    <a:pt x="330" y="118"/>
                  </a:lnTo>
                  <a:lnTo>
                    <a:pt x="330" y="567"/>
                  </a:lnTo>
                  <a:lnTo>
                    <a:pt x="164" y="517"/>
                  </a:lnTo>
                  <a:close/>
                </a:path>
              </a:pathLst>
            </a:custGeom>
            <a:solidFill>
              <a:srgbClr val="547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4"/>
            <p:cNvSpPr>
              <a:spLocks/>
            </p:cNvSpPr>
            <p:nvPr/>
          </p:nvSpPr>
          <p:spPr bwMode="auto">
            <a:xfrm>
              <a:off x="-2500313" y="3719513"/>
              <a:ext cx="261938" cy="450850"/>
            </a:xfrm>
            <a:custGeom>
              <a:avLst/>
              <a:gdLst>
                <a:gd name="T0" fmla="*/ 0 w 330"/>
                <a:gd name="T1" fmla="*/ 0 h 567"/>
                <a:gd name="T2" fmla="*/ 0 w 330"/>
                <a:gd name="T3" fmla="*/ 24 h 567"/>
                <a:gd name="T4" fmla="*/ 308 w 330"/>
                <a:gd name="T5" fmla="*/ 136 h 567"/>
                <a:gd name="T6" fmla="*/ 308 w 330"/>
                <a:gd name="T7" fmla="*/ 560 h 567"/>
                <a:gd name="T8" fmla="*/ 330 w 330"/>
                <a:gd name="T9" fmla="*/ 567 h 567"/>
                <a:gd name="T10" fmla="*/ 330 w 330"/>
                <a:gd name="T11" fmla="*/ 118 h 567"/>
                <a:gd name="T12" fmla="*/ 0 w 330"/>
                <a:gd name="T13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567">
                  <a:moveTo>
                    <a:pt x="0" y="0"/>
                  </a:moveTo>
                  <a:lnTo>
                    <a:pt x="0" y="24"/>
                  </a:lnTo>
                  <a:lnTo>
                    <a:pt x="308" y="136"/>
                  </a:lnTo>
                  <a:lnTo>
                    <a:pt x="308" y="560"/>
                  </a:lnTo>
                  <a:lnTo>
                    <a:pt x="330" y="567"/>
                  </a:lnTo>
                  <a:lnTo>
                    <a:pt x="33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>
              <a:off x="-2713038" y="3495675"/>
              <a:ext cx="307975" cy="223838"/>
            </a:xfrm>
            <a:custGeom>
              <a:avLst/>
              <a:gdLst>
                <a:gd name="T0" fmla="*/ 0 w 388"/>
                <a:gd name="T1" fmla="*/ 50 h 284"/>
                <a:gd name="T2" fmla="*/ 194 w 388"/>
                <a:gd name="T3" fmla="*/ 0 h 284"/>
                <a:gd name="T4" fmla="*/ 388 w 388"/>
                <a:gd name="T5" fmla="*/ 113 h 284"/>
                <a:gd name="T6" fmla="*/ 388 w 388"/>
                <a:gd name="T7" fmla="*/ 272 h 284"/>
                <a:gd name="T8" fmla="*/ 267 w 388"/>
                <a:gd name="T9" fmla="*/ 228 h 284"/>
                <a:gd name="T10" fmla="*/ 267 w 388"/>
                <a:gd name="T11" fmla="*/ 230 h 284"/>
                <a:gd name="T12" fmla="*/ 0 w 388"/>
                <a:gd name="T13" fmla="*/ 284 h 284"/>
                <a:gd name="T14" fmla="*/ 0 w 388"/>
                <a:gd name="T15" fmla="*/ 5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8" h="284">
                  <a:moveTo>
                    <a:pt x="0" y="50"/>
                  </a:moveTo>
                  <a:lnTo>
                    <a:pt x="194" y="0"/>
                  </a:lnTo>
                  <a:lnTo>
                    <a:pt x="388" y="113"/>
                  </a:lnTo>
                  <a:lnTo>
                    <a:pt x="388" y="272"/>
                  </a:lnTo>
                  <a:lnTo>
                    <a:pt x="267" y="228"/>
                  </a:lnTo>
                  <a:lnTo>
                    <a:pt x="267" y="230"/>
                  </a:lnTo>
                  <a:lnTo>
                    <a:pt x="0" y="284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auto">
            <a:xfrm>
              <a:off x="-2713038" y="3527425"/>
              <a:ext cx="190500" cy="166688"/>
            </a:xfrm>
            <a:custGeom>
              <a:avLst/>
              <a:gdLst>
                <a:gd name="T0" fmla="*/ 0 w 241"/>
                <a:gd name="T1" fmla="*/ 9 h 209"/>
                <a:gd name="T2" fmla="*/ 0 w 241"/>
                <a:gd name="T3" fmla="*/ 50 h 209"/>
                <a:gd name="T4" fmla="*/ 165 w 241"/>
                <a:gd name="T5" fmla="*/ 209 h 209"/>
                <a:gd name="T6" fmla="*/ 241 w 241"/>
                <a:gd name="T7" fmla="*/ 194 h 209"/>
                <a:gd name="T8" fmla="*/ 40 w 241"/>
                <a:gd name="T9" fmla="*/ 0 h 209"/>
                <a:gd name="T10" fmla="*/ 0 w 241"/>
                <a:gd name="T11" fmla="*/ 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209">
                  <a:moveTo>
                    <a:pt x="0" y="9"/>
                  </a:moveTo>
                  <a:lnTo>
                    <a:pt x="0" y="50"/>
                  </a:lnTo>
                  <a:lnTo>
                    <a:pt x="165" y="209"/>
                  </a:lnTo>
                  <a:lnTo>
                    <a:pt x="241" y="194"/>
                  </a:lnTo>
                  <a:lnTo>
                    <a:pt x="4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7"/>
            <p:cNvSpPr>
              <a:spLocks/>
            </p:cNvSpPr>
            <p:nvPr/>
          </p:nvSpPr>
          <p:spPr bwMode="auto">
            <a:xfrm>
              <a:off x="-2555875" y="3497263"/>
              <a:ext cx="150813" cy="214313"/>
            </a:xfrm>
            <a:custGeom>
              <a:avLst/>
              <a:gdLst>
                <a:gd name="T0" fmla="*/ 67 w 188"/>
                <a:gd name="T1" fmla="*/ 226 h 268"/>
                <a:gd name="T2" fmla="*/ 67 w 188"/>
                <a:gd name="T3" fmla="*/ 224 h 268"/>
                <a:gd name="T4" fmla="*/ 188 w 188"/>
                <a:gd name="T5" fmla="*/ 268 h 268"/>
                <a:gd name="T6" fmla="*/ 188 w 188"/>
                <a:gd name="T7" fmla="*/ 109 h 268"/>
                <a:gd name="T8" fmla="*/ 0 w 188"/>
                <a:gd name="T9" fmla="*/ 0 h 268"/>
                <a:gd name="T10" fmla="*/ 5 w 188"/>
                <a:gd name="T11" fmla="*/ 238 h 268"/>
                <a:gd name="T12" fmla="*/ 67 w 188"/>
                <a:gd name="T13" fmla="*/ 22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268">
                  <a:moveTo>
                    <a:pt x="67" y="226"/>
                  </a:moveTo>
                  <a:lnTo>
                    <a:pt x="67" y="224"/>
                  </a:lnTo>
                  <a:lnTo>
                    <a:pt x="188" y="268"/>
                  </a:lnTo>
                  <a:lnTo>
                    <a:pt x="188" y="109"/>
                  </a:lnTo>
                  <a:lnTo>
                    <a:pt x="0" y="0"/>
                  </a:lnTo>
                  <a:lnTo>
                    <a:pt x="5" y="238"/>
                  </a:lnTo>
                  <a:lnTo>
                    <a:pt x="67" y="226"/>
                  </a:lnTo>
                  <a:close/>
                </a:path>
              </a:pathLst>
            </a:custGeom>
            <a:solidFill>
              <a:srgbClr val="547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8"/>
            <p:cNvSpPr>
              <a:spLocks/>
            </p:cNvSpPr>
            <p:nvPr/>
          </p:nvSpPr>
          <p:spPr bwMode="auto">
            <a:xfrm>
              <a:off x="-2555875" y="3497263"/>
              <a:ext cx="150813" cy="214313"/>
            </a:xfrm>
            <a:custGeom>
              <a:avLst/>
              <a:gdLst>
                <a:gd name="T0" fmla="*/ 0 w 188"/>
                <a:gd name="T1" fmla="*/ 0 h 268"/>
                <a:gd name="T2" fmla="*/ 1 w 188"/>
                <a:gd name="T3" fmla="*/ 19 h 268"/>
                <a:gd name="T4" fmla="*/ 171 w 188"/>
                <a:gd name="T5" fmla="*/ 118 h 268"/>
                <a:gd name="T6" fmla="*/ 171 w 188"/>
                <a:gd name="T7" fmla="*/ 261 h 268"/>
                <a:gd name="T8" fmla="*/ 188 w 188"/>
                <a:gd name="T9" fmla="*/ 268 h 268"/>
                <a:gd name="T10" fmla="*/ 188 w 188"/>
                <a:gd name="T11" fmla="*/ 109 h 268"/>
                <a:gd name="T12" fmla="*/ 0 w 188"/>
                <a:gd name="T1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268">
                  <a:moveTo>
                    <a:pt x="0" y="0"/>
                  </a:moveTo>
                  <a:lnTo>
                    <a:pt x="1" y="19"/>
                  </a:lnTo>
                  <a:lnTo>
                    <a:pt x="171" y="118"/>
                  </a:lnTo>
                  <a:lnTo>
                    <a:pt x="171" y="261"/>
                  </a:lnTo>
                  <a:lnTo>
                    <a:pt x="188" y="268"/>
                  </a:lnTo>
                  <a:lnTo>
                    <a:pt x="188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9"/>
            <p:cNvSpPr>
              <a:spLocks/>
            </p:cNvSpPr>
            <p:nvPr/>
          </p:nvSpPr>
          <p:spPr bwMode="auto">
            <a:xfrm>
              <a:off x="-2895600" y="3725863"/>
              <a:ext cx="354013" cy="477838"/>
            </a:xfrm>
            <a:custGeom>
              <a:avLst/>
              <a:gdLst>
                <a:gd name="T0" fmla="*/ 0 w 447"/>
                <a:gd name="T1" fmla="*/ 90 h 600"/>
                <a:gd name="T2" fmla="*/ 447 w 447"/>
                <a:gd name="T3" fmla="*/ 0 h 600"/>
                <a:gd name="T4" fmla="*/ 447 w 447"/>
                <a:gd name="T5" fmla="*/ 536 h 600"/>
                <a:gd name="T6" fmla="*/ 0 w 447"/>
                <a:gd name="T7" fmla="*/ 600 h 600"/>
                <a:gd name="T8" fmla="*/ 0 w 447"/>
                <a:gd name="T9" fmla="*/ 9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600">
                  <a:moveTo>
                    <a:pt x="0" y="90"/>
                  </a:moveTo>
                  <a:lnTo>
                    <a:pt x="447" y="0"/>
                  </a:lnTo>
                  <a:lnTo>
                    <a:pt x="447" y="536"/>
                  </a:lnTo>
                  <a:lnTo>
                    <a:pt x="0" y="60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0"/>
            <p:cNvSpPr>
              <a:spLocks/>
            </p:cNvSpPr>
            <p:nvPr/>
          </p:nvSpPr>
          <p:spPr bwMode="auto">
            <a:xfrm>
              <a:off x="-2895600" y="3784600"/>
              <a:ext cx="354013" cy="374650"/>
            </a:xfrm>
            <a:custGeom>
              <a:avLst/>
              <a:gdLst>
                <a:gd name="T0" fmla="*/ 447 w 447"/>
                <a:gd name="T1" fmla="*/ 462 h 471"/>
                <a:gd name="T2" fmla="*/ 447 w 447"/>
                <a:gd name="T3" fmla="*/ 353 h 471"/>
                <a:gd name="T4" fmla="*/ 81 w 447"/>
                <a:gd name="T5" fmla="*/ 0 h 471"/>
                <a:gd name="T6" fmla="*/ 0 w 447"/>
                <a:gd name="T7" fmla="*/ 16 h 471"/>
                <a:gd name="T8" fmla="*/ 0 w 447"/>
                <a:gd name="T9" fmla="*/ 107 h 471"/>
                <a:gd name="T10" fmla="*/ 380 w 447"/>
                <a:gd name="T11" fmla="*/ 471 h 471"/>
                <a:gd name="T12" fmla="*/ 447 w 447"/>
                <a:gd name="T13" fmla="*/ 462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471">
                  <a:moveTo>
                    <a:pt x="447" y="462"/>
                  </a:moveTo>
                  <a:lnTo>
                    <a:pt x="447" y="353"/>
                  </a:lnTo>
                  <a:lnTo>
                    <a:pt x="81" y="0"/>
                  </a:lnTo>
                  <a:lnTo>
                    <a:pt x="0" y="16"/>
                  </a:lnTo>
                  <a:lnTo>
                    <a:pt x="0" y="107"/>
                  </a:lnTo>
                  <a:lnTo>
                    <a:pt x="380" y="471"/>
                  </a:lnTo>
                  <a:lnTo>
                    <a:pt x="447" y="462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1"/>
            <p:cNvSpPr>
              <a:spLocks/>
            </p:cNvSpPr>
            <p:nvPr/>
          </p:nvSpPr>
          <p:spPr bwMode="auto">
            <a:xfrm>
              <a:off x="-2895600" y="3906838"/>
              <a:ext cx="266700" cy="266700"/>
            </a:xfrm>
            <a:custGeom>
              <a:avLst/>
              <a:gdLst>
                <a:gd name="T0" fmla="*/ 336 w 336"/>
                <a:gd name="T1" fmla="*/ 324 h 335"/>
                <a:gd name="T2" fmla="*/ 0 w 336"/>
                <a:gd name="T3" fmla="*/ 0 h 335"/>
                <a:gd name="T4" fmla="*/ 0 w 336"/>
                <a:gd name="T5" fmla="*/ 89 h 335"/>
                <a:gd name="T6" fmla="*/ 256 w 336"/>
                <a:gd name="T7" fmla="*/ 335 h 335"/>
                <a:gd name="T8" fmla="*/ 336 w 336"/>
                <a:gd name="T9" fmla="*/ 324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35">
                  <a:moveTo>
                    <a:pt x="336" y="324"/>
                  </a:moveTo>
                  <a:lnTo>
                    <a:pt x="0" y="0"/>
                  </a:lnTo>
                  <a:lnTo>
                    <a:pt x="0" y="89"/>
                  </a:lnTo>
                  <a:lnTo>
                    <a:pt x="256" y="335"/>
                  </a:lnTo>
                  <a:lnTo>
                    <a:pt x="336" y="324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2"/>
            <p:cNvSpPr>
              <a:spLocks/>
            </p:cNvSpPr>
            <p:nvPr/>
          </p:nvSpPr>
          <p:spPr bwMode="auto">
            <a:xfrm>
              <a:off x="-2811463" y="3776663"/>
              <a:ext cx="269875" cy="265113"/>
            </a:xfrm>
            <a:custGeom>
              <a:avLst/>
              <a:gdLst>
                <a:gd name="T0" fmla="*/ 341 w 341"/>
                <a:gd name="T1" fmla="*/ 299 h 334"/>
                <a:gd name="T2" fmla="*/ 30 w 341"/>
                <a:gd name="T3" fmla="*/ 0 h 334"/>
                <a:gd name="T4" fmla="*/ 0 w 341"/>
                <a:gd name="T5" fmla="*/ 6 h 334"/>
                <a:gd name="T6" fmla="*/ 341 w 341"/>
                <a:gd name="T7" fmla="*/ 334 h 334"/>
                <a:gd name="T8" fmla="*/ 341 w 341"/>
                <a:gd name="T9" fmla="*/ 29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34">
                  <a:moveTo>
                    <a:pt x="341" y="299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341" y="334"/>
                  </a:lnTo>
                  <a:lnTo>
                    <a:pt x="341" y="299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34"/>
            <p:cNvSpPr>
              <a:spLocks noChangeArrowheads="1"/>
            </p:cNvSpPr>
            <p:nvPr/>
          </p:nvSpPr>
          <p:spPr bwMode="auto">
            <a:xfrm>
              <a:off x="-2566988" y="3463925"/>
              <a:ext cx="25400" cy="2301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-2605088" y="4019550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6"/>
            <p:cNvSpPr>
              <a:spLocks/>
            </p:cNvSpPr>
            <p:nvPr/>
          </p:nvSpPr>
          <p:spPr bwMode="auto">
            <a:xfrm>
              <a:off x="-2665413" y="4032250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7"/>
            <p:cNvSpPr>
              <a:spLocks/>
            </p:cNvSpPr>
            <p:nvPr/>
          </p:nvSpPr>
          <p:spPr bwMode="auto">
            <a:xfrm>
              <a:off x="-2727325" y="4044950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8"/>
            <p:cNvSpPr>
              <a:spLocks/>
            </p:cNvSpPr>
            <p:nvPr/>
          </p:nvSpPr>
          <p:spPr bwMode="auto">
            <a:xfrm>
              <a:off x="-2789238" y="4057650"/>
              <a:ext cx="23813" cy="53975"/>
            </a:xfrm>
            <a:custGeom>
              <a:avLst/>
              <a:gdLst>
                <a:gd name="T0" fmla="*/ 30 w 30"/>
                <a:gd name="T1" fmla="*/ 65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5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9"/>
            <p:cNvSpPr>
              <a:spLocks/>
            </p:cNvSpPr>
            <p:nvPr/>
          </p:nvSpPr>
          <p:spPr bwMode="auto">
            <a:xfrm>
              <a:off x="-2849563" y="4070350"/>
              <a:ext cx="23813" cy="53975"/>
            </a:xfrm>
            <a:custGeom>
              <a:avLst/>
              <a:gdLst>
                <a:gd name="T0" fmla="*/ 30 w 30"/>
                <a:gd name="T1" fmla="*/ 65 h 68"/>
                <a:gd name="T2" fmla="*/ 30 w 30"/>
                <a:gd name="T3" fmla="*/ 0 h 68"/>
                <a:gd name="T4" fmla="*/ 0 w 30"/>
                <a:gd name="T5" fmla="*/ 4 h 68"/>
                <a:gd name="T6" fmla="*/ 1 w 30"/>
                <a:gd name="T7" fmla="*/ 68 h 68"/>
                <a:gd name="T8" fmla="*/ 3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5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1" y="68"/>
                  </a:lnTo>
                  <a:lnTo>
                    <a:pt x="30" y="6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0"/>
            <p:cNvSpPr>
              <a:spLocks/>
            </p:cNvSpPr>
            <p:nvPr/>
          </p:nvSpPr>
          <p:spPr bwMode="auto">
            <a:xfrm>
              <a:off x="-2605088" y="391160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1"/>
            <p:cNvSpPr>
              <a:spLocks/>
            </p:cNvSpPr>
            <p:nvPr/>
          </p:nvSpPr>
          <p:spPr bwMode="auto">
            <a:xfrm>
              <a:off x="-2665413" y="392430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2"/>
            <p:cNvSpPr>
              <a:spLocks/>
            </p:cNvSpPr>
            <p:nvPr/>
          </p:nvSpPr>
          <p:spPr bwMode="auto">
            <a:xfrm>
              <a:off x="-2727325" y="393700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3"/>
            <p:cNvSpPr>
              <a:spLocks/>
            </p:cNvSpPr>
            <p:nvPr/>
          </p:nvSpPr>
          <p:spPr bwMode="auto">
            <a:xfrm>
              <a:off x="-2789238" y="3951288"/>
              <a:ext cx="23813" cy="52388"/>
            </a:xfrm>
            <a:custGeom>
              <a:avLst/>
              <a:gdLst>
                <a:gd name="T0" fmla="*/ 30 w 30"/>
                <a:gd name="T1" fmla="*/ 64 h 67"/>
                <a:gd name="T2" fmla="*/ 30 w 30"/>
                <a:gd name="T3" fmla="*/ 0 h 67"/>
                <a:gd name="T4" fmla="*/ 0 w 30"/>
                <a:gd name="T5" fmla="*/ 4 h 67"/>
                <a:gd name="T6" fmla="*/ 0 w 30"/>
                <a:gd name="T7" fmla="*/ 67 h 67"/>
                <a:gd name="T8" fmla="*/ 3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0" y="67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-2849563" y="3963988"/>
              <a:ext cx="23813" cy="52388"/>
            </a:xfrm>
            <a:custGeom>
              <a:avLst/>
              <a:gdLst>
                <a:gd name="T0" fmla="*/ 30 w 30"/>
                <a:gd name="T1" fmla="*/ 64 h 67"/>
                <a:gd name="T2" fmla="*/ 30 w 30"/>
                <a:gd name="T3" fmla="*/ 0 h 67"/>
                <a:gd name="T4" fmla="*/ 0 w 30"/>
                <a:gd name="T5" fmla="*/ 4 h 67"/>
                <a:gd name="T6" fmla="*/ 1 w 30"/>
                <a:gd name="T7" fmla="*/ 67 h 67"/>
                <a:gd name="T8" fmla="*/ 3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1" y="67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-2605088" y="380365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6"/>
            <p:cNvSpPr>
              <a:spLocks/>
            </p:cNvSpPr>
            <p:nvPr/>
          </p:nvSpPr>
          <p:spPr bwMode="auto">
            <a:xfrm>
              <a:off x="-2665413" y="381635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-2663825" y="3586163"/>
              <a:ext cx="17463" cy="44450"/>
            </a:xfrm>
            <a:custGeom>
              <a:avLst/>
              <a:gdLst>
                <a:gd name="T0" fmla="*/ 23 w 23"/>
                <a:gd name="T1" fmla="*/ 52 h 56"/>
                <a:gd name="T2" fmla="*/ 23 w 23"/>
                <a:gd name="T3" fmla="*/ 0 h 56"/>
                <a:gd name="T4" fmla="*/ 0 w 23"/>
                <a:gd name="T5" fmla="*/ 4 h 56"/>
                <a:gd name="T6" fmla="*/ 0 w 23"/>
                <a:gd name="T7" fmla="*/ 56 h 56"/>
                <a:gd name="T8" fmla="*/ 23 w 23"/>
                <a:gd name="T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6">
                  <a:moveTo>
                    <a:pt x="23" y="52"/>
                  </a:moveTo>
                  <a:lnTo>
                    <a:pt x="23" y="0"/>
                  </a:lnTo>
                  <a:lnTo>
                    <a:pt x="0" y="4"/>
                  </a:lnTo>
                  <a:lnTo>
                    <a:pt x="0" y="56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-2628900" y="3614738"/>
              <a:ext cx="19050" cy="42863"/>
            </a:xfrm>
            <a:custGeom>
              <a:avLst/>
              <a:gdLst>
                <a:gd name="T0" fmla="*/ 25 w 25"/>
                <a:gd name="T1" fmla="*/ 51 h 54"/>
                <a:gd name="T2" fmla="*/ 25 w 25"/>
                <a:gd name="T3" fmla="*/ 0 h 54"/>
                <a:gd name="T4" fmla="*/ 0 w 25"/>
                <a:gd name="T5" fmla="*/ 2 h 54"/>
                <a:gd name="T6" fmla="*/ 0 w 25"/>
                <a:gd name="T7" fmla="*/ 54 h 54"/>
                <a:gd name="T8" fmla="*/ 25 w 25"/>
                <a:gd name="T9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4">
                  <a:moveTo>
                    <a:pt x="25" y="51"/>
                  </a:moveTo>
                  <a:lnTo>
                    <a:pt x="25" y="0"/>
                  </a:lnTo>
                  <a:lnTo>
                    <a:pt x="0" y="2"/>
                  </a:lnTo>
                  <a:lnTo>
                    <a:pt x="0" y="54"/>
                  </a:lnTo>
                  <a:lnTo>
                    <a:pt x="25" y="51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-2727325" y="3830638"/>
              <a:ext cx="23813" cy="53975"/>
            </a:xfrm>
            <a:custGeom>
              <a:avLst/>
              <a:gdLst>
                <a:gd name="T0" fmla="*/ 30 w 30"/>
                <a:gd name="T1" fmla="*/ 63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0"/>
            <p:cNvSpPr>
              <a:spLocks/>
            </p:cNvSpPr>
            <p:nvPr/>
          </p:nvSpPr>
          <p:spPr bwMode="auto">
            <a:xfrm>
              <a:off x="-2789238" y="3843338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4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1"/>
            <p:cNvSpPr>
              <a:spLocks/>
            </p:cNvSpPr>
            <p:nvPr/>
          </p:nvSpPr>
          <p:spPr bwMode="auto">
            <a:xfrm>
              <a:off x="-2849563" y="3856038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4 h 68"/>
                <a:gd name="T6" fmla="*/ 1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1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2"/>
            <p:cNvSpPr>
              <a:spLocks/>
            </p:cNvSpPr>
            <p:nvPr/>
          </p:nvSpPr>
          <p:spPr bwMode="auto">
            <a:xfrm>
              <a:off x="-2444750" y="4040188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5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5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3"/>
            <p:cNvSpPr>
              <a:spLocks/>
            </p:cNvSpPr>
            <p:nvPr/>
          </p:nvSpPr>
          <p:spPr bwMode="auto">
            <a:xfrm>
              <a:off x="-2384425" y="4052888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5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5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4"/>
            <p:cNvSpPr>
              <a:spLocks/>
            </p:cNvSpPr>
            <p:nvPr/>
          </p:nvSpPr>
          <p:spPr bwMode="auto">
            <a:xfrm>
              <a:off x="-2324100" y="4067175"/>
              <a:ext cx="23813" cy="52388"/>
            </a:xfrm>
            <a:custGeom>
              <a:avLst/>
              <a:gdLst>
                <a:gd name="T0" fmla="*/ 0 w 30"/>
                <a:gd name="T1" fmla="*/ 64 h 67"/>
                <a:gd name="T2" fmla="*/ 1 w 30"/>
                <a:gd name="T3" fmla="*/ 0 h 67"/>
                <a:gd name="T4" fmla="*/ 30 w 30"/>
                <a:gd name="T5" fmla="*/ 4 h 67"/>
                <a:gd name="T6" fmla="*/ 30 w 30"/>
                <a:gd name="T7" fmla="*/ 67 h 67"/>
                <a:gd name="T8" fmla="*/ 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0" y="64"/>
                  </a:moveTo>
                  <a:lnTo>
                    <a:pt x="1" y="0"/>
                  </a:lnTo>
                  <a:lnTo>
                    <a:pt x="30" y="4"/>
                  </a:lnTo>
                  <a:lnTo>
                    <a:pt x="30" y="6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5"/>
            <p:cNvSpPr>
              <a:spLocks/>
            </p:cNvSpPr>
            <p:nvPr/>
          </p:nvSpPr>
          <p:spPr bwMode="auto">
            <a:xfrm>
              <a:off x="-2444750" y="393382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6"/>
            <p:cNvSpPr>
              <a:spLocks/>
            </p:cNvSpPr>
            <p:nvPr/>
          </p:nvSpPr>
          <p:spPr bwMode="auto">
            <a:xfrm>
              <a:off x="-2384425" y="394652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7"/>
            <p:cNvSpPr>
              <a:spLocks/>
            </p:cNvSpPr>
            <p:nvPr/>
          </p:nvSpPr>
          <p:spPr bwMode="auto">
            <a:xfrm>
              <a:off x="-2324100" y="3959225"/>
              <a:ext cx="23813" cy="53975"/>
            </a:xfrm>
            <a:custGeom>
              <a:avLst/>
              <a:gdLst>
                <a:gd name="T0" fmla="*/ 0 w 30"/>
                <a:gd name="T1" fmla="*/ 64 h 67"/>
                <a:gd name="T2" fmla="*/ 1 w 30"/>
                <a:gd name="T3" fmla="*/ 0 h 67"/>
                <a:gd name="T4" fmla="*/ 30 w 30"/>
                <a:gd name="T5" fmla="*/ 3 h 67"/>
                <a:gd name="T6" fmla="*/ 30 w 30"/>
                <a:gd name="T7" fmla="*/ 67 h 67"/>
                <a:gd name="T8" fmla="*/ 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0" y="64"/>
                  </a:moveTo>
                  <a:lnTo>
                    <a:pt x="1" y="0"/>
                  </a:lnTo>
                  <a:lnTo>
                    <a:pt x="30" y="3"/>
                  </a:lnTo>
                  <a:lnTo>
                    <a:pt x="30" y="6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8"/>
            <p:cNvSpPr>
              <a:spLocks/>
            </p:cNvSpPr>
            <p:nvPr/>
          </p:nvSpPr>
          <p:spPr bwMode="auto">
            <a:xfrm>
              <a:off x="-2482850" y="3600450"/>
              <a:ext cx="17463" cy="42863"/>
            </a:xfrm>
            <a:custGeom>
              <a:avLst/>
              <a:gdLst>
                <a:gd name="T0" fmla="*/ 0 w 23"/>
                <a:gd name="T1" fmla="*/ 52 h 54"/>
                <a:gd name="T2" fmla="*/ 0 w 23"/>
                <a:gd name="T3" fmla="*/ 0 h 54"/>
                <a:gd name="T4" fmla="*/ 23 w 23"/>
                <a:gd name="T5" fmla="*/ 3 h 54"/>
                <a:gd name="T6" fmla="*/ 23 w 23"/>
                <a:gd name="T7" fmla="*/ 54 h 54"/>
                <a:gd name="T8" fmla="*/ 0 w 23"/>
                <a:gd name="T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4">
                  <a:moveTo>
                    <a:pt x="0" y="52"/>
                  </a:moveTo>
                  <a:lnTo>
                    <a:pt x="0" y="0"/>
                  </a:lnTo>
                  <a:lnTo>
                    <a:pt x="23" y="3"/>
                  </a:lnTo>
                  <a:lnTo>
                    <a:pt x="23" y="5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9"/>
            <p:cNvSpPr>
              <a:spLocks/>
            </p:cNvSpPr>
            <p:nvPr/>
          </p:nvSpPr>
          <p:spPr bwMode="auto">
            <a:xfrm>
              <a:off x="-2444750" y="382587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0"/>
            <p:cNvSpPr>
              <a:spLocks/>
            </p:cNvSpPr>
            <p:nvPr/>
          </p:nvSpPr>
          <p:spPr bwMode="auto">
            <a:xfrm>
              <a:off x="-2384425" y="383857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1"/>
            <p:cNvSpPr>
              <a:spLocks/>
            </p:cNvSpPr>
            <p:nvPr/>
          </p:nvSpPr>
          <p:spPr bwMode="auto">
            <a:xfrm>
              <a:off x="-2324100" y="3851275"/>
              <a:ext cx="23813" cy="53975"/>
            </a:xfrm>
            <a:custGeom>
              <a:avLst/>
              <a:gdLst>
                <a:gd name="T0" fmla="*/ 0 w 30"/>
                <a:gd name="T1" fmla="*/ 64 h 68"/>
                <a:gd name="T2" fmla="*/ 1 w 30"/>
                <a:gd name="T3" fmla="*/ 0 h 68"/>
                <a:gd name="T4" fmla="*/ 30 w 30"/>
                <a:gd name="T5" fmla="*/ 3 h 68"/>
                <a:gd name="T6" fmla="*/ 30 w 30"/>
                <a:gd name="T7" fmla="*/ 68 h 68"/>
                <a:gd name="T8" fmla="*/ 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4"/>
                  </a:moveTo>
                  <a:lnTo>
                    <a:pt x="1" y="0"/>
                  </a:lnTo>
                  <a:lnTo>
                    <a:pt x="30" y="3"/>
                  </a:lnTo>
                  <a:lnTo>
                    <a:pt x="30" y="68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64"/>
            <p:cNvSpPr>
              <a:spLocks noChangeArrowheads="1"/>
            </p:cNvSpPr>
            <p:nvPr/>
          </p:nvSpPr>
          <p:spPr bwMode="auto">
            <a:xfrm>
              <a:off x="-2982913" y="4675188"/>
              <a:ext cx="33338" cy="65088"/>
            </a:xfrm>
            <a:prstGeom prst="rect">
              <a:avLst/>
            </a:pr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5"/>
            <p:cNvSpPr>
              <a:spLocks/>
            </p:cNvSpPr>
            <p:nvPr/>
          </p:nvSpPr>
          <p:spPr bwMode="auto">
            <a:xfrm>
              <a:off x="-2889250" y="4673600"/>
              <a:ext cx="31750" cy="66675"/>
            </a:xfrm>
            <a:custGeom>
              <a:avLst/>
              <a:gdLst>
                <a:gd name="T0" fmla="*/ 41 w 41"/>
                <a:gd name="T1" fmla="*/ 85 h 85"/>
                <a:gd name="T2" fmla="*/ 41 w 41"/>
                <a:gd name="T3" fmla="*/ 0 h 85"/>
                <a:gd name="T4" fmla="*/ 0 w 41"/>
                <a:gd name="T5" fmla="*/ 1 h 85"/>
                <a:gd name="T6" fmla="*/ 0 w 41"/>
                <a:gd name="T7" fmla="*/ 85 h 85"/>
                <a:gd name="T8" fmla="*/ 41 w 41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5">
                  <a:moveTo>
                    <a:pt x="41" y="85"/>
                  </a:moveTo>
                  <a:lnTo>
                    <a:pt x="41" y="0"/>
                  </a:lnTo>
                  <a:lnTo>
                    <a:pt x="0" y="1"/>
                  </a:lnTo>
                  <a:lnTo>
                    <a:pt x="0" y="85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66"/>
            <p:cNvSpPr>
              <a:spLocks noChangeArrowheads="1"/>
            </p:cNvSpPr>
            <p:nvPr/>
          </p:nvSpPr>
          <p:spPr bwMode="auto">
            <a:xfrm>
              <a:off x="-2797175" y="4672013"/>
              <a:ext cx="31750" cy="68263"/>
            </a:xfrm>
            <a:prstGeom prst="rect">
              <a:avLst/>
            </a:pr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67"/>
            <p:cNvSpPr>
              <a:spLocks noChangeArrowheads="1"/>
            </p:cNvSpPr>
            <p:nvPr/>
          </p:nvSpPr>
          <p:spPr bwMode="auto">
            <a:xfrm>
              <a:off x="-2705100" y="4670425"/>
              <a:ext cx="33338" cy="69850"/>
            </a:xfrm>
            <a:prstGeom prst="rect">
              <a:avLst/>
            </a:pr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8"/>
            <p:cNvSpPr>
              <a:spLocks/>
            </p:cNvSpPr>
            <p:nvPr/>
          </p:nvSpPr>
          <p:spPr bwMode="auto">
            <a:xfrm>
              <a:off x="-2611438" y="4668838"/>
              <a:ext cx="33338" cy="71438"/>
            </a:xfrm>
            <a:custGeom>
              <a:avLst/>
              <a:gdLst>
                <a:gd name="T0" fmla="*/ 42 w 42"/>
                <a:gd name="T1" fmla="*/ 91 h 91"/>
                <a:gd name="T2" fmla="*/ 42 w 42"/>
                <a:gd name="T3" fmla="*/ 0 h 91"/>
                <a:gd name="T4" fmla="*/ 0 w 42"/>
                <a:gd name="T5" fmla="*/ 1 h 91"/>
                <a:gd name="T6" fmla="*/ 0 w 42"/>
                <a:gd name="T7" fmla="*/ 91 h 91"/>
                <a:gd name="T8" fmla="*/ 42 w 4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1">
                  <a:moveTo>
                    <a:pt x="42" y="91"/>
                  </a:moveTo>
                  <a:lnTo>
                    <a:pt x="42" y="0"/>
                  </a:lnTo>
                  <a:lnTo>
                    <a:pt x="0" y="1"/>
                  </a:lnTo>
                  <a:lnTo>
                    <a:pt x="0" y="91"/>
                  </a:lnTo>
                  <a:lnTo>
                    <a:pt x="42" y="91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9"/>
            <p:cNvSpPr>
              <a:spLocks/>
            </p:cNvSpPr>
            <p:nvPr/>
          </p:nvSpPr>
          <p:spPr bwMode="auto">
            <a:xfrm>
              <a:off x="-2517775" y="4667250"/>
              <a:ext cx="31750" cy="73025"/>
            </a:xfrm>
            <a:custGeom>
              <a:avLst/>
              <a:gdLst>
                <a:gd name="T0" fmla="*/ 40 w 40"/>
                <a:gd name="T1" fmla="*/ 94 h 94"/>
                <a:gd name="T2" fmla="*/ 40 w 40"/>
                <a:gd name="T3" fmla="*/ 0 h 94"/>
                <a:gd name="T4" fmla="*/ 0 w 40"/>
                <a:gd name="T5" fmla="*/ 2 h 94"/>
                <a:gd name="T6" fmla="*/ 0 w 40"/>
                <a:gd name="T7" fmla="*/ 94 h 94"/>
                <a:gd name="T8" fmla="*/ 40 w 40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4">
                  <a:moveTo>
                    <a:pt x="40" y="94"/>
                  </a:moveTo>
                  <a:lnTo>
                    <a:pt x="40" y="0"/>
                  </a:lnTo>
                  <a:lnTo>
                    <a:pt x="0" y="2"/>
                  </a:lnTo>
                  <a:lnTo>
                    <a:pt x="0" y="94"/>
                  </a:lnTo>
                  <a:lnTo>
                    <a:pt x="40" y="9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0"/>
            <p:cNvSpPr>
              <a:spLocks/>
            </p:cNvSpPr>
            <p:nvPr/>
          </p:nvSpPr>
          <p:spPr bwMode="auto">
            <a:xfrm>
              <a:off x="-2982913" y="4559300"/>
              <a:ext cx="33338" cy="66675"/>
            </a:xfrm>
            <a:custGeom>
              <a:avLst/>
              <a:gdLst>
                <a:gd name="T0" fmla="*/ 41 w 41"/>
                <a:gd name="T1" fmla="*/ 83 h 84"/>
                <a:gd name="T2" fmla="*/ 41 w 41"/>
                <a:gd name="T3" fmla="*/ 0 h 84"/>
                <a:gd name="T4" fmla="*/ 0 w 41"/>
                <a:gd name="T5" fmla="*/ 2 h 84"/>
                <a:gd name="T6" fmla="*/ 0 w 41"/>
                <a:gd name="T7" fmla="*/ 84 h 84"/>
                <a:gd name="T8" fmla="*/ 41 w 41"/>
                <a:gd name="T9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4">
                  <a:moveTo>
                    <a:pt x="41" y="83"/>
                  </a:moveTo>
                  <a:lnTo>
                    <a:pt x="41" y="0"/>
                  </a:lnTo>
                  <a:lnTo>
                    <a:pt x="0" y="2"/>
                  </a:lnTo>
                  <a:lnTo>
                    <a:pt x="0" y="84"/>
                  </a:lnTo>
                  <a:lnTo>
                    <a:pt x="41" y="8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1"/>
            <p:cNvSpPr>
              <a:spLocks/>
            </p:cNvSpPr>
            <p:nvPr/>
          </p:nvSpPr>
          <p:spPr bwMode="auto">
            <a:xfrm>
              <a:off x="-2889250" y="4556125"/>
              <a:ext cx="31750" cy="68263"/>
            </a:xfrm>
            <a:custGeom>
              <a:avLst/>
              <a:gdLst>
                <a:gd name="T0" fmla="*/ 41 w 41"/>
                <a:gd name="T1" fmla="*/ 84 h 85"/>
                <a:gd name="T2" fmla="*/ 41 w 41"/>
                <a:gd name="T3" fmla="*/ 0 h 85"/>
                <a:gd name="T4" fmla="*/ 0 w 41"/>
                <a:gd name="T5" fmla="*/ 1 h 85"/>
                <a:gd name="T6" fmla="*/ 0 w 41"/>
                <a:gd name="T7" fmla="*/ 85 h 85"/>
                <a:gd name="T8" fmla="*/ 41 w 41"/>
                <a:gd name="T9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5">
                  <a:moveTo>
                    <a:pt x="41" y="84"/>
                  </a:moveTo>
                  <a:lnTo>
                    <a:pt x="41" y="0"/>
                  </a:lnTo>
                  <a:lnTo>
                    <a:pt x="0" y="1"/>
                  </a:lnTo>
                  <a:lnTo>
                    <a:pt x="0" y="85"/>
                  </a:lnTo>
                  <a:lnTo>
                    <a:pt x="41" y="8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2"/>
            <p:cNvSpPr>
              <a:spLocks/>
            </p:cNvSpPr>
            <p:nvPr/>
          </p:nvSpPr>
          <p:spPr bwMode="auto">
            <a:xfrm>
              <a:off x="-2797175" y="4551363"/>
              <a:ext cx="31750" cy="69850"/>
            </a:xfrm>
            <a:custGeom>
              <a:avLst/>
              <a:gdLst>
                <a:gd name="T0" fmla="*/ 42 w 42"/>
                <a:gd name="T1" fmla="*/ 87 h 88"/>
                <a:gd name="T2" fmla="*/ 42 w 42"/>
                <a:gd name="T3" fmla="*/ 0 h 88"/>
                <a:gd name="T4" fmla="*/ 0 w 42"/>
                <a:gd name="T5" fmla="*/ 3 h 88"/>
                <a:gd name="T6" fmla="*/ 0 w 42"/>
                <a:gd name="T7" fmla="*/ 88 h 88"/>
                <a:gd name="T8" fmla="*/ 42 w 42"/>
                <a:gd name="T9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8">
                  <a:moveTo>
                    <a:pt x="42" y="87"/>
                  </a:moveTo>
                  <a:lnTo>
                    <a:pt x="42" y="0"/>
                  </a:lnTo>
                  <a:lnTo>
                    <a:pt x="0" y="3"/>
                  </a:lnTo>
                  <a:lnTo>
                    <a:pt x="0" y="88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3"/>
            <p:cNvSpPr>
              <a:spLocks/>
            </p:cNvSpPr>
            <p:nvPr/>
          </p:nvSpPr>
          <p:spPr bwMode="auto">
            <a:xfrm>
              <a:off x="-2705100" y="4546600"/>
              <a:ext cx="33338" cy="71438"/>
            </a:xfrm>
            <a:custGeom>
              <a:avLst/>
              <a:gdLst>
                <a:gd name="T0" fmla="*/ 41 w 41"/>
                <a:gd name="T1" fmla="*/ 88 h 89"/>
                <a:gd name="T2" fmla="*/ 41 w 41"/>
                <a:gd name="T3" fmla="*/ 0 h 89"/>
                <a:gd name="T4" fmla="*/ 0 w 41"/>
                <a:gd name="T5" fmla="*/ 2 h 89"/>
                <a:gd name="T6" fmla="*/ 0 w 41"/>
                <a:gd name="T7" fmla="*/ 89 h 89"/>
                <a:gd name="T8" fmla="*/ 41 w 41"/>
                <a:gd name="T9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9">
                  <a:moveTo>
                    <a:pt x="41" y="88"/>
                  </a:moveTo>
                  <a:lnTo>
                    <a:pt x="41" y="0"/>
                  </a:lnTo>
                  <a:lnTo>
                    <a:pt x="0" y="2"/>
                  </a:lnTo>
                  <a:lnTo>
                    <a:pt x="0" y="89"/>
                  </a:lnTo>
                  <a:lnTo>
                    <a:pt x="41" y="88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4"/>
            <p:cNvSpPr>
              <a:spLocks/>
            </p:cNvSpPr>
            <p:nvPr/>
          </p:nvSpPr>
          <p:spPr bwMode="auto">
            <a:xfrm>
              <a:off x="-2611438" y="4543425"/>
              <a:ext cx="33338" cy="71438"/>
            </a:xfrm>
            <a:custGeom>
              <a:avLst/>
              <a:gdLst>
                <a:gd name="T0" fmla="*/ 42 w 42"/>
                <a:gd name="T1" fmla="*/ 90 h 91"/>
                <a:gd name="T2" fmla="*/ 42 w 42"/>
                <a:gd name="T3" fmla="*/ 0 h 91"/>
                <a:gd name="T4" fmla="*/ 0 w 42"/>
                <a:gd name="T5" fmla="*/ 1 h 91"/>
                <a:gd name="T6" fmla="*/ 0 w 42"/>
                <a:gd name="T7" fmla="*/ 91 h 91"/>
                <a:gd name="T8" fmla="*/ 42 w 42"/>
                <a:gd name="T9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1">
                  <a:moveTo>
                    <a:pt x="42" y="90"/>
                  </a:moveTo>
                  <a:lnTo>
                    <a:pt x="42" y="0"/>
                  </a:lnTo>
                  <a:lnTo>
                    <a:pt x="0" y="1"/>
                  </a:lnTo>
                  <a:lnTo>
                    <a:pt x="0" y="91"/>
                  </a:lnTo>
                  <a:lnTo>
                    <a:pt x="42" y="90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5"/>
            <p:cNvSpPr>
              <a:spLocks/>
            </p:cNvSpPr>
            <p:nvPr/>
          </p:nvSpPr>
          <p:spPr bwMode="auto">
            <a:xfrm>
              <a:off x="-2517775" y="4538663"/>
              <a:ext cx="31750" cy="74613"/>
            </a:xfrm>
            <a:custGeom>
              <a:avLst/>
              <a:gdLst>
                <a:gd name="T0" fmla="*/ 40 w 40"/>
                <a:gd name="T1" fmla="*/ 93 h 95"/>
                <a:gd name="T2" fmla="*/ 40 w 40"/>
                <a:gd name="T3" fmla="*/ 0 h 95"/>
                <a:gd name="T4" fmla="*/ 0 w 40"/>
                <a:gd name="T5" fmla="*/ 2 h 95"/>
                <a:gd name="T6" fmla="*/ 0 w 40"/>
                <a:gd name="T7" fmla="*/ 95 h 95"/>
                <a:gd name="T8" fmla="*/ 40 w 40"/>
                <a:gd name="T9" fmla="*/ 9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5">
                  <a:moveTo>
                    <a:pt x="40" y="93"/>
                  </a:moveTo>
                  <a:lnTo>
                    <a:pt x="40" y="0"/>
                  </a:lnTo>
                  <a:lnTo>
                    <a:pt x="0" y="2"/>
                  </a:lnTo>
                  <a:lnTo>
                    <a:pt x="0" y="95"/>
                  </a:lnTo>
                  <a:lnTo>
                    <a:pt x="40" y="9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6"/>
            <p:cNvSpPr>
              <a:spLocks/>
            </p:cNvSpPr>
            <p:nvPr/>
          </p:nvSpPr>
          <p:spPr bwMode="auto">
            <a:xfrm>
              <a:off x="-2982913" y="4445000"/>
              <a:ext cx="33338" cy="66675"/>
            </a:xfrm>
            <a:custGeom>
              <a:avLst/>
              <a:gdLst>
                <a:gd name="T0" fmla="*/ 41 w 41"/>
                <a:gd name="T1" fmla="*/ 83 h 86"/>
                <a:gd name="T2" fmla="*/ 41 w 41"/>
                <a:gd name="T3" fmla="*/ 0 h 86"/>
                <a:gd name="T4" fmla="*/ 0 w 41"/>
                <a:gd name="T5" fmla="*/ 4 h 86"/>
                <a:gd name="T6" fmla="*/ 0 w 41"/>
                <a:gd name="T7" fmla="*/ 86 h 86"/>
                <a:gd name="T8" fmla="*/ 41 w 41"/>
                <a:gd name="T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6">
                  <a:moveTo>
                    <a:pt x="41" y="83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86"/>
                  </a:lnTo>
                  <a:lnTo>
                    <a:pt x="41" y="8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7"/>
            <p:cNvSpPr>
              <a:spLocks/>
            </p:cNvSpPr>
            <p:nvPr/>
          </p:nvSpPr>
          <p:spPr bwMode="auto">
            <a:xfrm>
              <a:off x="-2889250" y="4438650"/>
              <a:ext cx="31750" cy="68263"/>
            </a:xfrm>
            <a:custGeom>
              <a:avLst/>
              <a:gdLst>
                <a:gd name="T0" fmla="*/ 41 w 41"/>
                <a:gd name="T1" fmla="*/ 85 h 87"/>
                <a:gd name="T2" fmla="*/ 41 w 41"/>
                <a:gd name="T3" fmla="*/ 0 h 87"/>
                <a:gd name="T4" fmla="*/ 0 w 41"/>
                <a:gd name="T5" fmla="*/ 3 h 87"/>
                <a:gd name="T6" fmla="*/ 0 w 41"/>
                <a:gd name="T7" fmla="*/ 87 h 87"/>
                <a:gd name="T8" fmla="*/ 41 w 41"/>
                <a:gd name="T9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7">
                  <a:moveTo>
                    <a:pt x="41" y="85"/>
                  </a:moveTo>
                  <a:lnTo>
                    <a:pt x="41" y="0"/>
                  </a:lnTo>
                  <a:lnTo>
                    <a:pt x="0" y="3"/>
                  </a:lnTo>
                  <a:lnTo>
                    <a:pt x="0" y="87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8"/>
            <p:cNvSpPr>
              <a:spLocks/>
            </p:cNvSpPr>
            <p:nvPr/>
          </p:nvSpPr>
          <p:spPr bwMode="auto">
            <a:xfrm>
              <a:off x="-2797175" y="4430713"/>
              <a:ext cx="31750" cy="69850"/>
            </a:xfrm>
            <a:custGeom>
              <a:avLst/>
              <a:gdLst>
                <a:gd name="T0" fmla="*/ 42 w 42"/>
                <a:gd name="T1" fmla="*/ 87 h 89"/>
                <a:gd name="T2" fmla="*/ 42 w 42"/>
                <a:gd name="T3" fmla="*/ 0 h 89"/>
                <a:gd name="T4" fmla="*/ 0 w 42"/>
                <a:gd name="T5" fmla="*/ 4 h 89"/>
                <a:gd name="T6" fmla="*/ 0 w 42"/>
                <a:gd name="T7" fmla="*/ 89 h 89"/>
                <a:gd name="T8" fmla="*/ 42 w 42"/>
                <a:gd name="T9" fmla="*/ 8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9">
                  <a:moveTo>
                    <a:pt x="42" y="87"/>
                  </a:moveTo>
                  <a:lnTo>
                    <a:pt x="42" y="0"/>
                  </a:lnTo>
                  <a:lnTo>
                    <a:pt x="0" y="4"/>
                  </a:lnTo>
                  <a:lnTo>
                    <a:pt x="0" y="89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9"/>
            <p:cNvSpPr>
              <a:spLocks/>
            </p:cNvSpPr>
            <p:nvPr/>
          </p:nvSpPr>
          <p:spPr bwMode="auto">
            <a:xfrm>
              <a:off x="-2705100" y="4422775"/>
              <a:ext cx="33338" cy="73025"/>
            </a:xfrm>
            <a:custGeom>
              <a:avLst/>
              <a:gdLst>
                <a:gd name="T0" fmla="*/ 41 w 41"/>
                <a:gd name="T1" fmla="*/ 89 h 91"/>
                <a:gd name="T2" fmla="*/ 41 w 41"/>
                <a:gd name="T3" fmla="*/ 0 h 91"/>
                <a:gd name="T4" fmla="*/ 0 w 41"/>
                <a:gd name="T5" fmla="*/ 3 h 91"/>
                <a:gd name="T6" fmla="*/ 0 w 41"/>
                <a:gd name="T7" fmla="*/ 91 h 91"/>
                <a:gd name="T8" fmla="*/ 41 w 41"/>
                <a:gd name="T9" fmla="*/ 8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91">
                  <a:moveTo>
                    <a:pt x="41" y="89"/>
                  </a:moveTo>
                  <a:lnTo>
                    <a:pt x="41" y="0"/>
                  </a:lnTo>
                  <a:lnTo>
                    <a:pt x="0" y="3"/>
                  </a:lnTo>
                  <a:lnTo>
                    <a:pt x="0" y="91"/>
                  </a:lnTo>
                  <a:lnTo>
                    <a:pt x="41" y="89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0"/>
            <p:cNvSpPr>
              <a:spLocks/>
            </p:cNvSpPr>
            <p:nvPr/>
          </p:nvSpPr>
          <p:spPr bwMode="auto">
            <a:xfrm>
              <a:off x="-2611438" y="4416425"/>
              <a:ext cx="33338" cy="74613"/>
            </a:xfrm>
            <a:custGeom>
              <a:avLst/>
              <a:gdLst>
                <a:gd name="T0" fmla="*/ 42 w 42"/>
                <a:gd name="T1" fmla="*/ 90 h 93"/>
                <a:gd name="T2" fmla="*/ 42 w 42"/>
                <a:gd name="T3" fmla="*/ 0 h 93"/>
                <a:gd name="T4" fmla="*/ 0 w 42"/>
                <a:gd name="T5" fmla="*/ 2 h 93"/>
                <a:gd name="T6" fmla="*/ 0 w 42"/>
                <a:gd name="T7" fmla="*/ 93 h 93"/>
                <a:gd name="T8" fmla="*/ 42 w 42"/>
                <a:gd name="T9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3">
                  <a:moveTo>
                    <a:pt x="42" y="90"/>
                  </a:moveTo>
                  <a:lnTo>
                    <a:pt x="42" y="0"/>
                  </a:lnTo>
                  <a:lnTo>
                    <a:pt x="0" y="2"/>
                  </a:lnTo>
                  <a:lnTo>
                    <a:pt x="0" y="93"/>
                  </a:lnTo>
                  <a:lnTo>
                    <a:pt x="42" y="90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1"/>
            <p:cNvSpPr>
              <a:spLocks/>
            </p:cNvSpPr>
            <p:nvPr/>
          </p:nvSpPr>
          <p:spPr bwMode="auto">
            <a:xfrm>
              <a:off x="-2517775" y="4410075"/>
              <a:ext cx="31750" cy="76200"/>
            </a:xfrm>
            <a:custGeom>
              <a:avLst/>
              <a:gdLst>
                <a:gd name="T0" fmla="*/ 40 w 40"/>
                <a:gd name="T1" fmla="*/ 93 h 95"/>
                <a:gd name="T2" fmla="*/ 40 w 40"/>
                <a:gd name="T3" fmla="*/ 0 h 95"/>
                <a:gd name="T4" fmla="*/ 0 w 40"/>
                <a:gd name="T5" fmla="*/ 3 h 95"/>
                <a:gd name="T6" fmla="*/ 0 w 40"/>
                <a:gd name="T7" fmla="*/ 95 h 95"/>
                <a:gd name="T8" fmla="*/ 40 w 40"/>
                <a:gd name="T9" fmla="*/ 9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5">
                  <a:moveTo>
                    <a:pt x="40" y="93"/>
                  </a:moveTo>
                  <a:lnTo>
                    <a:pt x="40" y="0"/>
                  </a:lnTo>
                  <a:lnTo>
                    <a:pt x="0" y="3"/>
                  </a:lnTo>
                  <a:lnTo>
                    <a:pt x="0" y="95"/>
                  </a:lnTo>
                  <a:lnTo>
                    <a:pt x="40" y="9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2"/>
            <p:cNvSpPr>
              <a:spLocks/>
            </p:cNvSpPr>
            <p:nvPr/>
          </p:nvSpPr>
          <p:spPr bwMode="auto">
            <a:xfrm>
              <a:off x="-2982913" y="4330700"/>
              <a:ext cx="33338" cy="68263"/>
            </a:xfrm>
            <a:custGeom>
              <a:avLst/>
              <a:gdLst>
                <a:gd name="T0" fmla="*/ 41 w 41"/>
                <a:gd name="T1" fmla="*/ 82 h 87"/>
                <a:gd name="T2" fmla="*/ 41 w 41"/>
                <a:gd name="T3" fmla="*/ 0 h 87"/>
                <a:gd name="T4" fmla="*/ 0 w 41"/>
                <a:gd name="T5" fmla="*/ 4 h 87"/>
                <a:gd name="T6" fmla="*/ 0 w 41"/>
                <a:gd name="T7" fmla="*/ 87 h 87"/>
                <a:gd name="T8" fmla="*/ 41 w 41"/>
                <a:gd name="T9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7">
                  <a:moveTo>
                    <a:pt x="41" y="82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87"/>
                  </a:lnTo>
                  <a:lnTo>
                    <a:pt x="41" y="82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3"/>
            <p:cNvSpPr>
              <a:spLocks/>
            </p:cNvSpPr>
            <p:nvPr/>
          </p:nvSpPr>
          <p:spPr bwMode="auto">
            <a:xfrm>
              <a:off x="-2889250" y="4319588"/>
              <a:ext cx="31750" cy="71438"/>
            </a:xfrm>
            <a:custGeom>
              <a:avLst/>
              <a:gdLst>
                <a:gd name="T0" fmla="*/ 41 w 41"/>
                <a:gd name="T1" fmla="*/ 85 h 88"/>
                <a:gd name="T2" fmla="*/ 41 w 41"/>
                <a:gd name="T3" fmla="*/ 0 h 88"/>
                <a:gd name="T4" fmla="*/ 0 w 41"/>
                <a:gd name="T5" fmla="*/ 4 h 88"/>
                <a:gd name="T6" fmla="*/ 0 w 41"/>
                <a:gd name="T7" fmla="*/ 88 h 88"/>
                <a:gd name="T8" fmla="*/ 41 w 41"/>
                <a:gd name="T9" fmla="*/ 8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8">
                  <a:moveTo>
                    <a:pt x="41" y="85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88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4"/>
            <p:cNvSpPr>
              <a:spLocks/>
            </p:cNvSpPr>
            <p:nvPr/>
          </p:nvSpPr>
          <p:spPr bwMode="auto">
            <a:xfrm>
              <a:off x="-2797175" y="4310063"/>
              <a:ext cx="31750" cy="73025"/>
            </a:xfrm>
            <a:custGeom>
              <a:avLst/>
              <a:gdLst>
                <a:gd name="T0" fmla="*/ 42 w 42"/>
                <a:gd name="T1" fmla="*/ 88 h 91"/>
                <a:gd name="T2" fmla="*/ 42 w 42"/>
                <a:gd name="T3" fmla="*/ 0 h 91"/>
                <a:gd name="T4" fmla="*/ 0 w 42"/>
                <a:gd name="T5" fmla="*/ 5 h 91"/>
                <a:gd name="T6" fmla="*/ 0 w 42"/>
                <a:gd name="T7" fmla="*/ 91 h 91"/>
                <a:gd name="T8" fmla="*/ 42 w 42"/>
                <a:gd name="T9" fmla="*/ 8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1">
                  <a:moveTo>
                    <a:pt x="42" y="88"/>
                  </a:moveTo>
                  <a:lnTo>
                    <a:pt x="42" y="0"/>
                  </a:lnTo>
                  <a:lnTo>
                    <a:pt x="0" y="5"/>
                  </a:lnTo>
                  <a:lnTo>
                    <a:pt x="0" y="91"/>
                  </a:lnTo>
                  <a:lnTo>
                    <a:pt x="42" y="88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5"/>
            <p:cNvSpPr>
              <a:spLocks/>
            </p:cNvSpPr>
            <p:nvPr/>
          </p:nvSpPr>
          <p:spPr bwMode="auto">
            <a:xfrm>
              <a:off x="-2705100" y="4300538"/>
              <a:ext cx="33338" cy="73025"/>
            </a:xfrm>
            <a:custGeom>
              <a:avLst/>
              <a:gdLst>
                <a:gd name="T0" fmla="*/ 41 w 41"/>
                <a:gd name="T1" fmla="*/ 88 h 92"/>
                <a:gd name="T2" fmla="*/ 41 w 41"/>
                <a:gd name="T3" fmla="*/ 0 h 92"/>
                <a:gd name="T4" fmla="*/ 0 w 41"/>
                <a:gd name="T5" fmla="*/ 4 h 92"/>
                <a:gd name="T6" fmla="*/ 0 w 41"/>
                <a:gd name="T7" fmla="*/ 92 h 92"/>
                <a:gd name="T8" fmla="*/ 41 w 41"/>
                <a:gd name="T9" fmla="*/ 8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92">
                  <a:moveTo>
                    <a:pt x="41" y="88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92"/>
                  </a:lnTo>
                  <a:lnTo>
                    <a:pt x="41" y="88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6"/>
            <p:cNvSpPr>
              <a:spLocks/>
            </p:cNvSpPr>
            <p:nvPr/>
          </p:nvSpPr>
          <p:spPr bwMode="auto">
            <a:xfrm>
              <a:off x="-2611438" y="4291013"/>
              <a:ext cx="33338" cy="74613"/>
            </a:xfrm>
            <a:custGeom>
              <a:avLst/>
              <a:gdLst>
                <a:gd name="T0" fmla="*/ 42 w 42"/>
                <a:gd name="T1" fmla="*/ 91 h 94"/>
                <a:gd name="T2" fmla="*/ 42 w 42"/>
                <a:gd name="T3" fmla="*/ 0 h 94"/>
                <a:gd name="T4" fmla="*/ 0 w 42"/>
                <a:gd name="T5" fmla="*/ 4 h 94"/>
                <a:gd name="T6" fmla="*/ 0 w 42"/>
                <a:gd name="T7" fmla="*/ 94 h 94"/>
                <a:gd name="T8" fmla="*/ 42 w 42"/>
                <a:gd name="T9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4">
                  <a:moveTo>
                    <a:pt x="42" y="91"/>
                  </a:moveTo>
                  <a:lnTo>
                    <a:pt x="42" y="0"/>
                  </a:lnTo>
                  <a:lnTo>
                    <a:pt x="0" y="4"/>
                  </a:lnTo>
                  <a:lnTo>
                    <a:pt x="0" y="94"/>
                  </a:lnTo>
                  <a:lnTo>
                    <a:pt x="42" y="91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7"/>
            <p:cNvSpPr>
              <a:spLocks/>
            </p:cNvSpPr>
            <p:nvPr/>
          </p:nvSpPr>
          <p:spPr bwMode="auto">
            <a:xfrm>
              <a:off x="-2517775" y="4281488"/>
              <a:ext cx="31750" cy="76200"/>
            </a:xfrm>
            <a:custGeom>
              <a:avLst/>
              <a:gdLst>
                <a:gd name="T0" fmla="*/ 40 w 40"/>
                <a:gd name="T1" fmla="*/ 93 h 96"/>
                <a:gd name="T2" fmla="*/ 40 w 40"/>
                <a:gd name="T3" fmla="*/ 0 h 96"/>
                <a:gd name="T4" fmla="*/ 0 w 40"/>
                <a:gd name="T5" fmla="*/ 5 h 96"/>
                <a:gd name="T6" fmla="*/ 0 w 40"/>
                <a:gd name="T7" fmla="*/ 96 h 96"/>
                <a:gd name="T8" fmla="*/ 40 w 40"/>
                <a:gd name="T9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6">
                  <a:moveTo>
                    <a:pt x="40" y="93"/>
                  </a:moveTo>
                  <a:lnTo>
                    <a:pt x="40" y="0"/>
                  </a:lnTo>
                  <a:lnTo>
                    <a:pt x="0" y="5"/>
                  </a:lnTo>
                  <a:lnTo>
                    <a:pt x="0" y="96"/>
                  </a:lnTo>
                  <a:lnTo>
                    <a:pt x="40" y="9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8"/>
            <p:cNvSpPr>
              <a:spLocks/>
            </p:cNvSpPr>
            <p:nvPr/>
          </p:nvSpPr>
          <p:spPr bwMode="auto">
            <a:xfrm>
              <a:off x="-2154238" y="4667250"/>
              <a:ext cx="26988" cy="60325"/>
            </a:xfrm>
            <a:custGeom>
              <a:avLst/>
              <a:gdLst>
                <a:gd name="T0" fmla="*/ 0 w 32"/>
                <a:gd name="T1" fmla="*/ 75 h 75"/>
                <a:gd name="T2" fmla="*/ 0 w 32"/>
                <a:gd name="T3" fmla="*/ 0 h 75"/>
                <a:gd name="T4" fmla="*/ 32 w 32"/>
                <a:gd name="T5" fmla="*/ 1 h 75"/>
                <a:gd name="T6" fmla="*/ 32 w 32"/>
                <a:gd name="T7" fmla="*/ 75 h 75"/>
                <a:gd name="T8" fmla="*/ 0 w 3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5">
                  <a:moveTo>
                    <a:pt x="0" y="75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32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9"/>
            <p:cNvSpPr>
              <a:spLocks/>
            </p:cNvSpPr>
            <p:nvPr/>
          </p:nvSpPr>
          <p:spPr bwMode="auto">
            <a:xfrm>
              <a:off x="-2227263" y="4665663"/>
              <a:ext cx="25400" cy="61913"/>
            </a:xfrm>
            <a:custGeom>
              <a:avLst/>
              <a:gdLst>
                <a:gd name="T0" fmla="*/ 0 w 32"/>
                <a:gd name="T1" fmla="*/ 79 h 79"/>
                <a:gd name="T2" fmla="*/ 0 w 32"/>
                <a:gd name="T3" fmla="*/ 0 h 79"/>
                <a:gd name="T4" fmla="*/ 32 w 32"/>
                <a:gd name="T5" fmla="*/ 1 h 79"/>
                <a:gd name="T6" fmla="*/ 32 w 32"/>
                <a:gd name="T7" fmla="*/ 79 h 79"/>
                <a:gd name="T8" fmla="*/ 0 w 3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9">
                  <a:moveTo>
                    <a:pt x="0" y="79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32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0"/>
            <p:cNvSpPr>
              <a:spLocks/>
            </p:cNvSpPr>
            <p:nvPr/>
          </p:nvSpPr>
          <p:spPr bwMode="auto">
            <a:xfrm>
              <a:off x="-2301875" y="4662488"/>
              <a:ext cx="26988" cy="65088"/>
            </a:xfrm>
            <a:custGeom>
              <a:avLst/>
              <a:gdLst>
                <a:gd name="T0" fmla="*/ 0 w 33"/>
                <a:gd name="T1" fmla="*/ 81 h 81"/>
                <a:gd name="T2" fmla="*/ 0 w 33"/>
                <a:gd name="T3" fmla="*/ 0 h 81"/>
                <a:gd name="T4" fmla="*/ 33 w 33"/>
                <a:gd name="T5" fmla="*/ 1 h 81"/>
                <a:gd name="T6" fmla="*/ 33 w 33"/>
                <a:gd name="T7" fmla="*/ 81 h 81"/>
                <a:gd name="T8" fmla="*/ 0 w 33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1">
                  <a:moveTo>
                    <a:pt x="0" y="81"/>
                  </a:moveTo>
                  <a:lnTo>
                    <a:pt x="0" y="0"/>
                  </a:lnTo>
                  <a:lnTo>
                    <a:pt x="33" y="1"/>
                  </a:lnTo>
                  <a:lnTo>
                    <a:pt x="33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1"/>
            <p:cNvSpPr>
              <a:spLocks/>
            </p:cNvSpPr>
            <p:nvPr/>
          </p:nvSpPr>
          <p:spPr bwMode="auto">
            <a:xfrm>
              <a:off x="-2154238" y="4564063"/>
              <a:ext cx="26988" cy="60325"/>
            </a:xfrm>
            <a:custGeom>
              <a:avLst/>
              <a:gdLst>
                <a:gd name="T0" fmla="*/ 0 w 32"/>
                <a:gd name="T1" fmla="*/ 75 h 77"/>
                <a:gd name="T2" fmla="*/ 0 w 32"/>
                <a:gd name="T3" fmla="*/ 0 h 77"/>
                <a:gd name="T4" fmla="*/ 32 w 32"/>
                <a:gd name="T5" fmla="*/ 4 h 77"/>
                <a:gd name="T6" fmla="*/ 32 w 32"/>
                <a:gd name="T7" fmla="*/ 77 h 77"/>
                <a:gd name="T8" fmla="*/ 0 w 32"/>
                <a:gd name="T9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7">
                  <a:moveTo>
                    <a:pt x="0" y="75"/>
                  </a:moveTo>
                  <a:lnTo>
                    <a:pt x="0" y="0"/>
                  </a:lnTo>
                  <a:lnTo>
                    <a:pt x="32" y="4"/>
                  </a:lnTo>
                  <a:lnTo>
                    <a:pt x="32" y="77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2"/>
            <p:cNvSpPr>
              <a:spLocks/>
            </p:cNvSpPr>
            <p:nvPr/>
          </p:nvSpPr>
          <p:spPr bwMode="auto">
            <a:xfrm>
              <a:off x="-2227263" y="4557713"/>
              <a:ext cx="25400" cy="61913"/>
            </a:xfrm>
            <a:custGeom>
              <a:avLst/>
              <a:gdLst>
                <a:gd name="T0" fmla="*/ 0 w 32"/>
                <a:gd name="T1" fmla="*/ 79 h 80"/>
                <a:gd name="T2" fmla="*/ 0 w 32"/>
                <a:gd name="T3" fmla="*/ 0 h 80"/>
                <a:gd name="T4" fmla="*/ 32 w 32"/>
                <a:gd name="T5" fmla="*/ 4 h 80"/>
                <a:gd name="T6" fmla="*/ 32 w 32"/>
                <a:gd name="T7" fmla="*/ 80 h 80"/>
                <a:gd name="T8" fmla="*/ 0 w 32"/>
                <a:gd name="T9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0">
                  <a:moveTo>
                    <a:pt x="0" y="79"/>
                  </a:moveTo>
                  <a:lnTo>
                    <a:pt x="0" y="0"/>
                  </a:lnTo>
                  <a:lnTo>
                    <a:pt x="32" y="4"/>
                  </a:lnTo>
                  <a:lnTo>
                    <a:pt x="32" y="8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3"/>
            <p:cNvSpPr>
              <a:spLocks/>
            </p:cNvSpPr>
            <p:nvPr/>
          </p:nvSpPr>
          <p:spPr bwMode="auto">
            <a:xfrm>
              <a:off x="-2301875" y="4549775"/>
              <a:ext cx="26988" cy="66675"/>
            </a:xfrm>
            <a:custGeom>
              <a:avLst/>
              <a:gdLst>
                <a:gd name="T0" fmla="*/ 0 w 33"/>
                <a:gd name="T1" fmla="*/ 82 h 84"/>
                <a:gd name="T2" fmla="*/ 0 w 33"/>
                <a:gd name="T3" fmla="*/ 0 h 84"/>
                <a:gd name="T4" fmla="*/ 33 w 33"/>
                <a:gd name="T5" fmla="*/ 3 h 84"/>
                <a:gd name="T6" fmla="*/ 33 w 33"/>
                <a:gd name="T7" fmla="*/ 84 h 84"/>
                <a:gd name="T8" fmla="*/ 0 w 33"/>
                <a:gd name="T9" fmla="*/ 8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4">
                  <a:moveTo>
                    <a:pt x="0" y="82"/>
                  </a:moveTo>
                  <a:lnTo>
                    <a:pt x="0" y="0"/>
                  </a:lnTo>
                  <a:lnTo>
                    <a:pt x="33" y="3"/>
                  </a:lnTo>
                  <a:lnTo>
                    <a:pt x="33" y="8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4"/>
            <p:cNvSpPr>
              <a:spLocks/>
            </p:cNvSpPr>
            <p:nvPr/>
          </p:nvSpPr>
          <p:spPr bwMode="auto">
            <a:xfrm>
              <a:off x="-2154238" y="4459288"/>
              <a:ext cx="26988" cy="63500"/>
            </a:xfrm>
            <a:custGeom>
              <a:avLst/>
              <a:gdLst>
                <a:gd name="T0" fmla="*/ 0 w 32"/>
                <a:gd name="T1" fmla="*/ 75 h 79"/>
                <a:gd name="T2" fmla="*/ 0 w 32"/>
                <a:gd name="T3" fmla="*/ 0 h 79"/>
                <a:gd name="T4" fmla="*/ 32 w 32"/>
                <a:gd name="T5" fmla="*/ 4 h 79"/>
                <a:gd name="T6" fmla="*/ 32 w 32"/>
                <a:gd name="T7" fmla="*/ 79 h 79"/>
                <a:gd name="T8" fmla="*/ 0 w 32"/>
                <a:gd name="T9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9">
                  <a:moveTo>
                    <a:pt x="0" y="75"/>
                  </a:moveTo>
                  <a:lnTo>
                    <a:pt x="0" y="0"/>
                  </a:lnTo>
                  <a:lnTo>
                    <a:pt x="32" y="4"/>
                  </a:lnTo>
                  <a:lnTo>
                    <a:pt x="32" y="7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5"/>
            <p:cNvSpPr>
              <a:spLocks/>
            </p:cNvSpPr>
            <p:nvPr/>
          </p:nvSpPr>
          <p:spPr bwMode="auto">
            <a:xfrm>
              <a:off x="-2227263" y="4448175"/>
              <a:ext cx="25400" cy="65088"/>
            </a:xfrm>
            <a:custGeom>
              <a:avLst/>
              <a:gdLst>
                <a:gd name="T0" fmla="*/ 0 w 32"/>
                <a:gd name="T1" fmla="*/ 78 h 82"/>
                <a:gd name="T2" fmla="*/ 0 w 32"/>
                <a:gd name="T3" fmla="*/ 0 h 82"/>
                <a:gd name="T4" fmla="*/ 32 w 32"/>
                <a:gd name="T5" fmla="*/ 5 h 82"/>
                <a:gd name="T6" fmla="*/ 32 w 32"/>
                <a:gd name="T7" fmla="*/ 82 h 82"/>
                <a:gd name="T8" fmla="*/ 0 w 32"/>
                <a:gd name="T9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2">
                  <a:moveTo>
                    <a:pt x="0" y="78"/>
                  </a:moveTo>
                  <a:lnTo>
                    <a:pt x="0" y="0"/>
                  </a:lnTo>
                  <a:lnTo>
                    <a:pt x="32" y="5"/>
                  </a:lnTo>
                  <a:lnTo>
                    <a:pt x="32" y="82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6"/>
            <p:cNvSpPr>
              <a:spLocks/>
            </p:cNvSpPr>
            <p:nvPr/>
          </p:nvSpPr>
          <p:spPr bwMode="auto">
            <a:xfrm>
              <a:off x="-2301875" y="4437063"/>
              <a:ext cx="26988" cy="68263"/>
            </a:xfrm>
            <a:custGeom>
              <a:avLst/>
              <a:gdLst>
                <a:gd name="T0" fmla="*/ 0 w 33"/>
                <a:gd name="T1" fmla="*/ 81 h 86"/>
                <a:gd name="T2" fmla="*/ 0 w 33"/>
                <a:gd name="T3" fmla="*/ 0 h 86"/>
                <a:gd name="T4" fmla="*/ 33 w 33"/>
                <a:gd name="T5" fmla="*/ 5 h 86"/>
                <a:gd name="T6" fmla="*/ 33 w 33"/>
                <a:gd name="T7" fmla="*/ 86 h 86"/>
                <a:gd name="T8" fmla="*/ 0 w 33"/>
                <a:gd name="T9" fmla="*/ 8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6">
                  <a:moveTo>
                    <a:pt x="0" y="81"/>
                  </a:moveTo>
                  <a:lnTo>
                    <a:pt x="0" y="0"/>
                  </a:lnTo>
                  <a:lnTo>
                    <a:pt x="33" y="5"/>
                  </a:lnTo>
                  <a:lnTo>
                    <a:pt x="33" y="86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7"/>
            <p:cNvSpPr>
              <a:spLocks/>
            </p:cNvSpPr>
            <p:nvPr/>
          </p:nvSpPr>
          <p:spPr bwMode="auto">
            <a:xfrm>
              <a:off x="-2154238" y="4354513"/>
              <a:ext cx="26988" cy="65088"/>
            </a:xfrm>
            <a:custGeom>
              <a:avLst/>
              <a:gdLst>
                <a:gd name="T0" fmla="*/ 0 w 32"/>
                <a:gd name="T1" fmla="*/ 76 h 80"/>
                <a:gd name="T2" fmla="*/ 0 w 32"/>
                <a:gd name="T3" fmla="*/ 0 h 80"/>
                <a:gd name="T4" fmla="*/ 32 w 32"/>
                <a:gd name="T5" fmla="*/ 6 h 80"/>
                <a:gd name="T6" fmla="*/ 32 w 32"/>
                <a:gd name="T7" fmla="*/ 80 h 80"/>
                <a:gd name="T8" fmla="*/ 0 w 32"/>
                <a:gd name="T9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0">
                  <a:moveTo>
                    <a:pt x="0" y="76"/>
                  </a:moveTo>
                  <a:lnTo>
                    <a:pt x="0" y="0"/>
                  </a:lnTo>
                  <a:lnTo>
                    <a:pt x="32" y="6"/>
                  </a:lnTo>
                  <a:lnTo>
                    <a:pt x="32" y="8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8"/>
            <p:cNvSpPr>
              <a:spLocks/>
            </p:cNvSpPr>
            <p:nvPr/>
          </p:nvSpPr>
          <p:spPr bwMode="auto">
            <a:xfrm>
              <a:off x="-2227263" y="4340225"/>
              <a:ext cx="25400" cy="66675"/>
            </a:xfrm>
            <a:custGeom>
              <a:avLst/>
              <a:gdLst>
                <a:gd name="T0" fmla="*/ 0 w 32"/>
                <a:gd name="T1" fmla="*/ 77 h 83"/>
                <a:gd name="T2" fmla="*/ 0 w 32"/>
                <a:gd name="T3" fmla="*/ 0 h 83"/>
                <a:gd name="T4" fmla="*/ 32 w 32"/>
                <a:gd name="T5" fmla="*/ 7 h 83"/>
                <a:gd name="T6" fmla="*/ 32 w 32"/>
                <a:gd name="T7" fmla="*/ 83 h 83"/>
                <a:gd name="T8" fmla="*/ 0 w 32"/>
                <a:gd name="T9" fmla="*/ 7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3">
                  <a:moveTo>
                    <a:pt x="0" y="77"/>
                  </a:moveTo>
                  <a:lnTo>
                    <a:pt x="0" y="0"/>
                  </a:lnTo>
                  <a:lnTo>
                    <a:pt x="32" y="7"/>
                  </a:lnTo>
                  <a:lnTo>
                    <a:pt x="32" y="83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9"/>
            <p:cNvSpPr>
              <a:spLocks/>
            </p:cNvSpPr>
            <p:nvPr/>
          </p:nvSpPr>
          <p:spPr bwMode="auto">
            <a:xfrm>
              <a:off x="-2301875" y="4324350"/>
              <a:ext cx="26988" cy="68263"/>
            </a:xfrm>
            <a:custGeom>
              <a:avLst/>
              <a:gdLst>
                <a:gd name="T0" fmla="*/ 0 w 33"/>
                <a:gd name="T1" fmla="*/ 82 h 88"/>
                <a:gd name="T2" fmla="*/ 0 w 33"/>
                <a:gd name="T3" fmla="*/ 0 h 88"/>
                <a:gd name="T4" fmla="*/ 33 w 33"/>
                <a:gd name="T5" fmla="*/ 8 h 88"/>
                <a:gd name="T6" fmla="*/ 33 w 33"/>
                <a:gd name="T7" fmla="*/ 88 h 88"/>
                <a:gd name="T8" fmla="*/ 0 w 33"/>
                <a:gd name="T9" fmla="*/ 8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8">
                  <a:moveTo>
                    <a:pt x="0" y="82"/>
                  </a:moveTo>
                  <a:lnTo>
                    <a:pt x="0" y="0"/>
                  </a:lnTo>
                  <a:lnTo>
                    <a:pt x="33" y="8"/>
                  </a:lnTo>
                  <a:lnTo>
                    <a:pt x="33" y="8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6826" y="552626"/>
            <a:ext cx="8623428" cy="5715798"/>
            <a:chOff x="326826" y="541051"/>
            <a:chExt cx="8623428" cy="5715798"/>
          </a:xfrm>
        </p:grpSpPr>
        <p:sp>
          <p:nvSpPr>
            <p:cNvPr id="3" name="Rectangle 2"/>
            <p:cNvSpPr/>
            <p:nvPr/>
          </p:nvSpPr>
          <p:spPr>
            <a:xfrm>
              <a:off x="4184019" y="541051"/>
              <a:ext cx="2404974" cy="743978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4" name="Straight Connector 23"/>
            <p:cNvCxnSpPr>
              <a:stCxn id="3" idx="1"/>
            </p:cNvCxnSpPr>
            <p:nvPr/>
          </p:nvCxnSpPr>
          <p:spPr>
            <a:xfrm flipH="1">
              <a:off x="554804" y="913040"/>
              <a:ext cx="3629215" cy="20693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" idx="3"/>
            </p:cNvCxnSpPr>
            <p:nvPr/>
          </p:nvCxnSpPr>
          <p:spPr>
            <a:xfrm>
              <a:off x="6588993" y="913040"/>
              <a:ext cx="2092672" cy="20587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98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6826" y="2982424"/>
              <a:ext cx="8623428" cy="3274425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 rot="21262413">
            <a:off x="504666" y="5675733"/>
            <a:ext cx="84321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dirty="0">
                <a:solidFill>
                  <a:srgbClr val="FF0000"/>
                </a:solidFill>
                <a:latin typeface="Segoe Script" pitchFamily="34" charset="0"/>
              </a:rPr>
              <a:t>Bad doc </a:t>
            </a:r>
            <a:r>
              <a:rPr lang="en-US" sz="6600" dirty="0" smtClean="0">
                <a:solidFill>
                  <a:srgbClr val="FF0000"/>
                </a:solidFill>
                <a:latin typeface="Segoe Script" pitchFamily="34" charset="0"/>
              </a:rPr>
              <a:t>#6 </a:t>
            </a:r>
            <a:r>
              <a:rPr lang="en-US" sz="6600" dirty="0" err="1" smtClean="0">
                <a:solidFill>
                  <a:srgbClr val="FF0000"/>
                </a:solidFill>
                <a:latin typeface="Segoe Script" pitchFamily="34" charset="0"/>
              </a:rPr>
              <a:t>con’t</a:t>
            </a:r>
            <a:endParaRPr lang="en-US" sz="66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945522" y="722999"/>
            <a:ext cx="2385945" cy="2011890"/>
            <a:chOff x="2018373" y="3415917"/>
            <a:chExt cx="1700213" cy="831850"/>
          </a:xfrm>
        </p:grpSpPr>
        <p:sp>
          <p:nvSpPr>
            <p:cNvPr id="121" name="Freeform 15"/>
            <p:cNvSpPr>
              <a:spLocks/>
            </p:cNvSpPr>
            <p:nvPr/>
          </p:nvSpPr>
          <p:spPr bwMode="auto">
            <a:xfrm>
              <a:off x="2018373" y="3496879"/>
              <a:ext cx="1700213" cy="406400"/>
            </a:xfrm>
            <a:custGeom>
              <a:avLst/>
              <a:gdLst>
                <a:gd name="T0" fmla="*/ 57 w 2141"/>
                <a:gd name="T1" fmla="*/ 0 h 513"/>
                <a:gd name="T2" fmla="*/ 0 w 2141"/>
                <a:gd name="T3" fmla="*/ 480 h 513"/>
                <a:gd name="T4" fmla="*/ 33 w 2141"/>
                <a:gd name="T5" fmla="*/ 513 h 513"/>
                <a:gd name="T6" fmla="*/ 2098 w 2141"/>
                <a:gd name="T7" fmla="*/ 511 h 513"/>
                <a:gd name="T8" fmla="*/ 2141 w 2141"/>
                <a:gd name="T9" fmla="*/ 479 h 513"/>
                <a:gd name="T10" fmla="*/ 2108 w 2141"/>
                <a:gd name="T11" fmla="*/ 0 h 513"/>
                <a:gd name="T12" fmla="*/ 57 w 2141"/>
                <a:gd name="T13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1" h="513">
                  <a:moveTo>
                    <a:pt x="57" y="0"/>
                  </a:moveTo>
                  <a:lnTo>
                    <a:pt x="0" y="480"/>
                  </a:lnTo>
                  <a:lnTo>
                    <a:pt x="33" y="513"/>
                  </a:lnTo>
                  <a:lnTo>
                    <a:pt x="2098" y="511"/>
                  </a:lnTo>
                  <a:lnTo>
                    <a:pt x="2141" y="479"/>
                  </a:lnTo>
                  <a:lnTo>
                    <a:pt x="2108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2" name="Freeform 16"/>
            <p:cNvSpPr>
              <a:spLocks/>
            </p:cNvSpPr>
            <p:nvPr/>
          </p:nvSpPr>
          <p:spPr bwMode="auto">
            <a:xfrm>
              <a:off x="3586823" y="3439729"/>
              <a:ext cx="92075" cy="808038"/>
            </a:xfrm>
            <a:custGeom>
              <a:avLst/>
              <a:gdLst>
                <a:gd name="T0" fmla="*/ 117 w 117"/>
                <a:gd name="T1" fmla="*/ 1019 h 1019"/>
                <a:gd name="T2" fmla="*/ 74 w 117"/>
                <a:gd name="T3" fmla="*/ 0 h 1019"/>
                <a:gd name="T4" fmla="*/ 15 w 117"/>
                <a:gd name="T5" fmla="*/ 0 h 1019"/>
                <a:gd name="T6" fmla="*/ 0 w 117"/>
                <a:gd name="T7" fmla="*/ 20 h 1019"/>
                <a:gd name="T8" fmla="*/ 1 w 117"/>
                <a:gd name="T9" fmla="*/ 1019 h 1019"/>
                <a:gd name="T10" fmla="*/ 117 w 117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019">
                  <a:moveTo>
                    <a:pt x="117" y="1019"/>
                  </a:moveTo>
                  <a:lnTo>
                    <a:pt x="74" y="0"/>
                  </a:lnTo>
                  <a:lnTo>
                    <a:pt x="15" y="0"/>
                  </a:lnTo>
                  <a:lnTo>
                    <a:pt x="0" y="20"/>
                  </a:lnTo>
                  <a:lnTo>
                    <a:pt x="1" y="1019"/>
                  </a:lnTo>
                  <a:lnTo>
                    <a:pt x="117" y="1019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3" name="Freeform 17"/>
            <p:cNvSpPr>
              <a:spLocks/>
            </p:cNvSpPr>
            <p:nvPr/>
          </p:nvSpPr>
          <p:spPr bwMode="auto">
            <a:xfrm>
              <a:off x="2059648" y="3415917"/>
              <a:ext cx="90488" cy="808038"/>
            </a:xfrm>
            <a:custGeom>
              <a:avLst/>
              <a:gdLst>
                <a:gd name="T0" fmla="*/ 0 w 116"/>
                <a:gd name="T1" fmla="*/ 1019 h 1019"/>
                <a:gd name="T2" fmla="*/ 43 w 116"/>
                <a:gd name="T3" fmla="*/ 1 h 1019"/>
                <a:gd name="T4" fmla="*/ 102 w 116"/>
                <a:gd name="T5" fmla="*/ 0 h 1019"/>
                <a:gd name="T6" fmla="*/ 116 w 116"/>
                <a:gd name="T7" fmla="*/ 20 h 1019"/>
                <a:gd name="T8" fmla="*/ 116 w 116"/>
                <a:gd name="T9" fmla="*/ 1019 h 1019"/>
                <a:gd name="T10" fmla="*/ 0 w 116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019">
                  <a:moveTo>
                    <a:pt x="0" y="1019"/>
                  </a:moveTo>
                  <a:lnTo>
                    <a:pt x="43" y="1"/>
                  </a:lnTo>
                  <a:lnTo>
                    <a:pt x="102" y="0"/>
                  </a:lnTo>
                  <a:lnTo>
                    <a:pt x="116" y="20"/>
                  </a:lnTo>
                  <a:lnTo>
                    <a:pt x="116" y="1019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4" name="Freeform 18"/>
            <p:cNvSpPr>
              <a:spLocks/>
            </p:cNvSpPr>
            <p:nvPr/>
          </p:nvSpPr>
          <p:spPr bwMode="auto">
            <a:xfrm>
              <a:off x="2767673" y="3511167"/>
              <a:ext cx="936625" cy="333375"/>
            </a:xfrm>
            <a:custGeom>
              <a:avLst/>
              <a:gdLst>
                <a:gd name="T0" fmla="*/ 1074 w 1179"/>
                <a:gd name="T1" fmla="*/ 419 h 419"/>
                <a:gd name="T2" fmla="*/ 1179 w 1179"/>
                <a:gd name="T3" fmla="*/ 0 h 419"/>
                <a:gd name="T4" fmla="*/ 101 w 1179"/>
                <a:gd name="T5" fmla="*/ 0 h 419"/>
                <a:gd name="T6" fmla="*/ 0 w 1179"/>
                <a:gd name="T7" fmla="*/ 419 h 419"/>
                <a:gd name="T8" fmla="*/ 1074 w 1179"/>
                <a:gd name="T9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9" h="419">
                  <a:moveTo>
                    <a:pt x="1074" y="419"/>
                  </a:moveTo>
                  <a:lnTo>
                    <a:pt x="1179" y="0"/>
                  </a:lnTo>
                  <a:lnTo>
                    <a:pt x="101" y="0"/>
                  </a:lnTo>
                  <a:lnTo>
                    <a:pt x="0" y="419"/>
                  </a:lnTo>
                  <a:lnTo>
                    <a:pt x="1074" y="419"/>
                  </a:ln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5" name="Freeform 19"/>
            <p:cNvSpPr>
              <a:spLocks/>
            </p:cNvSpPr>
            <p:nvPr/>
          </p:nvSpPr>
          <p:spPr bwMode="auto">
            <a:xfrm>
              <a:off x="2758148" y="3511167"/>
              <a:ext cx="212725" cy="331788"/>
            </a:xfrm>
            <a:custGeom>
              <a:avLst/>
              <a:gdLst>
                <a:gd name="T0" fmla="*/ 100 w 268"/>
                <a:gd name="T1" fmla="*/ 0 h 418"/>
                <a:gd name="T2" fmla="*/ 0 w 268"/>
                <a:gd name="T3" fmla="*/ 418 h 418"/>
                <a:gd name="T4" fmla="*/ 167 w 268"/>
                <a:gd name="T5" fmla="*/ 418 h 418"/>
                <a:gd name="T6" fmla="*/ 268 w 268"/>
                <a:gd name="T7" fmla="*/ 0 h 418"/>
                <a:gd name="T8" fmla="*/ 100 w 268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18">
                  <a:moveTo>
                    <a:pt x="100" y="0"/>
                  </a:moveTo>
                  <a:lnTo>
                    <a:pt x="0" y="418"/>
                  </a:lnTo>
                  <a:lnTo>
                    <a:pt x="167" y="418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6" name="Freeform 20"/>
            <p:cNvSpPr>
              <a:spLocks/>
            </p:cNvSpPr>
            <p:nvPr/>
          </p:nvSpPr>
          <p:spPr bwMode="auto">
            <a:xfrm>
              <a:off x="3031198" y="3511167"/>
              <a:ext cx="212725" cy="331788"/>
            </a:xfrm>
            <a:custGeom>
              <a:avLst/>
              <a:gdLst>
                <a:gd name="T0" fmla="*/ 99 w 267"/>
                <a:gd name="T1" fmla="*/ 0 h 418"/>
                <a:gd name="T2" fmla="*/ 0 w 267"/>
                <a:gd name="T3" fmla="*/ 418 h 418"/>
                <a:gd name="T4" fmla="*/ 166 w 267"/>
                <a:gd name="T5" fmla="*/ 418 h 418"/>
                <a:gd name="T6" fmla="*/ 267 w 267"/>
                <a:gd name="T7" fmla="*/ 0 h 418"/>
                <a:gd name="T8" fmla="*/ 99 w 267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418">
                  <a:moveTo>
                    <a:pt x="99" y="0"/>
                  </a:moveTo>
                  <a:lnTo>
                    <a:pt x="0" y="418"/>
                  </a:lnTo>
                  <a:lnTo>
                    <a:pt x="166" y="418"/>
                  </a:lnTo>
                  <a:lnTo>
                    <a:pt x="267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7" name="Freeform 21"/>
            <p:cNvSpPr>
              <a:spLocks/>
            </p:cNvSpPr>
            <p:nvPr/>
          </p:nvSpPr>
          <p:spPr bwMode="auto">
            <a:xfrm>
              <a:off x="3304248" y="3511167"/>
              <a:ext cx="212725" cy="333375"/>
            </a:xfrm>
            <a:custGeom>
              <a:avLst/>
              <a:gdLst>
                <a:gd name="T0" fmla="*/ 100 w 268"/>
                <a:gd name="T1" fmla="*/ 0 h 421"/>
                <a:gd name="T2" fmla="*/ 0 w 268"/>
                <a:gd name="T3" fmla="*/ 421 h 421"/>
                <a:gd name="T4" fmla="*/ 167 w 268"/>
                <a:gd name="T5" fmla="*/ 421 h 421"/>
                <a:gd name="T6" fmla="*/ 268 w 268"/>
                <a:gd name="T7" fmla="*/ 0 h 421"/>
                <a:gd name="T8" fmla="*/ 100 w 268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21">
                  <a:moveTo>
                    <a:pt x="100" y="0"/>
                  </a:moveTo>
                  <a:lnTo>
                    <a:pt x="0" y="421"/>
                  </a:lnTo>
                  <a:lnTo>
                    <a:pt x="167" y="421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" name="Freeform 22"/>
            <p:cNvSpPr>
              <a:spLocks/>
            </p:cNvSpPr>
            <p:nvPr/>
          </p:nvSpPr>
          <p:spPr bwMode="auto">
            <a:xfrm>
              <a:off x="3604285" y="3511167"/>
              <a:ext cx="106363" cy="333375"/>
            </a:xfrm>
            <a:custGeom>
              <a:avLst/>
              <a:gdLst>
                <a:gd name="T0" fmla="*/ 135 w 135"/>
                <a:gd name="T1" fmla="*/ 0 h 419"/>
                <a:gd name="T2" fmla="*/ 68 w 135"/>
                <a:gd name="T3" fmla="*/ 0 h 419"/>
                <a:gd name="T4" fmla="*/ 0 w 135"/>
                <a:gd name="T5" fmla="*/ 419 h 419"/>
                <a:gd name="T6" fmla="*/ 135 w 135"/>
                <a:gd name="T7" fmla="*/ 419 h 419"/>
                <a:gd name="T8" fmla="*/ 135 w 135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19">
                  <a:moveTo>
                    <a:pt x="135" y="0"/>
                  </a:moveTo>
                  <a:lnTo>
                    <a:pt x="68" y="0"/>
                  </a:lnTo>
                  <a:lnTo>
                    <a:pt x="0" y="419"/>
                  </a:lnTo>
                  <a:lnTo>
                    <a:pt x="135" y="41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9" name="Freeform 23"/>
            <p:cNvSpPr>
              <a:spLocks/>
            </p:cNvSpPr>
            <p:nvPr/>
          </p:nvSpPr>
          <p:spPr bwMode="auto">
            <a:xfrm>
              <a:off x="2023135" y="3511167"/>
              <a:ext cx="862013" cy="333375"/>
            </a:xfrm>
            <a:custGeom>
              <a:avLst/>
              <a:gdLst>
                <a:gd name="T0" fmla="*/ 0 w 1084"/>
                <a:gd name="T1" fmla="*/ 419 h 419"/>
                <a:gd name="T2" fmla="*/ 979 w 1084"/>
                <a:gd name="T3" fmla="*/ 419 h 419"/>
                <a:gd name="T4" fmla="*/ 1084 w 1084"/>
                <a:gd name="T5" fmla="*/ 0 h 419"/>
                <a:gd name="T6" fmla="*/ 5 w 1084"/>
                <a:gd name="T7" fmla="*/ 0 h 419"/>
                <a:gd name="T8" fmla="*/ 0 w 1084"/>
                <a:gd name="T9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4" h="419">
                  <a:moveTo>
                    <a:pt x="0" y="419"/>
                  </a:moveTo>
                  <a:lnTo>
                    <a:pt x="979" y="419"/>
                  </a:lnTo>
                  <a:lnTo>
                    <a:pt x="1084" y="0"/>
                  </a:lnTo>
                  <a:lnTo>
                    <a:pt x="5" y="0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0" name="Freeform 24"/>
            <p:cNvSpPr>
              <a:spLocks/>
            </p:cNvSpPr>
            <p:nvPr/>
          </p:nvSpPr>
          <p:spPr bwMode="auto">
            <a:xfrm>
              <a:off x="2031073" y="3511167"/>
              <a:ext cx="107950" cy="331788"/>
            </a:xfrm>
            <a:custGeom>
              <a:avLst/>
              <a:gdLst>
                <a:gd name="T0" fmla="*/ 0 w 135"/>
                <a:gd name="T1" fmla="*/ 418 h 418"/>
                <a:gd name="T2" fmla="*/ 46 w 135"/>
                <a:gd name="T3" fmla="*/ 418 h 418"/>
                <a:gd name="T4" fmla="*/ 135 w 135"/>
                <a:gd name="T5" fmla="*/ 0 h 418"/>
                <a:gd name="T6" fmla="*/ 6 w 135"/>
                <a:gd name="T7" fmla="*/ 0 h 418"/>
                <a:gd name="T8" fmla="*/ 0 w 135"/>
                <a:gd name="T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18">
                  <a:moveTo>
                    <a:pt x="0" y="418"/>
                  </a:moveTo>
                  <a:lnTo>
                    <a:pt x="46" y="418"/>
                  </a:lnTo>
                  <a:lnTo>
                    <a:pt x="135" y="0"/>
                  </a:lnTo>
                  <a:lnTo>
                    <a:pt x="6" y="0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1" name="Freeform 25"/>
            <p:cNvSpPr>
              <a:spLocks/>
            </p:cNvSpPr>
            <p:nvPr/>
          </p:nvSpPr>
          <p:spPr bwMode="auto">
            <a:xfrm>
              <a:off x="2210460" y="3511167"/>
              <a:ext cx="212725" cy="331788"/>
            </a:xfrm>
            <a:custGeom>
              <a:avLst/>
              <a:gdLst>
                <a:gd name="T0" fmla="*/ 100 w 268"/>
                <a:gd name="T1" fmla="*/ 0 h 418"/>
                <a:gd name="T2" fmla="*/ 0 w 268"/>
                <a:gd name="T3" fmla="*/ 418 h 418"/>
                <a:gd name="T4" fmla="*/ 167 w 268"/>
                <a:gd name="T5" fmla="*/ 418 h 418"/>
                <a:gd name="T6" fmla="*/ 268 w 268"/>
                <a:gd name="T7" fmla="*/ 0 h 418"/>
                <a:gd name="T8" fmla="*/ 100 w 268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18">
                  <a:moveTo>
                    <a:pt x="100" y="0"/>
                  </a:moveTo>
                  <a:lnTo>
                    <a:pt x="0" y="418"/>
                  </a:lnTo>
                  <a:lnTo>
                    <a:pt x="167" y="418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2" name="Freeform 26"/>
            <p:cNvSpPr>
              <a:spLocks/>
            </p:cNvSpPr>
            <p:nvPr/>
          </p:nvSpPr>
          <p:spPr bwMode="auto">
            <a:xfrm>
              <a:off x="2485098" y="3511167"/>
              <a:ext cx="212725" cy="333375"/>
            </a:xfrm>
            <a:custGeom>
              <a:avLst/>
              <a:gdLst>
                <a:gd name="T0" fmla="*/ 100 w 268"/>
                <a:gd name="T1" fmla="*/ 0 h 421"/>
                <a:gd name="T2" fmla="*/ 0 w 268"/>
                <a:gd name="T3" fmla="*/ 421 h 421"/>
                <a:gd name="T4" fmla="*/ 167 w 268"/>
                <a:gd name="T5" fmla="*/ 421 h 421"/>
                <a:gd name="T6" fmla="*/ 268 w 268"/>
                <a:gd name="T7" fmla="*/ 0 h 421"/>
                <a:gd name="T8" fmla="*/ 100 w 268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21">
                  <a:moveTo>
                    <a:pt x="100" y="0"/>
                  </a:moveTo>
                  <a:lnTo>
                    <a:pt x="0" y="421"/>
                  </a:lnTo>
                  <a:lnTo>
                    <a:pt x="167" y="421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3" name="Freeform 27"/>
            <p:cNvSpPr>
              <a:spLocks/>
            </p:cNvSpPr>
            <p:nvPr/>
          </p:nvSpPr>
          <p:spPr bwMode="auto">
            <a:xfrm>
              <a:off x="2759735" y="3511167"/>
              <a:ext cx="212725" cy="333375"/>
            </a:xfrm>
            <a:custGeom>
              <a:avLst/>
              <a:gdLst>
                <a:gd name="T0" fmla="*/ 100 w 269"/>
                <a:gd name="T1" fmla="*/ 0 h 419"/>
                <a:gd name="T2" fmla="*/ 0 w 269"/>
                <a:gd name="T3" fmla="*/ 419 h 419"/>
                <a:gd name="T4" fmla="*/ 167 w 269"/>
                <a:gd name="T5" fmla="*/ 419 h 419"/>
                <a:gd name="T6" fmla="*/ 269 w 269"/>
                <a:gd name="T7" fmla="*/ 0 h 419"/>
                <a:gd name="T8" fmla="*/ 100 w 269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419">
                  <a:moveTo>
                    <a:pt x="100" y="0"/>
                  </a:moveTo>
                  <a:lnTo>
                    <a:pt x="0" y="419"/>
                  </a:lnTo>
                  <a:lnTo>
                    <a:pt x="167" y="419"/>
                  </a:lnTo>
                  <a:lnTo>
                    <a:pt x="269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4" name="Freeform 28"/>
            <p:cNvSpPr>
              <a:spLocks/>
            </p:cNvSpPr>
            <p:nvPr/>
          </p:nvSpPr>
          <p:spPr bwMode="auto">
            <a:xfrm>
              <a:off x="2018373" y="3477829"/>
              <a:ext cx="1700213" cy="398463"/>
            </a:xfrm>
            <a:custGeom>
              <a:avLst/>
              <a:gdLst>
                <a:gd name="T0" fmla="*/ 81 w 2142"/>
                <a:gd name="T1" fmla="*/ 46 h 502"/>
                <a:gd name="T2" fmla="*/ 2110 w 2142"/>
                <a:gd name="T3" fmla="*/ 47 h 502"/>
                <a:gd name="T4" fmla="*/ 2110 w 2142"/>
                <a:gd name="T5" fmla="*/ 456 h 502"/>
                <a:gd name="T6" fmla="*/ 33 w 2142"/>
                <a:gd name="T7" fmla="*/ 456 h 502"/>
                <a:gd name="T8" fmla="*/ 33 w 2142"/>
                <a:gd name="T9" fmla="*/ 46 h 502"/>
                <a:gd name="T10" fmla="*/ 81 w 2142"/>
                <a:gd name="T11" fmla="*/ 46 h 502"/>
                <a:gd name="T12" fmla="*/ 81 w 2142"/>
                <a:gd name="T13" fmla="*/ 0 h 502"/>
                <a:gd name="T14" fmla="*/ 0 w 2142"/>
                <a:gd name="T15" fmla="*/ 0 h 502"/>
                <a:gd name="T16" fmla="*/ 0 w 2142"/>
                <a:gd name="T17" fmla="*/ 502 h 502"/>
                <a:gd name="T18" fmla="*/ 2142 w 2142"/>
                <a:gd name="T19" fmla="*/ 502 h 502"/>
                <a:gd name="T20" fmla="*/ 2142 w 2142"/>
                <a:gd name="T21" fmla="*/ 0 h 502"/>
                <a:gd name="T22" fmla="*/ 81 w 2142"/>
                <a:gd name="T23" fmla="*/ 0 h 502"/>
                <a:gd name="T24" fmla="*/ 81 w 2142"/>
                <a:gd name="T25" fmla="*/ 4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2" h="502">
                  <a:moveTo>
                    <a:pt x="81" y="46"/>
                  </a:moveTo>
                  <a:lnTo>
                    <a:pt x="2110" y="47"/>
                  </a:lnTo>
                  <a:lnTo>
                    <a:pt x="2110" y="456"/>
                  </a:lnTo>
                  <a:lnTo>
                    <a:pt x="33" y="456"/>
                  </a:lnTo>
                  <a:lnTo>
                    <a:pt x="33" y="46"/>
                  </a:lnTo>
                  <a:lnTo>
                    <a:pt x="81" y="46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502"/>
                  </a:lnTo>
                  <a:lnTo>
                    <a:pt x="2142" y="502"/>
                  </a:lnTo>
                  <a:lnTo>
                    <a:pt x="2142" y="0"/>
                  </a:lnTo>
                  <a:lnTo>
                    <a:pt x="81" y="0"/>
                  </a:lnTo>
                  <a:lnTo>
                    <a:pt x="81" y="46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5" name="Freeform 29"/>
            <p:cNvSpPr>
              <a:spLocks/>
            </p:cNvSpPr>
            <p:nvPr/>
          </p:nvSpPr>
          <p:spPr bwMode="auto">
            <a:xfrm>
              <a:off x="2039010" y="3415917"/>
              <a:ext cx="100013" cy="808038"/>
            </a:xfrm>
            <a:custGeom>
              <a:avLst/>
              <a:gdLst>
                <a:gd name="T0" fmla="*/ 0 w 127"/>
                <a:gd name="T1" fmla="*/ 1019 h 1019"/>
                <a:gd name="T2" fmla="*/ 52 w 127"/>
                <a:gd name="T3" fmla="*/ 0 h 1019"/>
                <a:gd name="T4" fmla="*/ 127 w 127"/>
                <a:gd name="T5" fmla="*/ 0 h 1019"/>
                <a:gd name="T6" fmla="*/ 126 w 127"/>
                <a:gd name="T7" fmla="*/ 1019 h 1019"/>
                <a:gd name="T8" fmla="*/ 0 w 127"/>
                <a:gd name="T9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019">
                  <a:moveTo>
                    <a:pt x="0" y="1019"/>
                  </a:moveTo>
                  <a:lnTo>
                    <a:pt x="52" y="0"/>
                  </a:lnTo>
                  <a:lnTo>
                    <a:pt x="127" y="0"/>
                  </a:lnTo>
                  <a:lnTo>
                    <a:pt x="126" y="1019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6" name="Freeform 30"/>
            <p:cNvSpPr>
              <a:spLocks/>
            </p:cNvSpPr>
            <p:nvPr/>
          </p:nvSpPr>
          <p:spPr bwMode="auto">
            <a:xfrm>
              <a:off x="3599523" y="3439729"/>
              <a:ext cx="100013" cy="808038"/>
            </a:xfrm>
            <a:custGeom>
              <a:avLst/>
              <a:gdLst>
                <a:gd name="T0" fmla="*/ 127 w 127"/>
                <a:gd name="T1" fmla="*/ 1019 h 1019"/>
                <a:gd name="T2" fmla="*/ 74 w 127"/>
                <a:gd name="T3" fmla="*/ 0 h 1019"/>
                <a:gd name="T4" fmla="*/ 0 w 127"/>
                <a:gd name="T5" fmla="*/ 0 h 1019"/>
                <a:gd name="T6" fmla="*/ 0 w 127"/>
                <a:gd name="T7" fmla="*/ 1019 h 1019"/>
                <a:gd name="T8" fmla="*/ 127 w 127"/>
                <a:gd name="T9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019">
                  <a:moveTo>
                    <a:pt x="127" y="1019"/>
                  </a:moveTo>
                  <a:lnTo>
                    <a:pt x="74" y="0"/>
                  </a:lnTo>
                  <a:lnTo>
                    <a:pt x="0" y="0"/>
                  </a:lnTo>
                  <a:lnTo>
                    <a:pt x="0" y="1019"/>
                  </a:lnTo>
                  <a:lnTo>
                    <a:pt x="127" y="1019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7" name="Rectangle 31"/>
            <p:cNvSpPr>
              <a:spLocks noChangeArrowheads="1"/>
            </p:cNvSpPr>
            <p:nvPr/>
          </p:nvSpPr>
          <p:spPr bwMode="auto">
            <a:xfrm>
              <a:off x="2200935" y="3590542"/>
              <a:ext cx="1350963" cy="160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128241" y="3632232"/>
              <a:ext cx="1474664" cy="10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2000" b="1" dirty="0" smtClean="0">
                  <a:solidFill>
                    <a:sysClr val="windowText" lastClr="000000"/>
                  </a:solidFill>
                  <a:latin typeface="Arial Narrow" pitchFamily="34" charset="0"/>
                </a:rPr>
                <a:t>Liquidity Crisis</a:t>
              </a:r>
              <a:endParaRPr lang="en-US" sz="2000" b="1" dirty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118" name="Rectangle 117"/>
          <p:cNvSpPr/>
          <p:nvPr/>
        </p:nvSpPr>
        <p:spPr>
          <a:xfrm>
            <a:off x="542944" y="4466661"/>
            <a:ext cx="3108960" cy="274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99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Picture 45" descr="C:\SB_Case Files\think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252" y="3955508"/>
            <a:ext cx="3150208" cy="279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265853" y="2694583"/>
            <a:ext cx="6795655" cy="1662544"/>
          </a:xfrm>
          <a:prstGeom prst="ellipse">
            <a:avLst/>
          </a:prstGeom>
          <a:solidFill>
            <a:srgbClr val="003399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5853" y="394854"/>
            <a:ext cx="8333509" cy="1662544"/>
          </a:xfrm>
          <a:prstGeom prst="ellipse">
            <a:avLst/>
          </a:prstGeom>
          <a:solidFill>
            <a:srgbClr val="003399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2259" y="706583"/>
            <a:ext cx="7876309" cy="137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2800" dirty="0" smtClean="0"/>
              <a:t>Do I have all the bad docs? Are there more?</a:t>
            </a:r>
          </a:p>
          <a:p>
            <a:pPr marL="36576" indent="0">
              <a:buNone/>
            </a:pPr>
            <a:r>
              <a:rPr lang="en-US" sz="2800" dirty="0" smtClean="0"/>
              <a:t>Are the bad docs privileged?</a:t>
            </a:r>
            <a:r>
              <a:rPr lang="en-US" sz="2800" dirty="0"/>
              <a:t> </a:t>
            </a:r>
            <a:endParaRPr lang="en-US" sz="2800" dirty="0" smtClean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802259" y="2967884"/>
            <a:ext cx="74676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800" dirty="0" smtClean="0"/>
              <a:t>What explains these documents?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802259" y="3543108"/>
            <a:ext cx="3906982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800" dirty="0" smtClean="0"/>
              <a:t>Transcendent facts?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52252" y="1333332"/>
            <a:ext cx="2847110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6576" lvl="0" fontAlgn="auto"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</a:pPr>
            <a:r>
              <a:rPr lang="en-US" sz="2000" b="1" dirty="0">
                <a:solidFill>
                  <a:sysClr val="windowText" lastClr="000000"/>
                </a:solidFill>
                <a:latin typeface="FunctionLH" pitchFamily="2" charset="0"/>
                <a:cs typeface="+mn-cs"/>
              </a:rPr>
              <a:t>Obtain full client acknowledgement and a commitment to full production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42681" y="3642653"/>
            <a:ext cx="2315873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6576" lvl="0" algn="ctr" fontAlgn="auto"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</a:pPr>
            <a:r>
              <a:rPr lang="en-US" sz="2000" b="1" dirty="0" smtClean="0">
                <a:solidFill>
                  <a:sysClr val="windowText" lastClr="000000"/>
                </a:solidFill>
                <a:latin typeface="FunctionLH" pitchFamily="2" charset="0"/>
                <a:cs typeface="+mn-cs"/>
              </a:rPr>
              <a:t>Discover and test</a:t>
            </a:r>
            <a:endParaRPr lang="en-US" sz="2000" b="1" dirty="0">
              <a:solidFill>
                <a:sysClr val="windowText" lastClr="000000"/>
              </a:solidFill>
              <a:latin typeface="FunctionLH" pitchFamily="2" charset="0"/>
              <a:cs typeface="+mn-cs"/>
            </a:endParaRPr>
          </a:p>
        </p:txBody>
      </p:sp>
      <p:pic>
        <p:nvPicPr>
          <p:cNvPr id="1026" name="Picture 2" descr="C:\SB_Case Files\state your ca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31" y="4779817"/>
            <a:ext cx="1864465" cy="17595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2256123" y="5315020"/>
            <a:ext cx="3071004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marL="36576" lvl="0" algn="ctr" fontAlgn="auto"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</a:pPr>
            <a:r>
              <a:rPr lang="en-US" b="1" dirty="0" smtClean="0">
                <a:solidFill>
                  <a:sysClr val="windowText" lastClr="000000"/>
                </a:solidFill>
                <a:latin typeface="FunctionLH" pitchFamily="2" charset="0"/>
                <a:cs typeface="+mn-cs"/>
              </a:rPr>
              <a:t>Orient witnesses to state the case</a:t>
            </a:r>
            <a:endParaRPr lang="en-US" b="1" dirty="0">
              <a:solidFill>
                <a:sysClr val="windowText" lastClr="000000"/>
              </a:solidFill>
              <a:latin typeface="FunctionLH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398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4" grpId="0" uiExpand="1" build="p"/>
      <p:bldP spid="6" grpId="0"/>
      <p:bldP spid="7" grpId="0"/>
      <p:bldP spid="10" grpId="0" animBg="1"/>
      <p:bldP spid="11" grpId="0" animBg="1"/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802259" y="212654"/>
            <a:ext cx="7876309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Wingdings 2"/>
              <a:buNone/>
            </a:pPr>
            <a:r>
              <a:rPr lang="en-US" sz="2800" b="1" dirty="0" smtClean="0">
                <a:latin typeface="FunctionLH" pitchFamily="2" charset="0"/>
              </a:rPr>
              <a:t>Calling</a:t>
            </a:r>
            <a:r>
              <a:rPr lang="en-US" sz="2800" dirty="0" smtClean="0">
                <a:latin typeface="FunctionLH" pitchFamily="2" charset="0"/>
              </a:rPr>
              <a:t> </a:t>
            </a:r>
            <a:r>
              <a:rPr lang="en-US" sz="2800" b="1" dirty="0" smtClean="0">
                <a:latin typeface="FunctionLH" pitchFamily="2" charset="0"/>
              </a:rPr>
              <a:t>All</a:t>
            </a:r>
            <a:r>
              <a:rPr lang="en-US" sz="2800" dirty="0" smtClean="0">
                <a:latin typeface="FunctionLH" pitchFamily="2" charset="0"/>
              </a:rPr>
              <a:t> </a:t>
            </a:r>
            <a:r>
              <a:rPr lang="en-US" sz="2800" b="1" dirty="0" smtClean="0">
                <a:latin typeface="FunctionLH" pitchFamily="2" charset="0"/>
              </a:rPr>
              <a:t>Documents</a:t>
            </a:r>
          </a:p>
        </p:txBody>
      </p:sp>
      <p:pic>
        <p:nvPicPr>
          <p:cNvPr id="2051" name="Picture 3" descr="C:\Users\LMI\AppData\Local\Microsoft\Windows\Temporary Internet Files\Content.IE5\J7FV4ZJK\MP91022086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085" y="1351346"/>
            <a:ext cx="1443307" cy="2162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MI\AppData\Local\Microsoft\Windows\Temporary Internet Files\Content.IE5\NDKT8WJE\MP90043858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816" y="3967962"/>
            <a:ext cx="3257576" cy="2162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SB_Case Files\documents-300x300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34982" y1="18067" x2="25088" y2="18067"/>
                        <a14:backgroundMark x1="15901" y1="26050" x2="13074" y2="32353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9"/>
          <a:stretch/>
        </p:blipFill>
        <p:spPr bwMode="auto">
          <a:xfrm>
            <a:off x="223544" y="1351346"/>
            <a:ext cx="3140015" cy="234075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SB_Case Files\digital_documents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06" y="3860340"/>
            <a:ext cx="3418756" cy="2377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LMI\AppData\Local\Microsoft\Windows\Temporary Internet Files\Content.IE5\8YDKK1F1\MP900387490[1]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01" y="1351346"/>
            <a:ext cx="3031416" cy="2162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Users\LMI\AppData\Local\Microsoft\Windows\Temporary Internet Files\Content.IE5\8YDKK1F1\MC900154426[1].wmf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87060" y="-500139"/>
            <a:ext cx="6108625" cy="888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2932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endParaRPr lang="en-US" dirty="0" smtClean="0"/>
          </a:p>
          <a:p>
            <a:pPr marL="457200" lvl="1" indent="0">
              <a:buFont typeface="Wingdings" pitchFamily="2" charset="2"/>
              <a:buNone/>
              <a:defRPr/>
            </a:pP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3117" name="Group 3116"/>
          <p:cNvGrpSpPr/>
          <p:nvPr/>
        </p:nvGrpSpPr>
        <p:grpSpPr>
          <a:xfrm>
            <a:off x="3248828" y="1885087"/>
            <a:ext cx="2592422" cy="2592422"/>
            <a:chOff x="678790" y="940827"/>
            <a:chExt cx="3429000" cy="3429000"/>
          </a:xfrm>
        </p:grpSpPr>
        <p:pic>
          <p:nvPicPr>
            <p:cNvPr id="3147" name="Picture 75" descr="C:\SB_Case Files\safe-privileg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790" y="940827"/>
              <a:ext cx="3429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16" name="TextBox 3115"/>
            <p:cNvSpPr txBox="1"/>
            <p:nvPr/>
          </p:nvSpPr>
          <p:spPr>
            <a:xfrm>
              <a:off x="1296480" y="1777405"/>
              <a:ext cx="14938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ysClr val="windowText" lastClr="000000"/>
                  </a:solidFill>
                </a:rPr>
                <a:t>Privileged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3150" name="Picture 78" descr="C:\SB_Case Files\demanding_man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40413" y="3181298"/>
            <a:ext cx="2729956" cy="255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Content Placeholder 3"/>
          <p:cNvSpPr txBox="1">
            <a:spLocks/>
          </p:cNvSpPr>
          <p:nvPr/>
        </p:nvSpPr>
        <p:spPr>
          <a:xfrm>
            <a:off x="802259" y="447788"/>
            <a:ext cx="7876309" cy="685800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" indent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800" b="1">
                <a:latin typeface="Function" pitchFamily="2" charset="0"/>
                <a:cs typeface="+mn-cs"/>
              </a:defRPr>
            </a:lvl1pPr>
            <a:lvl2pPr marL="722376" indent="-27432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>
                <a:latin typeface="+mn-lt"/>
                <a:cs typeface="+mn-cs"/>
              </a:defRPr>
            </a:lvl2pPr>
            <a:lvl3pPr marL="1005840" indent="-256032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>
                <a:latin typeface="+mn-lt"/>
                <a:cs typeface="+mn-cs"/>
              </a:defRPr>
            </a:lvl3pPr>
            <a:lvl4pPr marL="1280160" indent="-237744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>
                <a:latin typeface="+mn-lt"/>
                <a:cs typeface="+mn-cs"/>
              </a:defRPr>
            </a:lvl4pPr>
            <a:lvl5pPr marL="1490472" indent="-18288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>
                <a:latin typeface="+mn-lt"/>
                <a:cs typeface="+mn-cs"/>
              </a:defRPr>
            </a:lvl5pPr>
            <a:lvl6pPr marL="1700784" indent="-182880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baseline="0">
                <a:latin typeface="+mn-lt"/>
                <a:cs typeface="+mn-cs"/>
              </a:defRPr>
            </a:lvl6pPr>
            <a:lvl7pPr marL="1920240" indent="-182880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baseline="0">
                <a:latin typeface="+mn-lt"/>
                <a:cs typeface="+mn-cs"/>
              </a:defRPr>
            </a:lvl7pPr>
            <a:lvl8pPr marL="2139696" indent="-182880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>
                <a:latin typeface="+mn-lt"/>
                <a:cs typeface="+mn-cs"/>
              </a:defRPr>
            </a:lvl8pPr>
            <a:lvl9pPr marL="2331720" indent="-18288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>
                <a:latin typeface="+mn-lt"/>
                <a:cs typeface="+mn-cs"/>
              </a:defRPr>
            </a:lvl9pPr>
          </a:lstStyle>
          <a:p>
            <a:r>
              <a:rPr lang="en-US" dirty="0">
                <a:latin typeface="FunctionLH" pitchFamily="2" charset="0"/>
              </a:rPr>
              <a:t>Err on the Side of Production</a:t>
            </a:r>
          </a:p>
        </p:txBody>
      </p:sp>
      <p:pic>
        <p:nvPicPr>
          <p:cNvPr id="197" name="Picture 78" descr="C:\SB_Case Files\demanding_man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457" y="3252472"/>
            <a:ext cx="2729956" cy="255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8" name="&quot;No&quot; Symbol 3117"/>
          <p:cNvSpPr/>
          <p:nvPr/>
        </p:nvSpPr>
        <p:spPr>
          <a:xfrm>
            <a:off x="2181205" y="1133588"/>
            <a:ext cx="5118416" cy="5118416"/>
          </a:xfrm>
          <a:prstGeom prst="noSmoking">
            <a:avLst>
              <a:gd name="adj" fmla="val 752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086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932166" y="1559116"/>
            <a:ext cx="3591435" cy="2686243"/>
            <a:chOff x="457200" y="1060582"/>
            <a:chExt cx="3591435" cy="2686243"/>
          </a:xfrm>
        </p:grpSpPr>
        <p:pic>
          <p:nvPicPr>
            <p:cNvPr id="4101" name="Picture 5" descr="L:\ACTIVE CASES\Fulkerson_CLE\Images\sharedfiles_alpha.png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060582"/>
              <a:ext cx="3591435" cy="2163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1219200" y="3223605"/>
              <a:ext cx="1981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800" i="1" dirty="0" smtClean="0">
                  <a:solidFill>
                    <a:prstClr val="white"/>
                  </a:solidFill>
                  <a:latin typeface="FunctionLH" pitchFamily="2" charset="0"/>
                  <a:cs typeface="Arabic Typesetting" pitchFamily="66" charset="-78"/>
                </a:rPr>
                <a:t>Stored</a:t>
              </a:r>
              <a:endParaRPr lang="en-US" sz="2800" i="1" dirty="0">
                <a:solidFill>
                  <a:prstClr val="white"/>
                </a:solidFill>
                <a:latin typeface="FunctionLH" pitchFamily="2" charset="0"/>
                <a:cs typeface="Arabic Typesetting" pitchFamily="66" charset="-78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517216" y="187271"/>
            <a:ext cx="4510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prstClr val="white"/>
                </a:solidFill>
                <a:latin typeface="FunctionLH" pitchFamily="2" charset="0"/>
                <a:cs typeface="Arabic Typesetting" pitchFamily="66" charset="-78"/>
              </a:rPr>
              <a:t>Dealings Become Data</a:t>
            </a:r>
            <a:endParaRPr lang="en-US" sz="2800" dirty="0">
              <a:latin typeface="FunctionLH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5334" y="4024652"/>
            <a:ext cx="3744530" cy="2366350"/>
            <a:chOff x="4800600" y="1380475"/>
            <a:chExt cx="3744530" cy="2366350"/>
          </a:xfrm>
        </p:grpSpPr>
        <p:pic>
          <p:nvPicPr>
            <p:cNvPr id="4102" name="Picture 6" descr="L:\ACTIVE CASES\Fulkerson_CLE\Images\back-up system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982"/>
            <a:stretch/>
          </p:blipFill>
          <p:spPr bwMode="auto">
            <a:xfrm>
              <a:off x="4800600" y="1380475"/>
              <a:ext cx="3744530" cy="2220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5674465" y="3223605"/>
              <a:ext cx="1981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800" i="1" dirty="0" smtClean="0">
                  <a:solidFill>
                    <a:prstClr val="white"/>
                  </a:solidFill>
                  <a:latin typeface="FunctionLH" pitchFamily="2" charset="0"/>
                  <a:cs typeface="Arabic Typesetting" pitchFamily="66" charset="-78"/>
                </a:rPr>
                <a:t>Backed-up</a:t>
              </a:r>
              <a:endParaRPr lang="en-US" sz="2800" i="1" dirty="0">
                <a:solidFill>
                  <a:prstClr val="white"/>
                </a:solidFill>
                <a:latin typeface="FunctionLH" pitchFamily="2" charset="0"/>
                <a:cs typeface="Arabic Typesetting" pitchFamily="66" charset="-7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1513" y="1089098"/>
            <a:ext cx="3979174" cy="2657727"/>
            <a:chOff x="228600" y="4200273"/>
            <a:chExt cx="3979174" cy="2657727"/>
          </a:xfrm>
        </p:grpSpPr>
        <p:sp>
          <p:nvSpPr>
            <p:cNvPr id="15" name="Rectangle 14"/>
            <p:cNvSpPr/>
            <p:nvPr/>
          </p:nvSpPr>
          <p:spPr>
            <a:xfrm>
              <a:off x="228601" y="4200273"/>
              <a:ext cx="3606670" cy="709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  <a:spcBef>
                  <a:spcPts val="0"/>
                </a:spcBef>
              </a:pPr>
              <a:r>
                <a:rPr lang="en-US" dirty="0" smtClean="0">
                  <a:solidFill>
                    <a:prstClr val="white"/>
                  </a:solidFill>
                  <a:latin typeface="FunctionLH" pitchFamily="2" charset="0"/>
                  <a:cs typeface="Arabic Typesetting" pitchFamily="66" charset="-78"/>
                </a:rPr>
                <a:t>Information is Generated and Shared Abundantly</a:t>
              </a:r>
              <a:endParaRPr lang="en-US" dirty="0">
                <a:solidFill>
                  <a:prstClr val="white"/>
                </a:solidFill>
                <a:latin typeface="FunctionLH" pitchFamily="2" charset="0"/>
                <a:cs typeface="Arabic Typesetting" pitchFamily="66" charset="-78"/>
              </a:endParaRPr>
            </a:p>
          </p:txBody>
        </p:sp>
        <p:pic>
          <p:nvPicPr>
            <p:cNvPr id="4104" name="Picture 8" descr="L:\ACTIVE CASES\Fulkerson_CLE\Images\telling_a_secret_whit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010817"/>
              <a:ext cx="3979174" cy="1847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4961379" y="4404742"/>
            <a:ext cx="3995586" cy="2256426"/>
            <a:chOff x="4961379" y="4404742"/>
            <a:chExt cx="3995586" cy="2256426"/>
          </a:xfrm>
        </p:grpSpPr>
        <p:pic>
          <p:nvPicPr>
            <p:cNvPr id="4106" name="Picture 10" descr="L:\ACTIVE CASES\Fulkerson_CLE\Images\pointing_finger white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1379" y="4404742"/>
              <a:ext cx="1809682" cy="1858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6047460" y="5830171"/>
              <a:ext cx="290950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i="1" dirty="0" smtClean="0">
                  <a:solidFill>
                    <a:prstClr val="white"/>
                  </a:solidFill>
                  <a:latin typeface="FunctionLH" pitchFamily="2" charset="0"/>
                  <a:cs typeface="Arabic Typesetting" pitchFamily="66" charset="-78"/>
                </a:rPr>
                <a:t>Made Someone Else’s Responsibility</a:t>
              </a:r>
              <a:endParaRPr lang="en-US" i="1" dirty="0">
                <a:solidFill>
                  <a:prstClr val="white"/>
                </a:solidFill>
                <a:latin typeface="FunctionLH" pitchFamily="2" charset="0"/>
                <a:cs typeface="Arabic Typesetting" pitchFamily="66" charset="-78"/>
              </a:endParaRPr>
            </a:p>
          </p:txBody>
        </p:sp>
      </p:grpSp>
      <p:sp>
        <p:nvSpPr>
          <p:cNvPr id="16" name="Isosceles Triangle 15"/>
          <p:cNvSpPr/>
          <p:nvPr/>
        </p:nvSpPr>
        <p:spPr>
          <a:xfrm rot="3148638">
            <a:off x="4102769" y="6775281"/>
            <a:ext cx="211949" cy="154147"/>
          </a:xfrm>
          <a:custGeom>
            <a:avLst/>
            <a:gdLst>
              <a:gd name="connsiteX0" fmla="*/ 0 w 144966"/>
              <a:gd name="connsiteY0" fmla="*/ 74341 h 74341"/>
              <a:gd name="connsiteX1" fmla="*/ 72483 w 144966"/>
              <a:gd name="connsiteY1" fmla="*/ 0 h 74341"/>
              <a:gd name="connsiteX2" fmla="*/ 144966 w 144966"/>
              <a:gd name="connsiteY2" fmla="*/ 74341 h 74341"/>
              <a:gd name="connsiteX3" fmla="*/ 0 w 144966"/>
              <a:gd name="connsiteY3" fmla="*/ 74341 h 74341"/>
              <a:gd name="connsiteX0" fmla="*/ 0 w 211949"/>
              <a:gd name="connsiteY0" fmla="*/ 74341 h 74341"/>
              <a:gd name="connsiteX1" fmla="*/ 72483 w 211949"/>
              <a:gd name="connsiteY1" fmla="*/ 0 h 74341"/>
              <a:gd name="connsiteX2" fmla="*/ 211949 w 211949"/>
              <a:gd name="connsiteY2" fmla="*/ 5538 h 74341"/>
              <a:gd name="connsiteX3" fmla="*/ 0 w 211949"/>
              <a:gd name="connsiteY3" fmla="*/ 74341 h 74341"/>
              <a:gd name="connsiteX0" fmla="*/ 0 w 211949"/>
              <a:gd name="connsiteY0" fmla="*/ 74341 h 74341"/>
              <a:gd name="connsiteX1" fmla="*/ 72483 w 211949"/>
              <a:gd name="connsiteY1" fmla="*/ 0 h 74341"/>
              <a:gd name="connsiteX2" fmla="*/ 211949 w 211949"/>
              <a:gd name="connsiteY2" fmla="*/ 5538 h 74341"/>
              <a:gd name="connsiteX3" fmla="*/ 69052 w 211949"/>
              <a:gd name="connsiteY3" fmla="*/ 52462 h 74341"/>
              <a:gd name="connsiteX4" fmla="*/ 0 w 211949"/>
              <a:gd name="connsiteY4" fmla="*/ 74341 h 74341"/>
              <a:gd name="connsiteX0" fmla="*/ 0 w 211949"/>
              <a:gd name="connsiteY0" fmla="*/ 74341 h 112489"/>
              <a:gd name="connsiteX1" fmla="*/ 72483 w 211949"/>
              <a:gd name="connsiteY1" fmla="*/ 0 h 112489"/>
              <a:gd name="connsiteX2" fmla="*/ 211949 w 211949"/>
              <a:gd name="connsiteY2" fmla="*/ 5538 h 112489"/>
              <a:gd name="connsiteX3" fmla="*/ 68929 w 211949"/>
              <a:gd name="connsiteY3" fmla="*/ 112489 h 112489"/>
              <a:gd name="connsiteX4" fmla="*/ 0 w 211949"/>
              <a:gd name="connsiteY4" fmla="*/ 74341 h 112489"/>
              <a:gd name="connsiteX0" fmla="*/ 0 w 211949"/>
              <a:gd name="connsiteY0" fmla="*/ 68803 h 106951"/>
              <a:gd name="connsiteX1" fmla="*/ 83605 w 211949"/>
              <a:gd name="connsiteY1" fmla="*/ 3003 h 106951"/>
              <a:gd name="connsiteX2" fmla="*/ 211949 w 211949"/>
              <a:gd name="connsiteY2" fmla="*/ 0 h 106951"/>
              <a:gd name="connsiteX3" fmla="*/ 68929 w 211949"/>
              <a:gd name="connsiteY3" fmla="*/ 106951 h 106951"/>
              <a:gd name="connsiteX4" fmla="*/ 0 w 211949"/>
              <a:gd name="connsiteY4" fmla="*/ 68803 h 106951"/>
              <a:gd name="connsiteX0" fmla="*/ 0 w 211949"/>
              <a:gd name="connsiteY0" fmla="*/ 68803 h 154147"/>
              <a:gd name="connsiteX1" fmla="*/ 83605 w 211949"/>
              <a:gd name="connsiteY1" fmla="*/ 3003 h 154147"/>
              <a:gd name="connsiteX2" fmla="*/ 211949 w 211949"/>
              <a:gd name="connsiteY2" fmla="*/ 0 h 154147"/>
              <a:gd name="connsiteX3" fmla="*/ 75124 w 211949"/>
              <a:gd name="connsiteY3" fmla="*/ 154147 h 154147"/>
              <a:gd name="connsiteX4" fmla="*/ 0 w 211949"/>
              <a:gd name="connsiteY4" fmla="*/ 68803 h 1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49" h="154147">
                <a:moveTo>
                  <a:pt x="0" y="68803"/>
                </a:moveTo>
                <a:lnTo>
                  <a:pt x="83605" y="3003"/>
                </a:lnTo>
                <a:lnTo>
                  <a:pt x="211949" y="0"/>
                </a:lnTo>
                <a:lnTo>
                  <a:pt x="75124" y="154147"/>
                </a:lnTo>
                <a:lnTo>
                  <a:pt x="0" y="688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7467600" cy="1143000"/>
          </a:xfrm>
        </p:spPr>
        <p:txBody>
          <a:bodyPr vert="horz">
            <a:normAutofit/>
          </a:bodyPr>
          <a:lstStyle/>
          <a:p>
            <a:pPr marL="36576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</a:pPr>
            <a:r>
              <a:rPr lang="en-US" sz="2800" b="1" dirty="0">
                <a:latin typeface="FunctionLH" pitchFamily="2" charset="0"/>
                <a:ea typeface="+mn-ea"/>
                <a:cs typeface="+mn-cs"/>
              </a:rPr>
              <a:t>Avoid the Worst Case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6200"/>
            <a:ext cx="7467600" cy="5207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dirty="0" smtClean="0"/>
              <a:t>Motions to Strike governed by </a:t>
            </a:r>
            <a:r>
              <a:rPr lang="en-US" i="1" dirty="0" err="1" smtClean="0"/>
              <a:t>TransAmerican</a:t>
            </a:r>
            <a:r>
              <a:rPr lang="en-US" dirty="0" smtClean="0"/>
              <a:t> </a:t>
            </a:r>
          </a:p>
          <a:p>
            <a:pPr>
              <a:spcAft>
                <a:spcPts val="1200"/>
              </a:spcAft>
              <a:defRPr/>
            </a:pPr>
            <a:r>
              <a:rPr lang="en-US" dirty="0" smtClean="0"/>
              <a:t>Leading </a:t>
            </a:r>
            <a:r>
              <a:rPr lang="en-US" dirty="0"/>
              <a:t>cause of sustained death penalty </a:t>
            </a:r>
            <a:r>
              <a:rPr lang="en-US" dirty="0" smtClean="0"/>
              <a:t>sanctions is document </a:t>
            </a:r>
            <a:r>
              <a:rPr lang="en-US" dirty="0"/>
              <a:t>withholding and/or destruction </a:t>
            </a:r>
          </a:p>
          <a:p>
            <a:pPr>
              <a:spcAft>
                <a:spcPts val="1200"/>
              </a:spcAft>
              <a:defRPr/>
            </a:pPr>
            <a:r>
              <a:rPr lang="en-US" dirty="0" smtClean="0"/>
              <a:t>Court infers that if you could stand production, you would have produced. </a:t>
            </a:r>
          </a:p>
          <a:p>
            <a:pPr>
              <a:spcAft>
                <a:spcPts val="120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654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846" y="2590800"/>
            <a:ext cx="64052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Test </a:t>
            </a:r>
            <a:r>
              <a:rPr lang="en-US" sz="2800" b="1" dirty="0" smtClean="0">
                <a:latin typeface="+mn-lt"/>
                <a:cs typeface="+mn-cs"/>
              </a:rPr>
              <a:t>Neutral </a:t>
            </a:r>
            <a:r>
              <a:rPr lang="en-US" sz="2800" b="1" dirty="0">
                <a:latin typeface="+mn-lt"/>
                <a:cs typeface="+mn-cs"/>
              </a:rPr>
              <a:t>or Positive Explanations</a:t>
            </a:r>
          </a:p>
          <a:p>
            <a:pPr algn="ctr"/>
            <a:r>
              <a:rPr lang="en-US" sz="2800" dirty="0" smtClean="0">
                <a:latin typeface="+mn-lt"/>
              </a:rPr>
              <a:t>for </a:t>
            </a:r>
            <a:r>
              <a:rPr lang="en-US" sz="2800" dirty="0">
                <a:latin typeface="+mn-lt"/>
              </a:rPr>
              <a:t>reasonableness and </a:t>
            </a:r>
            <a:r>
              <a:rPr lang="en-US" sz="2800" dirty="0" smtClean="0">
                <a:latin typeface="+mn-lt"/>
              </a:rPr>
              <a:t>acceptability</a:t>
            </a:r>
          </a:p>
          <a:p>
            <a:pPr algn="ctr"/>
            <a:r>
              <a:rPr lang="en-US" sz="2800" dirty="0" smtClean="0">
                <a:latin typeface="+mn-lt"/>
              </a:rPr>
              <a:t>to </a:t>
            </a:r>
            <a:r>
              <a:rPr lang="en-US" sz="2800" dirty="0">
                <a:latin typeface="+mn-lt"/>
              </a:rPr>
              <a:t>your fact finder</a:t>
            </a:r>
          </a:p>
          <a:p>
            <a:pPr algn="ctr"/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0709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686800" cy="1143000"/>
          </a:xfrm>
        </p:spPr>
        <p:txBody>
          <a:bodyPr vert="horz">
            <a:normAutofit/>
          </a:bodyPr>
          <a:lstStyle/>
          <a:p>
            <a:pPr marL="36576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</a:pPr>
            <a:r>
              <a:rPr lang="en-US" sz="2800" b="1" dirty="0" err="1" smtClean="0">
                <a:latin typeface="FunctionLH" pitchFamily="2" charset="0"/>
                <a:ea typeface="+mn-ea"/>
                <a:cs typeface="+mn-cs"/>
              </a:rPr>
              <a:t>Transcendant</a:t>
            </a:r>
            <a:r>
              <a:rPr lang="en-US" sz="2800" b="1" dirty="0" smtClean="0">
                <a:latin typeface="FunctionLH" pitchFamily="2" charset="0"/>
                <a:ea typeface="+mn-ea"/>
                <a:cs typeface="+mn-cs"/>
              </a:rPr>
              <a:t> Facts Make Bad Documents Irrelevant</a:t>
            </a:r>
            <a:endParaRPr lang="en-US" sz="2800" b="1" dirty="0">
              <a:latin typeface="FunctionLH" pitchFamily="2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346200"/>
            <a:ext cx="8153400" cy="5207000"/>
          </a:xfrm>
          <a:prstGeom prst="rect">
            <a:avLst/>
          </a:prstGeom>
        </p:spPr>
        <p:txBody>
          <a:bodyPr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dirty="0" smtClean="0"/>
              <a:t>Opposition knew and approved</a:t>
            </a:r>
          </a:p>
          <a:p>
            <a:pPr>
              <a:spcAft>
                <a:spcPts val="1200"/>
              </a:spcAft>
              <a:defRPr/>
            </a:pPr>
            <a:r>
              <a:rPr lang="en-US" dirty="0" smtClean="0"/>
              <a:t>They do the same things</a:t>
            </a:r>
          </a:p>
          <a:p>
            <a:pPr>
              <a:spcAft>
                <a:spcPts val="1200"/>
              </a:spcAft>
              <a:defRPr/>
            </a:pPr>
            <a:r>
              <a:rPr lang="en-US" dirty="0" smtClean="0"/>
              <a:t>Refused a fair “out” when offered</a:t>
            </a:r>
          </a:p>
          <a:p>
            <a:pPr>
              <a:spcAft>
                <a:spcPts val="1200"/>
              </a:spcAft>
              <a:defRPr/>
            </a:pPr>
            <a:r>
              <a:rPr lang="en-US" dirty="0" smtClean="0"/>
              <a:t>The project or product was doomed anyway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367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686800" cy="1143000"/>
          </a:xfrm>
        </p:spPr>
        <p:txBody>
          <a:bodyPr vert="horz">
            <a:normAutofit/>
          </a:bodyPr>
          <a:lstStyle/>
          <a:p>
            <a:pPr marL="36576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</a:pPr>
            <a:r>
              <a:rPr lang="en-US" sz="2800" b="1" dirty="0" smtClean="0">
                <a:latin typeface="FunctionLH" pitchFamily="2" charset="0"/>
                <a:ea typeface="+mn-ea"/>
                <a:cs typeface="+mn-cs"/>
              </a:rPr>
              <a:t>Testing Explanations</a:t>
            </a:r>
            <a:endParaRPr lang="en-US" sz="2800" b="1" dirty="0">
              <a:latin typeface="FunctionLH" pitchFamily="2" charset="0"/>
              <a:ea typeface="+mn-ea"/>
              <a:cs typeface="+mn-cs"/>
            </a:endParaRPr>
          </a:p>
        </p:txBody>
      </p:sp>
      <p:pic>
        <p:nvPicPr>
          <p:cNvPr id="4099" name="Picture 3" descr="C:\SB_Case Files\focus_group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54150"/>
            <a:ext cx="8763000" cy="3949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991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4499" y="1185335"/>
            <a:ext cx="6453257" cy="507831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420624" indent="-384048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"/>
              <a:defRPr kumimoji="0" sz="3000">
                <a:latin typeface="+mn-lt"/>
                <a:cs typeface="+mn-cs"/>
              </a:defRPr>
            </a:lvl1pPr>
            <a:lvl2pPr marL="722376" indent="-27432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>
                <a:latin typeface="+mn-lt"/>
                <a:cs typeface="+mn-cs"/>
              </a:defRPr>
            </a:lvl2pPr>
            <a:lvl3pPr marL="1005840" indent="-256032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>
                <a:latin typeface="+mn-lt"/>
                <a:cs typeface="+mn-cs"/>
              </a:defRPr>
            </a:lvl3pPr>
            <a:lvl4pPr marL="1280160" indent="-237744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>
                <a:latin typeface="+mn-lt"/>
                <a:cs typeface="+mn-cs"/>
              </a:defRPr>
            </a:lvl4pPr>
            <a:lvl5pPr marL="1490472" indent="-18288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>
                <a:latin typeface="+mn-lt"/>
                <a:cs typeface="+mn-cs"/>
              </a:defRPr>
            </a:lvl5pPr>
            <a:lvl6pPr marL="1700784" indent="-182880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baseline="0">
                <a:latin typeface="+mn-lt"/>
                <a:cs typeface="+mn-cs"/>
              </a:defRPr>
            </a:lvl6pPr>
            <a:lvl7pPr marL="1920240" indent="-182880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baseline="0">
                <a:latin typeface="+mn-lt"/>
                <a:cs typeface="+mn-cs"/>
              </a:defRPr>
            </a:lvl7pPr>
            <a:lvl8pPr marL="2139696" indent="-182880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>
                <a:latin typeface="+mn-lt"/>
                <a:cs typeface="+mn-cs"/>
              </a:defRPr>
            </a:lvl8pPr>
            <a:lvl9pPr marL="2331720" indent="-18288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>
                <a:latin typeface="+mn-lt"/>
                <a:cs typeface="+mn-cs"/>
              </a:defRPr>
            </a:lvl9pPr>
          </a:lstStyle>
          <a:p>
            <a:r>
              <a:rPr lang="en-US" sz="2400" dirty="0"/>
              <a:t>Familiar with all bad </a:t>
            </a:r>
            <a:r>
              <a:rPr lang="en-US" sz="2400" dirty="0" smtClean="0"/>
              <a:t>documents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4500" y="1975347"/>
            <a:ext cx="7626074" cy="1015663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420624" indent="-384048" eaLnBrk="1" latinLnBrk="0" hangingPunct="1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"/>
              <a:defRPr kumimoji="0" sz="3000">
                <a:latin typeface="+mn-lt"/>
                <a:cs typeface="+mn-cs"/>
              </a:defRPr>
            </a:lvl1pPr>
            <a:lvl2pPr marL="722376" indent="-27432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>
                <a:latin typeface="+mn-lt"/>
                <a:cs typeface="+mn-cs"/>
              </a:defRPr>
            </a:lvl2pPr>
            <a:lvl3pPr marL="1005840" indent="-256032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>
                <a:latin typeface="+mn-lt"/>
                <a:cs typeface="+mn-cs"/>
              </a:defRPr>
            </a:lvl3pPr>
            <a:lvl4pPr marL="1280160" indent="-237744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>
                <a:latin typeface="+mn-lt"/>
                <a:cs typeface="+mn-cs"/>
              </a:defRPr>
            </a:lvl4pPr>
            <a:lvl5pPr marL="1490472" indent="-18288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>
                <a:latin typeface="+mn-lt"/>
                <a:cs typeface="+mn-cs"/>
              </a:defRPr>
            </a:lvl5pPr>
            <a:lvl6pPr marL="1700784" indent="-182880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baseline="0">
                <a:latin typeface="+mn-lt"/>
                <a:cs typeface="+mn-cs"/>
              </a:defRPr>
            </a:lvl6pPr>
            <a:lvl7pPr marL="1920240" indent="-182880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baseline="0">
                <a:latin typeface="+mn-lt"/>
                <a:cs typeface="+mn-cs"/>
              </a:defRPr>
            </a:lvl7pPr>
            <a:lvl8pPr marL="2139696" indent="-182880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>
                <a:latin typeface="+mn-lt"/>
                <a:cs typeface="+mn-cs"/>
              </a:defRPr>
            </a:lvl8pPr>
            <a:lvl9pPr marL="2331720" indent="-18288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>
                <a:latin typeface="+mn-lt"/>
                <a:cs typeface="+mn-cs"/>
              </a:defRPr>
            </a:lvl9pPr>
          </a:lstStyle>
          <a:p>
            <a:r>
              <a:rPr lang="en-US" sz="2400" dirty="0"/>
              <a:t>Acknowledge if/when necessary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87017" y="2991010"/>
            <a:ext cx="8319054" cy="3269082"/>
            <a:chOff x="487017" y="2991010"/>
            <a:chExt cx="8319054" cy="3269082"/>
          </a:xfrm>
        </p:grpSpPr>
        <p:pic>
          <p:nvPicPr>
            <p:cNvPr id="5122" name="Picture 2" descr="C:\SB_Case Files\runne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17" y="2991010"/>
              <a:ext cx="5049081" cy="326908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  <a:extLst/>
          </p:spPr>
        </p:pic>
        <p:sp>
          <p:nvSpPr>
            <p:cNvPr id="9" name="TextBox 8"/>
            <p:cNvSpPr txBox="1"/>
            <p:nvPr/>
          </p:nvSpPr>
          <p:spPr>
            <a:xfrm>
              <a:off x="5724939" y="3040037"/>
              <a:ext cx="3081132" cy="2400657"/>
            </a:xfrm>
            <a:prstGeom prst="rect">
              <a:avLst/>
            </a:prstGeom>
          </p:spPr>
          <p:txBody>
            <a:bodyPr>
              <a:normAutofit/>
            </a:bodyPr>
            <a:lstStyle>
              <a:defPPr>
                <a:defRPr lang="en-US"/>
              </a:defPPr>
              <a:lvl1pPr marL="420624" indent="-384048" eaLnBrk="1" latinLnBrk="0" hangingPunct="1">
                <a:spcBef>
                  <a:spcPct val="20000"/>
                </a:spcBef>
                <a:spcAft>
                  <a:spcPts val="1200"/>
                </a:spcAft>
                <a:buClr>
                  <a:schemeClr val="accent1"/>
                </a:buClr>
                <a:buSzPct val="80000"/>
                <a:buFont typeface="Wingdings 2"/>
                <a:buChar char=""/>
                <a:defRPr kumimoji="0" sz="3000">
                  <a:latin typeface="+mn-lt"/>
                  <a:cs typeface="+mn-cs"/>
                </a:defRPr>
              </a:lvl1pPr>
              <a:lvl2pPr marL="722376" indent="-274320" eaLnBrk="1" latinLnBrk="0" hangingPunct="1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/>
                <a:buChar char=""/>
                <a:defRPr kumimoji="0" sz="2600">
                  <a:latin typeface="+mn-lt"/>
                  <a:cs typeface="+mn-cs"/>
                </a:defRPr>
              </a:lvl2pPr>
              <a:lvl3pPr marL="1005840" indent="-256032" eaLnBrk="1" latinLnBrk="0" hangingPunct="1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/>
                <a:buChar char="○"/>
                <a:defRPr kumimoji="0">
                  <a:latin typeface="+mn-lt"/>
                  <a:cs typeface="+mn-cs"/>
                </a:defRPr>
              </a:lvl3pPr>
              <a:lvl4pPr marL="1280160" indent="-237744" eaLnBrk="1" latinLnBrk="0" hangingPunct="1">
                <a:spcBef>
                  <a:spcPct val="20000"/>
                </a:spcBef>
                <a:buClr>
                  <a:schemeClr val="accent3"/>
                </a:buClr>
                <a:buSzPct val="90000"/>
                <a:buFont typeface="Wingdings 2"/>
                <a:buChar char=""/>
                <a:defRPr kumimoji="0" sz="2000">
                  <a:latin typeface="+mn-lt"/>
                  <a:cs typeface="+mn-cs"/>
                </a:defRPr>
              </a:lvl4pPr>
              <a:lvl5pPr marL="1490472" indent="-182880" eaLnBrk="1" latinLnBrk="0" hangingPunct="1">
                <a:spcBef>
                  <a:spcPct val="20000"/>
                </a:spcBef>
                <a:buClr>
                  <a:schemeClr val="accent4"/>
                </a:buClr>
                <a:buSzPct val="100000"/>
                <a:buFont typeface="Arial"/>
                <a:buChar char="-"/>
                <a:defRPr kumimoji="0" sz="2000">
                  <a:latin typeface="+mn-lt"/>
                  <a:cs typeface="+mn-cs"/>
                </a:defRPr>
              </a:lvl5pPr>
              <a:lvl6pPr marL="1700784" indent="-182880">
                <a:spcBef>
                  <a:spcPct val="20000"/>
                </a:spcBef>
                <a:buClr>
                  <a:schemeClr val="accent5"/>
                </a:buClr>
                <a:buFont typeface="Arial"/>
                <a:buChar char="-"/>
                <a:defRPr kumimoji="0" sz="2000" baseline="0">
                  <a:latin typeface="+mn-lt"/>
                  <a:cs typeface="+mn-cs"/>
                </a:defRPr>
              </a:lvl6pPr>
              <a:lvl7pPr marL="1920240" indent="-182880">
                <a:spcBef>
                  <a:spcPct val="20000"/>
                </a:spcBef>
                <a:buClr>
                  <a:schemeClr val="accent6"/>
                </a:buClr>
                <a:buSzPct val="100000"/>
                <a:buFont typeface="Arial"/>
                <a:buChar char="•"/>
                <a:defRPr kumimoji="0" sz="1800" baseline="0">
                  <a:latin typeface="+mn-lt"/>
                  <a:cs typeface="+mn-cs"/>
                </a:defRPr>
              </a:lvl7pPr>
              <a:lvl8pPr marL="2139696" indent="-182880">
                <a:spcBef>
                  <a:spcPct val="20000"/>
                </a:spcBef>
                <a:buClr>
                  <a:schemeClr val="accent6"/>
                </a:buClr>
                <a:buFont typeface="Arial"/>
                <a:buChar char="▪"/>
                <a:defRPr kumimoji="0" sz="1600">
                  <a:latin typeface="+mn-lt"/>
                  <a:cs typeface="+mn-cs"/>
                </a:defRPr>
              </a:lvl8pPr>
              <a:lvl9pPr marL="2331720" indent="-182880">
                <a:spcBef>
                  <a:spcPct val="20000"/>
                </a:spcBef>
                <a:buClr>
                  <a:schemeClr val="accent6"/>
                </a:buClr>
                <a:buFont typeface="Arial"/>
                <a:buChar char="•"/>
                <a:defRPr kumimoji="0" sz="1600">
                  <a:latin typeface="+mn-lt"/>
                  <a:cs typeface="+mn-cs"/>
                </a:defRPr>
              </a:lvl9pPr>
            </a:lstStyle>
            <a:p>
              <a:r>
                <a:rPr lang="en-US" sz="2400" dirty="0"/>
                <a:t>Path to positive explanations, transcendent facts</a:t>
              </a: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457200" y="71438"/>
            <a:ext cx="868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576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  <a:buNone/>
            </a:pPr>
            <a:r>
              <a:rPr lang="en-US" sz="2800" b="1" dirty="0" smtClean="0">
                <a:latin typeface="FunctionLH" pitchFamily="2" charset="0"/>
                <a:ea typeface="+mn-ea"/>
                <a:cs typeface="+mn-cs"/>
              </a:rPr>
              <a:t>Witness Preparation</a:t>
            </a:r>
            <a:endParaRPr lang="en-US" sz="2800" b="1" dirty="0">
              <a:latin typeface="FunctionLH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426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SB_Case Files\AP_Constitution_6Amendment_SpeedyTrial.jpg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8" y="749300"/>
            <a:ext cx="3052412" cy="2619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047590" y="1324077"/>
            <a:ext cx="4944010" cy="5207000"/>
          </a:xfrm>
          <a:prstGeom prst="rect">
            <a:avLst/>
          </a:prstGeom>
        </p:spPr>
        <p:txBody>
          <a:bodyPr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dirty="0" smtClean="0"/>
              <a:t>Don’t over-explain</a:t>
            </a:r>
          </a:p>
          <a:p>
            <a:pPr>
              <a:spcAft>
                <a:spcPts val="1200"/>
              </a:spcAft>
              <a:defRPr/>
            </a:pPr>
            <a:r>
              <a:rPr lang="en-US" dirty="0" smtClean="0"/>
              <a:t>Don’t hide</a:t>
            </a:r>
          </a:p>
          <a:p>
            <a:pPr>
              <a:spcAft>
                <a:spcPts val="1200"/>
              </a:spcAft>
              <a:defRPr/>
            </a:pPr>
            <a:r>
              <a:rPr lang="en-US" dirty="0" smtClean="0"/>
              <a:t>Explain early and well, give transcendent facts</a:t>
            </a:r>
          </a:p>
          <a:p>
            <a:pPr>
              <a:spcAft>
                <a:spcPts val="1200"/>
              </a:spcAft>
              <a:defRPr/>
            </a:pPr>
            <a:r>
              <a:rPr lang="en-US" dirty="0" smtClean="0"/>
              <a:t>Over-prove, prove through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3838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7800" y="71438"/>
            <a:ext cx="8966200" cy="1143000"/>
          </a:xfrm>
        </p:spPr>
        <p:txBody>
          <a:bodyPr vert="horz">
            <a:normAutofit/>
          </a:bodyPr>
          <a:lstStyle/>
          <a:p>
            <a:pPr marL="36576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</a:pPr>
            <a:r>
              <a:rPr lang="en-US" sz="2800" b="1" dirty="0" smtClean="0">
                <a:latin typeface="FunctionLH" pitchFamily="2" charset="0"/>
                <a:ea typeface="+mn-ea"/>
                <a:cs typeface="+mn-cs"/>
              </a:rPr>
              <a:t>Bad Document Cases Are Hard. Good Counsel is Crucial.</a:t>
            </a:r>
            <a:endParaRPr lang="en-US" sz="2800" b="1" dirty="0">
              <a:latin typeface="FunctionLH" pitchFamily="2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6594" y="1493338"/>
            <a:ext cx="6375533" cy="591915"/>
            <a:chOff x="736594" y="1493338"/>
            <a:chExt cx="6375533" cy="591915"/>
          </a:xfrm>
        </p:grpSpPr>
        <p:grpSp>
          <p:nvGrpSpPr>
            <p:cNvPr id="7225" name="Group 7224"/>
            <p:cNvGrpSpPr/>
            <p:nvPr/>
          </p:nvGrpSpPr>
          <p:grpSpPr>
            <a:xfrm>
              <a:off x="736594" y="1493338"/>
              <a:ext cx="788068" cy="591915"/>
              <a:chOff x="836613" y="1792288"/>
              <a:chExt cx="2895600" cy="2174875"/>
            </a:xfrm>
          </p:grpSpPr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836613" y="1792288"/>
                <a:ext cx="2895600" cy="2174875"/>
              </a:xfrm>
              <a:custGeom>
                <a:avLst/>
                <a:gdLst>
                  <a:gd name="T0" fmla="*/ 1848 w 3648"/>
                  <a:gd name="T1" fmla="*/ 492 h 2740"/>
                  <a:gd name="T2" fmla="*/ 1848 w 3648"/>
                  <a:gd name="T3" fmla="*/ 864 h 2740"/>
                  <a:gd name="T4" fmla="*/ 1969 w 3648"/>
                  <a:gd name="T5" fmla="*/ 888 h 2740"/>
                  <a:gd name="T6" fmla="*/ 2033 w 3648"/>
                  <a:gd name="T7" fmla="*/ 947 h 2740"/>
                  <a:gd name="T8" fmla="*/ 2052 w 3648"/>
                  <a:gd name="T9" fmla="*/ 1016 h 2740"/>
                  <a:gd name="T10" fmla="*/ 2073 w 3648"/>
                  <a:gd name="T11" fmla="*/ 1097 h 2740"/>
                  <a:gd name="T12" fmla="*/ 2147 w 3648"/>
                  <a:gd name="T13" fmla="*/ 1143 h 2740"/>
                  <a:gd name="T14" fmla="*/ 2255 w 3648"/>
                  <a:gd name="T15" fmla="*/ 1239 h 2740"/>
                  <a:gd name="T16" fmla="*/ 2468 w 3648"/>
                  <a:gd name="T17" fmla="*/ 1403 h 2740"/>
                  <a:gd name="T18" fmla="*/ 2684 w 3648"/>
                  <a:gd name="T19" fmla="*/ 1558 h 2740"/>
                  <a:gd name="T20" fmla="*/ 2900 w 3648"/>
                  <a:gd name="T21" fmla="*/ 1714 h 2740"/>
                  <a:gd name="T22" fmla="*/ 3118 w 3648"/>
                  <a:gd name="T23" fmla="*/ 1865 h 2740"/>
                  <a:gd name="T24" fmla="*/ 3335 w 3648"/>
                  <a:gd name="T25" fmla="*/ 2021 h 2740"/>
                  <a:gd name="T26" fmla="*/ 3549 w 3648"/>
                  <a:gd name="T27" fmla="*/ 2179 h 2740"/>
                  <a:gd name="T28" fmla="*/ 3604 w 3648"/>
                  <a:gd name="T29" fmla="*/ 2311 h 2740"/>
                  <a:gd name="T30" fmla="*/ 3631 w 3648"/>
                  <a:gd name="T31" fmla="*/ 2577 h 2740"/>
                  <a:gd name="T32" fmla="*/ 3596 w 3648"/>
                  <a:gd name="T33" fmla="*/ 2647 h 2740"/>
                  <a:gd name="T34" fmla="*/ 3483 w 3648"/>
                  <a:gd name="T35" fmla="*/ 2674 h 2740"/>
                  <a:gd name="T36" fmla="*/ 3357 w 3648"/>
                  <a:gd name="T37" fmla="*/ 2695 h 2740"/>
                  <a:gd name="T38" fmla="*/ 3230 w 3648"/>
                  <a:gd name="T39" fmla="*/ 2696 h 2740"/>
                  <a:gd name="T40" fmla="*/ 3094 w 3648"/>
                  <a:gd name="T41" fmla="*/ 2708 h 2740"/>
                  <a:gd name="T42" fmla="*/ 2950 w 3648"/>
                  <a:gd name="T43" fmla="*/ 2740 h 2740"/>
                  <a:gd name="T44" fmla="*/ 2838 w 3648"/>
                  <a:gd name="T45" fmla="*/ 2695 h 2740"/>
                  <a:gd name="T46" fmla="*/ 2724 w 3648"/>
                  <a:gd name="T47" fmla="*/ 2676 h 2740"/>
                  <a:gd name="T48" fmla="*/ 2650 w 3648"/>
                  <a:gd name="T49" fmla="*/ 2594 h 2740"/>
                  <a:gd name="T50" fmla="*/ 2690 w 3648"/>
                  <a:gd name="T51" fmla="*/ 2446 h 2740"/>
                  <a:gd name="T52" fmla="*/ 2724 w 3648"/>
                  <a:gd name="T53" fmla="*/ 2306 h 2740"/>
                  <a:gd name="T54" fmla="*/ 2570 w 3648"/>
                  <a:gd name="T55" fmla="*/ 2304 h 2740"/>
                  <a:gd name="T56" fmla="*/ 2436 w 3648"/>
                  <a:gd name="T57" fmla="*/ 2304 h 2740"/>
                  <a:gd name="T58" fmla="*/ 2320 w 3648"/>
                  <a:gd name="T59" fmla="*/ 2283 h 2740"/>
                  <a:gd name="T60" fmla="*/ 2345 w 3648"/>
                  <a:gd name="T61" fmla="*/ 2122 h 2740"/>
                  <a:gd name="T62" fmla="*/ 2362 w 3648"/>
                  <a:gd name="T63" fmla="*/ 1996 h 2740"/>
                  <a:gd name="T64" fmla="*/ 2301 w 3648"/>
                  <a:gd name="T65" fmla="*/ 1957 h 2740"/>
                  <a:gd name="T66" fmla="*/ 2208 w 3648"/>
                  <a:gd name="T67" fmla="*/ 1953 h 2740"/>
                  <a:gd name="T68" fmla="*/ 2106 w 3648"/>
                  <a:gd name="T69" fmla="*/ 1968 h 2740"/>
                  <a:gd name="T70" fmla="*/ 2005 w 3648"/>
                  <a:gd name="T71" fmla="*/ 1993 h 2740"/>
                  <a:gd name="T72" fmla="*/ 1922 w 3648"/>
                  <a:gd name="T73" fmla="*/ 1968 h 2740"/>
                  <a:gd name="T74" fmla="*/ 1848 w 3648"/>
                  <a:gd name="T75" fmla="*/ 1928 h 2740"/>
                  <a:gd name="T76" fmla="*/ 1793 w 3648"/>
                  <a:gd name="T77" fmla="*/ 1917 h 2740"/>
                  <a:gd name="T78" fmla="*/ 1774 w 3648"/>
                  <a:gd name="T79" fmla="*/ 1828 h 2740"/>
                  <a:gd name="T80" fmla="*/ 1793 w 3648"/>
                  <a:gd name="T81" fmla="*/ 1693 h 2740"/>
                  <a:gd name="T82" fmla="*/ 1749 w 3648"/>
                  <a:gd name="T83" fmla="*/ 1602 h 2740"/>
                  <a:gd name="T84" fmla="*/ 1614 w 3648"/>
                  <a:gd name="T85" fmla="*/ 1611 h 2740"/>
                  <a:gd name="T86" fmla="*/ 1491 w 3648"/>
                  <a:gd name="T87" fmla="*/ 1579 h 2740"/>
                  <a:gd name="T88" fmla="*/ 1371 w 3648"/>
                  <a:gd name="T89" fmla="*/ 1484 h 2740"/>
                  <a:gd name="T90" fmla="*/ 1297 w 3648"/>
                  <a:gd name="T91" fmla="*/ 1469 h 2740"/>
                  <a:gd name="T92" fmla="*/ 1223 w 3648"/>
                  <a:gd name="T93" fmla="*/ 1444 h 2740"/>
                  <a:gd name="T94" fmla="*/ 1060 w 3648"/>
                  <a:gd name="T95" fmla="*/ 1401 h 2740"/>
                  <a:gd name="T96" fmla="*/ 736 w 3648"/>
                  <a:gd name="T97" fmla="*/ 1393 h 2740"/>
                  <a:gd name="T98" fmla="*/ 427 w 3648"/>
                  <a:gd name="T99" fmla="*/ 1304 h 2740"/>
                  <a:gd name="T100" fmla="*/ 167 w 3648"/>
                  <a:gd name="T101" fmla="*/ 1148 h 2740"/>
                  <a:gd name="T102" fmla="*/ 34 w 3648"/>
                  <a:gd name="T103" fmla="*/ 949 h 2740"/>
                  <a:gd name="T104" fmla="*/ 0 w 3648"/>
                  <a:gd name="T105" fmla="*/ 684 h 2740"/>
                  <a:gd name="T106" fmla="*/ 42 w 3648"/>
                  <a:gd name="T107" fmla="*/ 486 h 2740"/>
                  <a:gd name="T108" fmla="*/ 129 w 3648"/>
                  <a:gd name="T109" fmla="*/ 327 h 2740"/>
                  <a:gd name="T110" fmla="*/ 264 w 3648"/>
                  <a:gd name="T111" fmla="*/ 204 h 2740"/>
                  <a:gd name="T112" fmla="*/ 446 w 3648"/>
                  <a:gd name="T113" fmla="*/ 103 h 2740"/>
                  <a:gd name="T114" fmla="*/ 658 w 3648"/>
                  <a:gd name="T115" fmla="*/ 31 h 2740"/>
                  <a:gd name="T116" fmla="*/ 888 w 3648"/>
                  <a:gd name="T117" fmla="*/ 2 h 2740"/>
                  <a:gd name="T118" fmla="*/ 1121 w 3648"/>
                  <a:gd name="T119" fmla="*/ 14 h 2740"/>
                  <a:gd name="T120" fmla="*/ 1347 w 3648"/>
                  <a:gd name="T121" fmla="*/ 65 h 2740"/>
                  <a:gd name="T122" fmla="*/ 1555 w 3648"/>
                  <a:gd name="T123" fmla="*/ 156 h 2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48" h="2740">
                    <a:moveTo>
                      <a:pt x="1703" y="257"/>
                    </a:moveTo>
                    <a:lnTo>
                      <a:pt x="1749" y="310"/>
                    </a:lnTo>
                    <a:lnTo>
                      <a:pt x="1789" y="367"/>
                    </a:lnTo>
                    <a:lnTo>
                      <a:pt x="1823" y="427"/>
                    </a:lnTo>
                    <a:lnTo>
                      <a:pt x="1848" y="492"/>
                    </a:lnTo>
                    <a:lnTo>
                      <a:pt x="1865" y="558"/>
                    </a:lnTo>
                    <a:lnTo>
                      <a:pt x="1874" y="627"/>
                    </a:lnTo>
                    <a:lnTo>
                      <a:pt x="1876" y="697"/>
                    </a:lnTo>
                    <a:lnTo>
                      <a:pt x="1870" y="769"/>
                    </a:lnTo>
                    <a:lnTo>
                      <a:pt x="1848" y="864"/>
                    </a:lnTo>
                    <a:lnTo>
                      <a:pt x="1868" y="877"/>
                    </a:lnTo>
                    <a:lnTo>
                      <a:pt x="1891" y="883"/>
                    </a:lnTo>
                    <a:lnTo>
                      <a:pt x="1916" y="887"/>
                    </a:lnTo>
                    <a:lnTo>
                      <a:pt x="1942" y="887"/>
                    </a:lnTo>
                    <a:lnTo>
                      <a:pt x="1969" y="888"/>
                    </a:lnTo>
                    <a:lnTo>
                      <a:pt x="1994" y="892"/>
                    </a:lnTo>
                    <a:lnTo>
                      <a:pt x="2018" y="900"/>
                    </a:lnTo>
                    <a:lnTo>
                      <a:pt x="2037" y="917"/>
                    </a:lnTo>
                    <a:lnTo>
                      <a:pt x="2033" y="932"/>
                    </a:lnTo>
                    <a:lnTo>
                      <a:pt x="2033" y="947"/>
                    </a:lnTo>
                    <a:lnTo>
                      <a:pt x="2037" y="961"/>
                    </a:lnTo>
                    <a:lnTo>
                      <a:pt x="2045" y="974"/>
                    </a:lnTo>
                    <a:lnTo>
                      <a:pt x="2049" y="987"/>
                    </a:lnTo>
                    <a:lnTo>
                      <a:pt x="2052" y="1000"/>
                    </a:lnTo>
                    <a:lnTo>
                      <a:pt x="2052" y="1016"/>
                    </a:lnTo>
                    <a:lnTo>
                      <a:pt x="2045" y="1031"/>
                    </a:lnTo>
                    <a:lnTo>
                      <a:pt x="2045" y="1052"/>
                    </a:lnTo>
                    <a:lnTo>
                      <a:pt x="2051" y="1069"/>
                    </a:lnTo>
                    <a:lnTo>
                      <a:pt x="2060" y="1084"/>
                    </a:lnTo>
                    <a:lnTo>
                      <a:pt x="2073" y="1097"/>
                    </a:lnTo>
                    <a:lnTo>
                      <a:pt x="2088" y="1108"/>
                    </a:lnTo>
                    <a:lnTo>
                      <a:pt x="2104" y="1120"/>
                    </a:lnTo>
                    <a:lnTo>
                      <a:pt x="2119" y="1133"/>
                    </a:lnTo>
                    <a:lnTo>
                      <a:pt x="2132" y="1145"/>
                    </a:lnTo>
                    <a:lnTo>
                      <a:pt x="2147" y="1143"/>
                    </a:lnTo>
                    <a:lnTo>
                      <a:pt x="2161" y="1148"/>
                    </a:lnTo>
                    <a:lnTo>
                      <a:pt x="2168" y="1158"/>
                    </a:lnTo>
                    <a:lnTo>
                      <a:pt x="2172" y="1173"/>
                    </a:lnTo>
                    <a:lnTo>
                      <a:pt x="2214" y="1207"/>
                    </a:lnTo>
                    <a:lnTo>
                      <a:pt x="2255" y="1239"/>
                    </a:lnTo>
                    <a:lnTo>
                      <a:pt x="2297" y="1274"/>
                    </a:lnTo>
                    <a:lnTo>
                      <a:pt x="2341" y="1306"/>
                    </a:lnTo>
                    <a:lnTo>
                      <a:pt x="2382" y="1338"/>
                    </a:lnTo>
                    <a:lnTo>
                      <a:pt x="2424" y="1370"/>
                    </a:lnTo>
                    <a:lnTo>
                      <a:pt x="2468" y="1403"/>
                    </a:lnTo>
                    <a:lnTo>
                      <a:pt x="2511" y="1435"/>
                    </a:lnTo>
                    <a:lnTo>
                      <a:pt x="2553" y="1465"/>
                    </a:lnTo>
                    <a:lnTo>
                      <a:pt x="2597" y="1497"/>
                    </a:lnTo>
                    <a:lnTo>
                      <a:pt x="2640" y="1528"/>
                    </a:lnTo>
                    <a:lnTo>
                      <a:pt x="2684" y="1558"/>
                    </a:lnTo>
                    <a:lnTo>
                      <a:pt x="2726" y="1590"/>
                    </a:lnTo>
                    <a:lnTo>
                      <a:pt x="2769" y="1621"/>
                    </a:lnTo>
                    <a:lnTo>
                      <a:pt x="2813" y="1651"/>
                    </a:lnTo>
                    <a:lnTo>
                      <a:pt x="2857" y="1681"/>
                    </a:lnTo>
                    <a:lnTo>
                      <a:pt x="2900" y="1714"/>
                    </a:lnTo>
                    <a:lnTo>
                      <a:pt x="2944" y="1744"/>
                    </a:lnTo>
                    <a:lnTo>
                      <a:pt x="2988" y="1774"/>
                    </a:lnTo>
                    <a:lnTo>
                      <a:pt x="3031" y="1805"/>
                    </a:lnTo>
                    <a:lnTo>
                      <a:pt x="3075" y="1835"/>
                    </a:lnTo>
                    <a:lnTo>
                      <a:pt x="3118" y="1865"/>
                    </a:lnTo>
                    <a:lnTo>
                      <a:pt x="3162" y="1896"/>
                    </a:lnTo>
                    <a:lnTo>
                      <a:pt x="3206" y="1928"/>
                    </a:lnTo>
                    <a:lnTo>
                      <a:pt x="3247" y="1958"/>
                    </a:lnTo>
                    <a:lnTo>
                      <a:pt x="3291" y="1989"/>
                    </a:lnTo>
                    <a:lnTo>
                      <a:pt x="3335" y="2021"/>
                    </a:lnTo>
                    <a:lnTo>
                      <a:pt x="3378" y="2051"/>
                    </a:lnTo>
                    <a:lnTo>
                      <a:pt x="3420" y="2084"/>
                    </a:lnTo>
                    <a:lnTo>
                      <a:pt x="3464" y="2114"/>
                    </a:lnTo>
                    <a:lnTo>
                      <a:pt x="3507" y="2146"/>
                    </a:lnTo>
                    <a:lnTo>
                      <a:pt x="3549" y="2179"/>
                    </a:lnTo>
                    <a:lnTo>
                      <a:pt x="3568" y="2182"/>
                    </a:lnTo>
                    <a:lnTo>
                      <a:pt x="3577" y="2196"/>
                    </a:lnTo>
                    <a:lnTo>
                      <a:pt x="3585" y="2215"/>
                    </a:lnTo>
                    <a:lnTo>
                      <a:pt x="3593" y="2232"/>
                    </a:lnTo>
                    <a:lnTo>
                      <a:pt x="3604" y="2311"/>
                    </a:lnTo>
                    <a:lnTo>
                      <a:pt x="3617" y="2391"/>
                    </a:lnTo>
                    <a:lnTo>
                      <a:pt x="3634" y="2471"/>
                    </a:lnTo>
                    <a:lnTo>
                      <a:pt x="3648" y="2550"/>
                    </a:lnTo>
                    <a:lnTo>
                      <a:pt x="3638" y="2564"/>
                    </a:lnTo>
                    <a:lnTo>
                      <a:pt x="3631" y="2577"/>
                    </a:lnTo>
                    <a:lnTo>
                      <a:pt x="3625" y="2592"/>
                    </a:lnTo>
                    <a:lnTo>
                      <a:pt x="3619" y="2605"/>
                    </a:lnTo>
                    <a:lnTo>
                      <a:pt x="3613" y="2621"/>
                    </a:lnTo>
                    <a:lnTo>
                      <a:pt x="3606" y="2634"/>
                    </a:lnTo>
                    <a:lnTo>
                      <a:pt x="3596" y="2647"/>
                    </a:lnTo>
                    <a:lnTo>
                      <a:pt x="3583" y="2659"/>
                    </a:lnTo>
                    <a:lnTo>
                      <a:pt x="3558" y="2662"/>
                    </a:lnTo>
                    <a:lnTo>
                      <a:pt x="3534" y="2664"/>
                    </a:lnTo>
                    <a:lnTo>
                      <a:pt x="3509" y="2670"/>
                    </a:lnTo>
                    <a:lnTo>
                      <a:pt x="3483" y="2674"/>
                    </a:lnTo>
                    <a:lnTo>
                      <a:pt x="3458" y="2678"/>
                    </a:lnTo>
                    <a:lnTo>
                      <a:pt x="3433" y="2683"/>
                    </a:lnTo>
                    <a:lnTo>
                      <a:pt x="3409" y="2687"/>
                    </a:lnTo>
                    <a:lnTo>
                      <a:pt x="3384" y="2691"/>
                    </a:lnTo>
                    <a:lnTo>
                      <a:pt x="3357" y="2695"/>
                    </a:lnTo>
                    <a:lnTo>
                      <a:pt x="3333" y="2696"/>
                    </a:lnTo>
                    <a:lnTo>
                      <a:pt x="3308" y="2698"/>
                    </a:lnTo>
                    <a:lnTo>
                      <a:pt x="3282" y="2700"/>
                    </a:lnTo>
                    <a:lnTo>
                      <a:pt x="3257" y="2698"/>
                    </a:lnTo>
                    <a:lnTo>
                      <a:pt x="3230" y="2696"/>
                    </a:lnTo>
                    <a:lnTo>
                      <a:pt x="3206" y="2693"/>
                    </a:lnTo>
                    <a:lnTo>
                      <a:pt x="3179" y="2687"/>
                    </a:lnTo>
                    <a:lnTo>
                      <a:pt x="3151" y="2695"/>
                    </a:lnTo>
                    <a:lnTo>
                      <a:pt x="3122" y="2700"/>
                    </a:lnTo>
                    <a:lnTo>
                      <a:pt x="3094" y="2708"/>
                    </a:lnTo>
                    <a:lnTo>
                      <a:pt x="3065" y="2715"/>
                    </a:lnTo>
                    <a:lnTo>
                      <a:pt x="3037" y="2721"/>
                    </a:lnTo>
                    <a:lnTo>
                      <a:pt x="3008" y="2729"/>
                    </a:lnTo>
                    <a:lnTo>
                      <a:pt x="2978" y="2734"/>
                    </a:lnTo>
                    <a:lnTo>
                      <a:pt x="2950" y="2740"/>
                    </a:lnTo>
                    <a:lnTo>
                      <a:pt x="2927" y="2729"/>
                    </a:lnTo>
                    <a:lnTo>
                      <a:pt x="2904" y="2719"/>
                    </a:lnTo>
                    <a:lnTo>
                      <a:pt x="2883" y="2708"/>
                    </a:lnTo>
                    <a:lnTo>
                      <a:pt x="2860" y="2700"/>
                    </a:lnTo>
                    <a:lnTo>
                      <a:pt x="2838" y="2695"/>
                    </a:lnTo>
                    <a:lnTo>
                      <a:pt x="2813" y="2691"/>
                    </a:lnTo>
                    <a:lnTo>
                      <a:pt x="2790" y="2695"/>
                    </a:lnTo>
                    <a:lnTo>
                      <a:pt x="2764" y="2702"/>
                    </a:lnTo>
                    <a:lnTo>
                      <a:pt x="2747" y="2687"/>
                    </a:lnTo>
                    <a:lnTo>
                      <a:pt x="2724" y="2676"/>
                    </a:lnTo>
                    <a:lnTo>
                      <a:pt x="2701" y="2662"/>
                    </a:lnTo>
                    <a:lnTo>
                      <a:pt x="2680" y="2651"/>
                    </a:lnTo>
                    <a:lnTo>
                      <a:pt x="2663" y="2636"/>
                    </a:lnTo>
                    <a:lnTo>
                      <a:pt x="2652" y="2617"/>
                    </a:lnTo>
                    <a:lnTo>
                      <a:pt x="2650" y="2594"/>
                    </a:lnTo>
                    <a:lnTo>
                      <a:pt x="2659" y="2566"/>
                    </a:lnTo>
                    <a:lnTo>
                      <a:pt x="2656" y="2533"/>
                    </a:lnTo>
                    <a:lnTo>
                      <a:pt x="2661" y="2503"/>
                    </a:lnTo>
                    <a:lnTo>
                      <a:pt x="2675" y="2473"/>
                    </a:lnTo>
                    <a:lnTo>
                      <a:pt x="2690" y="2446"/>
                    </a:lnTo>
                    <a:lnTo>
                      <a:pt x="2709" y="2418"/>
                    </a:lnTo>
                    <a:lnTo>
                      <a:pt x="2726" y="2389"/>
                    </a:lnTo>
                    <a:lnTo>
                      <a:pt x="2741" y="2361"/>
                    </a:lnTo>
                    <a:lnTo>
                      <a:pt x="2749" y="2328"/>
                    </a:lnTo>
                    <a:lnTo>
                      <a:pt x="2724" y="2306"/>
                    </a:lnTo>
                    <a:lnTo>
                      <a:pt x="2695" y="2292"/>
                    </a:lnTo>
                    <a:lnTo>
                      <a:pt x="2665" y="2289"/>
                    </a:lnTo>
                    <a:lnTo>
                      <a:pt x="2635" y="2290"/>
                    </a:lnTo>
                    <a:lnTo>
                      <a:pt x="2602" y="2296"/>
                    </a:lnTo>
                    <a:lnTo>
                      <a:pt x="2570" y="2304"/>
                    </a:lnTo>
                    <a:lnTo>
                      <a:pt x="2538" y="2309"/>
                    </a:lnTo>
                    <a:lnTo>
                      <a:pt x="2508" y="2311"/>
                    </a:lnTo>
                    <a:lnTo>
                      <a:pt x="2481" y="2311"/>
                    </a:lnTo>
                    <a:lnTo>
                      <a:pt x="2458" y="2308"/>
                    </a:lnTo>
                    <a:lnTo>
                      <a:pt x="2436" y="2304"/>
                    </a:lnTo>
                    <a:lnTo>
                      <a:pt x="2415" y="2296"/>
                    </a:lnTo>
                    <a:lnTo>
                      <a:pt x="2392" y="2290"/>
                    </a:lnTo>
                    <a:lnTo>
                      <a:pt x="2369" y="2287"/>
                    </a:lnTo>
                    <a:lnTo>
                      <a:pt x="2346" y="2283"/>
                    </a:lnTo>
                    <a:lnTo>
                      <a:pt x="2320" y="2283"/>
                    </a:lnTo>
                    <a:lnTo>
                      <a:pt x="2307" y="2253"/>
                    </a:lnTo>
                    <a:lnTo>
                      <a:pt x="2307" y="2216"/>
                    </a:lnTo>
                    <a:lnTo>
                      <a:pt x="2312" y="2180"/>
                    </a:lnTo>
                    <a:lnTo>
                      <a:pt x="2322" y="2146"/>
                    </a:lnTo>
                    <a:lnTo>
                      <a:pt x="2345" y="2122"/>
                    </a:lnTo>
                    <a:lnTo>
                      <a:pt x="2358" y="2091"/>
                    </a:lnTo>
                    <a:lnTo>
                      <a:pt x="2365" y="2059"/>
                    </a:lnTo>
                    <a:lnTo>
                      <a:pt x="2371" y="2027"/>
                    </a:lnTo>
                    <a:lnTo>
                      <a:pt x="2367" y="2010"/>
                    </a:lnTo>
                    <a:lnTo>
                      <a:pt x="2362" y="1996"/>
                    </a:lnTo>
                    <a:lnTo>
                      <a:pt x="2352" y="1987"/>
                    </a:lnTo>
                    <a:lnTo>
                      <a:pt x="2341" y="1977"/>
                    </a:lnTo>
                    <a:lnTo>
                      <a:pt x="2327" y="1970"/>
                    </a:lnTo>
                    <a:lnTo>
                      <a:pt x="2314" y="1964"/>
                    </a:lnTo>
                    <a:lnTo>
                      <a:pt x="2301" y="1957"/>
                    </a:lnTo>
                    <a:lnTo>
                      <a:pt x="2289" y="1947"/>
                    </a:lnTo>
                    <a:lnTo>
                      <a:pt x="2269" y="1947"/>
                    </a:lnTo>
                    <a:lnTo>
                      <a:pt x="2248" y="1949"/>
                    </a:lnTo>
                    <a:lnTo>
                      <a:pt x="2227" y="1951"/>
                    </a:lnTo>
                    <a:lnTo>
                      <a:pt x="2208" y="1953"/>
                    </a:lnTo>
                    <a:lnTo>
                      <a:pt x="2187" y="1955"/>
                    </a:lnTo>
                    <a:lnTo>
                      <a:pt x="2166" y="1958"/>
                    </a:lnTo>
                    <a:lnTo>
                      <a:pt x="2145" y="1960"/>
                    </a:lnTo>
                    <a:lnTo>
                      <a:pt x="2126" y="1964"/>
                    </a:lnTo>
                    <a:lnTo>
                      <a:pt x="2106" y="1968"/>
                    </a:lnTo>
                    <a:lnTo>
                      <a:pt x="2085" y="1972"/>
                    </a:lnTo>
                    <a:lnTo>
                      <a:pt x="2066" y="1976"/>
                    </a:lnTo>
                    <a:lnTo>
                      <a:pt x="2045" y="1981"/>
                    </a:lnTo>
                    <a:lnTo>
                      <a:pt x="2026" y="1987"/>
                    </a:lnTo>
                    <a:lnTo>
                      <a:pt x="2005" y="1993"/>
                    </a:lnTo>
                    <a:lnTo>
                      <a:pt x="1986" y="1998"/>
                    </a:lnTo>
                    <a:lnTo>
                      <a:pt x="1967" y="2004"/>
                    </a:lnTo>
                    <a:lnTo>
                      <a:pt x="1946" y="1998"/>
                    </a:lnTo>
                    <a:lnTo>
                      <a:pt x="1931" y="1985"/>
                    </a:lnTo>
                    <a:lnTo>
                      <a:pt x="1922" y="1968"/>
                    </a:lnTo>
                    <a:lnTo>
                      <a:pt x="1914" y="1949"/>
                    </a:lnTo>
                    <a:lnTo>
                      <a:pt x="1904" y="1932"/>
                    </a:lnTo>
                    <a:lnTo>
                      <a:pt x="1891" y="1921"/>
                    </a:lnTo>
                    <a:lnTo>
                      <a:pt x="1874" y="1919"/>
                    </a:lnTo>
                    <a:lnTo>
                      <a:pt x="1848" y="1928"/>
                    </a:lnTo>
                    <a:lnTo>
                      <a:pt x="1836" y="1928"/>
                    </a:lnTo>
                    <a:lnTo>
                      <a:pt x="1825" y="1926"/>
                    </a:lnTo>
                    <a:lnTo>
                      <a:pt x="1813" y="1924"/>
                    </a:lnTo>
                    <a:lnTo>
                      <a:pt x="1802" y="1922"/>
                    </a:lnTo>
                    <a:lnTo>
                      <a:pt x="1793" y="1917"/>
                    </a:lnTo>
                    <a:lnTo>
                      <a:pt x="1785" y="1911"/>
                    </a:lnTo>
                    <a:lnTo>
                      <a:pt x="1777" y="1903"/>
                    </a:lnTo>
                    <a:lnTo>
                      <a:pt x="1774" y="1892"/>
                    </a:lnTo>
                    <a:lnTo>
                      <a:pt x="1774" y="1860"/>
                    </a:lnTo>
                    <a:lnTo>
                      <a:pt x="1774" y="1828"/>
                    </a:lnTo>
                    <a:lnTo>
                      <a:pt x="1775" y="1797"/>
                    </a:lnTo>
                    <a:lnTo>
                      <a:pt x="1787" y="1769"/>
                    </a:lnTo>
                    <a:lnTo>
                      <a:pt x="1783" y="1744"/>
                    </a:lnTo>
                    <a:lnTo>
                      <a:pt x="1787" y="1718"/>
                    </a:lnTo>
                    <a:lnTo>
                      <a:pt x="1793" y="1693"/>
                    </a:lnTo>
                    <a:lnTo>
                      <a:pt x="1798" y="1670"/>
                    </a:lnTo>
                    <a:lnTo>
                      <a:pt x="1789" y="1649"/>
                    </a:lnTo>
                    <a:lnTo>
                      <a:pt x="1779" y="1632"/>
                    </a:lnTo>
                    <a:lnTo>
                      <a:pt x="1766" y="1615"/>
                    </a:lnTo>
                    <a:lnTo>
                      <a:pt x="1749" y="1602"/>
                    </a:lnTo>
                    <a:lnTo>
                      <a:pt x="1722" y="1606"/>
                    </a:lnTo>
                    <a:lnTo>
                      <a:pt x="1696" y="1607"/>
                    </a:lnTo>
                    <a:lnTo>
                      <a:pt x="1669" y="1609"/>
                    </a:lnTo>
                    <a:lnTo>
                      <a:pt x="1641" y="1611"/>
                    </a:lnTo>
                    <a:lnTo>
                      <a:pt x="1614" y="1611"/>
                    </a:lnTo>
                    <a:lnTo>
                      <a:pt x="1588" y="1613"/>
                    </a:lnTo>
                    <a:lnTo>
                      <a:pt x="1563" y="1613"/>
                    </a:lnTo>
                    <a:lnTo>
                      <a:pt x="1538" y="1615"/>
                    </a:lnTo>
                    <a:lnTo>
                      <a:pt x="1516" y="1596"/>
                    </a:lnTo>
                    <a:lnTo>
                      <a:pt x="1491" y="1579"/>
                    </a:lnTo>
                    <a:lnTo>
                      <a:pt x="1466" y="1560"/>
                    </a:lnTo>
                    <a:lnTo>
                      <a:pt x="1444" y="1541"/>
                    </a:lnTo>
                    <a:lnTo>
                      <a:pt x="1419" y="1522"/>
                    </a:lnTo>
                    <a:lnTo>
                      <a:pt x="1394" y="1503"/>
                    </a:lnTo>
                    <a:lnTo>
                      <a:pt x="1371" y="1484"/>
                    </a:lnTo>
                    <a:lnTo>
                      <a:pt x="1349" y="1465"/>
                    </a:lnTo>
                    <a:lnTo>
                      <a:pt x="1335" y="1469"/>
                    </a:lnTo>
                    <a:lnTo>
                      <a:pt x="1322" y="1471"/>
                    </a:lnTo>
                    <a:lnTo>
                      <a:pt x="1309" y="1471"/>
                    </a:lnTo>
                    <a:lnTo>
                      <a:pt x="1297" y="1469"/>
                    </a:lnTo>
                    <a:lnTo>
                      <a:pt x="1284" y="1467"/>
                    </a:lnTo>
                    <a:lnTo>
                      <a:pt x="1271" y="1463"/>
                    </a:lnTo>
                    <a:lnTo>
                      <a:pt x="1258" y="1461"/>
                    </a:lnTo>
                    <a:lnTo>
                      <a:pt x="1244" y="1459"/>
                    </a:lnTo>
                    <a:lnTo>
                      <a:pt x="1223" y="1444"/>
                    </a:lnTo>
                    <a:lnTo>
                      <a:pt x="1208" y="1425"/>
                    </a:lnTo>
                    <a:lnTo>
                      <a:pt x="1197" y="1403"/>
                    </a:lnTo>
                    <a:lnTo>
                      <a:pt x="1191" y="1380"/>
                    </a:lnTo>
                    <a:lnTo>
                      <a:pt x="1127" y="1393"/>
                    </a:lnTo>
                    <a:lnTo>
                      <a:pt x="1060" y="1401"/>
                    </a:lnTo>
                    <a:lnTo>
                      <a:pt x="996" y="1406"/>
                    </a:lnTo>
                    <a:lnTo>
                      <a:pt x="929" y="1408"/>
                    </a:lnTo>
                    <a:lnTo>
                      <a:pt x="865" y="1406"/>
                    </a:lnTo>
                    <a:lnTo>
                      <a:pt x="801" y="1403"/>
                    </a:lnTo>
                    <a:lnTo>
                      <a:pt x="736" y="1393"/>
                    </a:lnTo>
                    <a:lnTo>
                      <a:pt x="672" y="1382"/>
                    </a:lnTo>
                    <a:lnTo>
                      <a:pt x="609" y="1367"/>
                    </a:lnTo>
                    <a:lnTo>
                      <a:pt x="546" y="1349"/>
                    </a:lnTo>
                    <a:lnTo>
                      <a:pt x="486" y="1329"/>
                    </a:lnTo>
                    <a:lnTo>
                      <a:pt x="427" y="1304"/>
                    </a:lnTo>
                    <a:lnTo>
                      <a:pt x="370" y="1277"/>
                    </a:lnTo>
                    <a:lnTo>
                      <a:pt x="313" y="1247"/>
                    </a:lnTo>
                    <a:lnTo>
                      <a:pt x="258" y="1215"/>
                    </a:lnTo>
                    <a:lnTo>
                      <a:pt x="205" y="1181"/>
                    </a:lnTo>
                    <a:lnTo>
                      <a:pt x="167" y="1148"/>
                    </a:lnTo>
                    <a:lnTo>
                      <a:pt x="133" y="1114"/>
                    </a:lnTo>
                    <a:lnTo>
                      <a:pt x="102" y="1076"/>
                    </a:lnTo>
                    <a:lnTo>
                      <a:pt x="76" y="1036"/>
                    </a:lnTo>
                    <a:lnTo>
                      <a:pt x="53" y="995"/>
                    </a:lnTo>
                    <a:lnTo>
                      <a:pt x="34" y="949"/>
                    </a:lnTo>
                    <a:lnTo>
                      <a:pt x="19" y="905"/>
                    </a:lnTo>
                    <a:lnTo>
                      <a:pt x="8" y="858"/>
                    </a:lnTo>
                    <a:lnTo>
                      <a:pt x="6" y="799"/>
                    </a:lnTo>
                    <a:lnTo>
                      <a:pt x="2" y="740"/>
                    </a:lnTo>
                    <a:lnTo>
                      <a:pt x="0" y="684"/>
                    </a:lnTo>
                    <a:lnTo>
                      <a:pt x="11" y="627"/>
                    </a:lnTo>
                    <a:lnTo>
                      <a:pt x="15" y="591"/>
                    </a:lnTo>
                    <a:lnTo>
                      <a:pt x="21" y="554"/>
                    </a:lnTo>
                    <a:lnTo>
                      <a:pt x="30" y="520"/>
                    </a:lnTo>
                    <a:lnTo>
                      <a:pt x="42" y="486"/>
                    </a:lnTo>
                    <a:lnTo>
                      <a:pt x="55" y="452"/>
                    </a:lnTo>
                    <a:lnTo>
                      <a:pt x="70" y="420"/>
                    </a:lnTo>
                    <a:lnTo>
                      <a:pt x="87" y="388"/>
                    </a:lnTo>
                    <a:lnTo>
                      <a:pt x="108" y="357"/>
                    </a:lnTo>
                    <a:lnTo>
                      <a:pt x="129" y="327"/>
                    </a:lnTo>
                    <a:lnTo>
                      <a:pt x="154" y="300"/>
                    </a:lnTo>
                    <a:lnTo>
                      <a:pt x="178" y="274"/>
                    </a:lnTo>
                    <a:lnTo>
                      <a:pt x="205" y="249"/>
                    </a:lnTo>
                    <a:lnTo>
                      <a:pt x="233" y="224"/>
                    </a:lnTo>
                    <a:lnTo>
                      <a:pt x="264" y="204"/>
                    </a:lnTo>
                    <a:lnTo>
                      <a:pt x="296" y="185"/>
                    </a:lnTo>
                    <a:lnTo>
                      <a:pt x="328" y="167"/>
                    </a:lnTo>
                    <a:lnTo>
                      <a:pt x="366" y="145"/>
                    </a:lnTo>
                    <a:lnTo>
                      <a:pt x="404" y="124"/>
                    </a:lnTo>
                    <a:lnTo>
                      <a:pt x="446" y="103"/>
                    </a:lnTo>
                    <a:lnTo>
                      <a:pt x="486" y="86"/>
                    </a:lnTo>
                    <a:lnTo>
                      <a:pt x="527" y="69"/>
                    </a:lnTo>
                    <a:lnTo>
                      <a:pt x="571" y="56"/>
                    </a:lnTo>
                    <a:lnTo>
                      <a:pt x="615" y="42"/>
                    </a:lnTo>
                    <a:lnTo>
                      <a:pt x="658" y="31"/>
                    </a:lnTo>
                    <a:lnTo>
                      <a:pt x="704" y="21"/>
                    </a:lnTo>
                    <a:lnTo>
                      <a:pt x="749" y="14"/>
                    </a:lnTo>
                    <a:lnTo>
                      <a:pt x="795" y="8"/>
                    </a:lnTo>
                    <a:lnTo>
                      <a:pt x="842" y="4"/>
                    </a:lnTo>
                    <a:lnTo>
                      <a:pt x="888" y="2"/>
                    </a:lnTo>
                    <a:lnTo>
                      <a:pt x="935" y="0"/>
                    </a:lnTo>
                    <a:lnTo>
                      <a:pt x="981" y="2"/>
                    </a:lnTo>
                    <a:lnTo>
                      <a:pt x="1028" y="4"/>
                    </a:lnTo>
                    <a:lnTo>
                      <a:pt x="1074" y="8"/>
                    </a:lnTo>
                    <a:lnTo>
                      <a:pt x="1121" y="14"/>
                    </a:lnTo>
                    <a:lnTo>
                      <a:pt x="1167" y="21"/>
                    </a:lnTo>
                    <a:lnTo>
                      <a:pt x="1212" y="31"/>
                    </a:lnTo>
                    <a:lnTo>
                      <a:pt x="1258" y="40"/>
                    </a:lnTo>
                    <a:lnTo>
                      <a:pt x="1303" y="52"/>
                    </a:lnTo>
                    <a:lnTo>
                      <a:pt x="1347" y="65"/>
                    </a:lnTo>
                    <a:lnTo>
                      <a:pt x="1390" y="80"/>
                    </a:lnTo>
                    <a:lnTo>
                      <a:pt x="1434" y="97"/>
                    </a:lnTo>
                    <a:lnTo>
                      <a:pt x="1476" y="116"/>
                    </a:lnTo>
                    <a:lnTo>
                      <a:pt x="1516" y="135"/>
                    </a:lnTo>
                    <a:lnTo>
                      <a:pt x="1555" y="156"/>
                    </a:lnTo>
                    <a:lnTo>
                      <a:pt x="1595" y="179"/>
                    </a:lnTo>
                    <a:lnTo>
                      <a:pt x="1633" y="204"/>
                    </a:lnTo>
                    <a:lnTo>
                      <a:pt x="1669" y="230"/>
                    </a:lnTo>
                    <a:lnTo>
                      <a:pt x="1703" y="2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865188" y="1809750"/>
                <a:ext cx="1565275" cy="1039813"/>
              </a:xfrm>
              <a:custGeom>
                <a:avLst/>
                <a:gdLst>
                  <a:gd name="T0" fmla="*/ 1719 w 1973"/>
                  <a:gd name="T1" fmla="*/ 340 h 1311"/>
                  <a:gd name="T2" fmla="*/ 1793 w 1973"/>
                  <a:gd name="T3" fmla="*/ 505 h 1311"/>
                  <a:gd name="T4" fmla="*/ 1796 w 1973"/>
                  <a:gd name="T5" fmla="*/ 691 h 1311"/>
                  <a:gd name="T6" fmla="*/ 1758 w 1973"/>
                  <a:gd name="T7" fmla="*/ 833 h 1311"/>
                  <a:gd name="T8" fmla="*/ 1781 w 1973"/>
                  <a:gd name="T9" fmla="*/ 884 h 1311"/>
                  <a:gd name="T10" fmla="*/ 1832 w 1973"/>
                  <a:gd name="T11" fmla="*/ 905 h 1311"/>
                  <a:gd name="T12" fmla="*/ 1893 w 1973"/>
                  <a:gd name="T13" fmla="*/ 911 h 1311"/>
                  <a:gd name="T14" fmla="*/ 1914 w 1973"/>
                  <a:gd name="T15" fmla="*/ 903 h 1311"/>
                  <a:gd name="T16" fmla="*/ 1937 w 1973"/>
                  <a:gd name="T17" fmla="*/ 894 h 1311"/>
                  <a:gd name="T18" fmla="*/ 1967 w 1973"/>
                  <a:gd name="T19" fmla="*/ 905 h 1311"/>
                  <a:gd name="T20" fmla="*/ 1969 w 1973"/>
                  <a:gd name="T21" fmla="*/ 951 h 1311"/>
                  <a:gd name="T22" fmla="*/ 1929 w 1973"/>
                  <a:gd name="T23" fmla="*/ 995 h 1311"/>
                  <a:gd name="T24" fmla="*/ 1865 w 1973"/>
                  <a:gd name="T25" fmla="*/ 1006 h 1311"/>
                  <a:gd name="T26" fmla="*/ 1815 w 1973"/>
                  <a:gd name="T27" fmla="*/ 1023 h 1311"/>
                  <a:gd name="T28" fmla="*/ 1783 w 1973"/>
                  <a:gd name="T29" fmla="*/ 1036 h 1311"/>
                  <a:gd name="T30" fmla="*/ 1751 w 1973"/>
                  <a:gd name="T31" fmla="*/ 1042 h 1311"/>
                  <a:gd name="T32" fmla="*/ 1720 w 1973"/>
                  <a:gd name="T33" fmla="*/ 1025 h 1311"/>
                  <a:gd name="T34" fmla="*/ 1734 w 1973"/>
                  <a:gd name="T35" fmla="*/ 1000 h 1311"/>
                  <a:gd name="T36" fmla="*/ 1787 w 1973"/>
                  <a:gd name="T37" fmla="*/ 983 h 1311"/>
                  <a:gd name="T38" fmla="*/ 1838 w 1973"/>
                  <a:gd name="T39" fmla="*/ 960 h 1311"/>
                  <a:gd name="T40" fmla="*/ 1808 w 1973"/>
                  <a:gd name="T41" fmla="*/ 955 h 1311"/>
                  <a:gd name="T42" fmla="*/ 1698 w 1973"/>
                  <a:gd name="T43" fmla="*/ 995 h 1311"/>
                  <a:gd name="T44" fmla="*/ 1588 w 1973"/>
                  <a:gd name="T45" fmla="*/ 1040 h 1311"/>
                  <a:gd name="T46" fmla="*/ 1480 w 1973"/>
                  <a:gd name="T47" fmla="*/ 1087 h 1311"/>
                  <a:gd name="T48" fmla="*/ 1371 w 1973"/>
                  <a:gd name="T49" fmla="*/ 1137 h 1311"/>
                  <a:gd name="T50" fmla="*/ 1263 w 1973"/>
                  <a:gd name="T51" fmla="*/ 1188 h 1311"/>
                  <a:gd name="T52" fmla="*/ 1256 w 1973"/>
                  <a:gd name="T53" fmla="*/ 1198 h 1311"/>
                  <a:gd name="T54" fmla="*/ 1271 w 1973"/>
                  <a:gd name="T55" fmla="*/ 1207 h 1311"/>
                  <a:gd name="T56" fmla="*/ 1296 w 1973"/>
                  <a:gd name="T57" fmla="*/ 1203 h 1311"/>
                  <a:gd name="T58" fmla="*/ 1316 w 1973"/>
                  <a:gd name="T59" fmla="*/ 1194 h 1311"/>
                  <a:gd name="T60" fmla="*/ 1491 w 1973"/>
                  <a:gd name="T61" fmla="*/ 1137 h 1311"/>
                  <a:gd name="T62" fmla="*/ 1275 w 1973"/>
                  <a:gd name="T63" fmla="*/ 1287 h 1311"/>
                  <a:gd name="T64" fmla="*/ 1254 w 1973"/>
                  <a:gd name="T65" fmla="*/ 1311 h 1311"/>
                  <a:gd name="T66" fmla="*/ 1225 w 1973"/>
                  <a:gd name="T67" fmla="*/ 1298 h 1311"/>
                  <a:gd name="T68" fmla="*/ 1208 w 1973"/>
                  <a:gd name="T69" fmla="*/ 1262 h 1311"/>
                  <a:gd name="T70" fmla="*/ 1193 w 1973"/>
                  <a:gd name="T71" fmla="*/ 1203 h 1311"/>
                  <a:gd name="T72" fmla="*/ 1079 w 1973"/>
                  <a:gd name="T73" fmla="*/ 1211 h 1311"/>
                  <a:gd name="T74" fmla="*/ 958 w 1973"/>
                  <a:gd name="T75" fmla="*/ 1220 h 1311"/>
                  <a:gd name="T76" fmla="*/ 837 w 1973"/>
                  <a:gd name="T77" fmla="*/ 1224 h 1311"/>
                  <a:gd name="T78" fmla="*/ 715 w 1973"/>
                  <a:gd name="T79" fmla="*/ 1217 h 1311"/>
                  <a:gd name="T80" fmla="*/ 598 w 1973"/>
                  <a:gd name="T81" fmla="*/ 1196 h 1311"/>
                  <a:gd name="T82" fmla="*/ 471 w 1973"/>
                  <a:gd name="T83" fmla="*/ 1152 h 1311"/>
                  <a:gd name="T84" fmla="*/ 330 w 1973"/>
                  <a:gd name="T85" fmla="*/ 1087 h 1311"/>
                  <a:gd name="T86" fmla="*/ 197 w 1973"/>
                  <a:gd name="T87" fmla="*/ 1000 h 1311"/>
                  <a:gd name="T88" fmla="*/ 87 w 1973"/>
                  <a:gd name="T89" fmla="*/ 890 h 1311"/>
                  <a:gd name="T90" fmla="*/ 17 w 1973"/>
                  <a:gd name="T91" fmla="*/ 755 h 1311"/>
                  <a:gd name="T92" fmla="*/ 4 w 1973"/>
                  <a:gd name="T93" fmla="*/ 604 h 1311"/>
                  <a:gd name="T94" fmla="*/ 34 w 1973"/>
                  <a:gd name="T95" fmla="*/ 463 h 1311"/>
                  <a:gd name="T96" fmla="*/ 123 w 1973"/>
                  <a:gd name="T97" fmla="*/ 313 h 1311"/>
                  <a:gd name="T98" fmla="*/ 247 w 1973"/>
                  <a:gd name="T99" fmla="*/ 200 h 1311"/>
                  <a:gd name="T100" fmla="*/ 393 w 1973"/>
                  <a:gd name="T101" fmla="*/ 116 h 1311"/>
                  <a:gd name="T102" fmla="*/ 554 w 1973"/>
                  <a:gd name="T103" fmla="*/ 57 h 1311"/>
                  <a:gd name="T104" fmla="*/ 719 w 1973"/>
                  <a:gd name="T105" fmla="*/ 17 h 1311"/>
                  <a:gd name="T106" fmla="*/ 893 w 1973"/>
                  <a:gd name="T107" fmla="*/ 0 h 1311"/>
                  <a:gd name="T108" fmla="*/ 1066 w 1973"/>
                  <a:gd name="T109" fmla="*/ 12 h 1311"/>
                  <a:gd name="T110" fmla="*/ 1233 w 1973"/>
                  <a:gd name="T111" fmla="*/ 44 h 1311"/>
                  <a:gd name="T112" fmla="*/ 1392 w 1973"/>
                  <a:gd name="T113" fmla="*/ 101 h 1311"/>
                  <a:gd name="T114" fmla="*/ 1542 w 1973"/>
                  <a:gd name="T115" fmla="*/ 181 h 1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73" h="1311">
                    <a:moveTo>
                      <a:pt x="1635" y="245"/>
                    </a:moveTo>
                    <a:lnTo>
                      <a:pt x="1679" y="291"/>
                    </a:lnTo>
                    <a:lnTo>
                      <a:pt x="1719" y="340"/>
                    </a:lnTo>
                    <a:lnTo>
                      <a:pt x="1749" y="393"/>
                    </a:lnTo>
                    <a:lnTo>
                      <a:pt x="1776" y="448"/>
                    </a:lnTo>
                    <a:lnTo>
                      <a:pt x="1793" y="505"/>
                    </a:lnTo>
                    <a:lnTo>
                      <a:pt x="1802" y="566"/>
                    </a:lnTo>
                    <a:lnTo>
                      <a:pt x="1804" y="626"/>
                    </a:lnTo>
                    <a:lnTo>
                      <a:pt x="1796" y="691"/>
                    </a:lnTo>
                    <a:lnTo>
                      <a:pt x="1791" y="742"/>
                    </a:lnTo>
                    <a:lnTo>
                      <a:pt x="1777" y="790"/>
                    </a:lnTo>
                    <a:lnTo>
                      <a:pt x="1758" y="833"/>
                    </a:lnTo>
                    <a:lnTo>
                      <a:pt x="1743" y="879"/>
                    </a:lnTo>
                    <a:lnTo>
                      <a:pt x="1764" y="879"/>
                    </a:lnTo>
                    <a:lnTo>
                      <a:pt x="1781" y="884"/>
                    </a:lnTo>
                    <a:lnTo>
                      <a:pt x="1798" y="890"/>
                    </a:lnTo>
                    <a:lnTo>
                      <a:pt x="1815" y="898"/>
                    </a:lnTo>
                    <a:lnTo>
                      <a:pt x="1832" y="905"/>
                    </a:lnTo>
                    <a:lnTo>
                      <a:pt x="1851" y="911"/>
                    </a:lnTo>
                    <a:lnTo>
                      <a:pt x="1870" y="913"/>
                    </a:lnTo>
                    <a:lnTo>
                      <a:pt x="1893" y="911"/>
                    </a:lnTo>
                    <a:lnTo>
                      <a:pt x="1901" y="909"/>
                    </a:lnTo>
                    <a:lnTo>
                      <a:pt x="1906" y="907"/>
                    </a:lnTo>
                    <a:lnTo>
                      <a:pt x="1914" y="903"/>
                    </a:lnTo>
                    <a:lnTo>
                      <a:pt x="1922" y="900"/>
                    </a:lnTo>
                    <a:lnTo>
                      <a:pt x="1929" y="896"/>
                    </a:lnTo>
                    <a:lnTo>
                      <a:pt x="1937" y="894"/>
                    </a:lnTo>
                    <a:lnTo>
                      <a:pt x="1944" y="894"/>
                    </a:lnTo>
                    <a:lnTo>
                      <a:pt x="1954" y="898"/>
                    </a:lnTo>
                    <a:lnTo>
                      <a:pt x="1967" y="905"/>
                    </a:lnTo>
                    <a:lnTo>
                      <a:pt x="1973" y="919"/>
                    </a:lnTo>
                    <a:lnTo>
                      <a:pt x="1971" y="936"/>
                    </a:lnTo>
                    <a:lnTo>
                      <a:pt x="1969" y="951"/>
                    </a:lnTo>
                    <a:lnTo>
                      <a:pt x="1961" y="974"/>
                    </a:lnTo>
                    <a:lnTo>
                      <a:pt x="1948" y="987"/>
                    </a:lnTo>
                    <a:lnTo>
                      <a:pt x="1929" y="995"/>
                    </a:lnTo>
                    <a:lnTo>
                      <a:pt x="1908" y="1000"/>
                    </a:lnTo>
                    <a:lnTo>
                      <a:pt x="1887" y="1002"/>
                    </a:lnTo>
                    <a:lnTo>
                      <a:pt x="1865" y="1006"/>
                    </a:lnTo>
                    <a:lnTo>
                      <a:pt x="1844" y="1010"/>
                    </a:lnTo>
                    <a:lnTo>
                      <a:pt x="1825" y="1019"/>
                    </a:lnTo>
                    <a:lnTo>
                      <a:pt x="1815" y="1023"/>
                    </a:lnTo>
                    <a:lnTo>
                      <a:pt x="1804" y="1029"/>
                    </a:lnTo>
                    <a:lnTo>
                      <a:pt x="1794" y="1032"/>
                    </a:lnTo>
                    <a:lnTo>
                      <a:pt x="1783" y="1036"/>
                    </a:lnTo>
                    <a:lnTo>
                      <a:pt x="1774" y="1040"/>
                    </a:lnTo>
                    <a:lnTo>
                      <a:pt x="1762" y="1042"/>
                    </a:lnTo>
                    <a:lnTo>
                      <a:pt x="1751" y="1042"/>
                    </a:lnTo>
                    <a:lnTo>
                      <a:pt x="1739" y="1040"/>
                    </a:lnTo>
                    <a:lnTo>
                      <a:pt x="1730" y="1032"/>
                    </a:lnTo>
                    <a:lnTo>
                      <a:pt x="1720" y="1025"/>
                    </a:lnTo>
                    <a:lnTo>
                      <a:pt x="1713" y="1017"/>
                    </a:lnTo>
                    <a:lnTo>
                      <a:pt x="1717" y="1006"/>
                    </a:lnTo>
                    <a:lnTo>
                      <a:pt x="1734" y="1000"/>
                    </a:lnTo>
                    <a:lnTo>
                      <a:pt x="1751" y="995"/>
                    </a:lnTo>
                    <a:lnTo>
                      <a:pt x="1770" y="989"/>
                    </a:lnTo>
                    <a:lnTo>
                      <a:pt x="1787" y="983"/>
                    </a:lnTo>
                    <a:lnTo>
                      <a:pt x="1804" y="977"/>
                    </a:lnTo>
                    <a:lnTo>
                      <a:pt x="1821" y="970"/>
                    </a:lnTo>
                    <a:lnTo>
                      <a:pt x="1838" y="960"/>
                    </a:lnTo>
                    <a:lnTo>
                      <a:pt x="1855" y="951"/>
                    </a:lnTo>
                    <a:lnTo>
                      <a:pt x="1846" y="941"/>
                    </a:lnTo>
                    <a:lnTo>
                      <a:pt x="1808" y="955"/>
                    </a:lnTo>
                    <a:lnTo>
                      <a:pt x="1772" y="966"/>
                    </a:lnTo>
                    <a:lnTo>
                      <a:pt x="1734" y="981"/>
                    </a:lnTo>
                    <a:lnTo>
                      <a:pt x="1698" y="995"/>
                    </a:lnTo>
                    <a:lnTo>
                      <a:pt x="1662" y="1010"/>
                    </a:lnTo>
                    <a:lnTo>
                      <a:pt x="1624" y="1025"/>
                    </a:lnTo>
                    <a:lnTo>
                      <a:pt x="1588" y="1040"/>
                    </a:lnTo>
                    <a:lnTo>
                      <a:pt x="1552" y="1055"/>
                    </a:lnTo>
                    <a:lnTo>
                      <a:pt x="1516" y="1072"/>
                    </a:lnTo>
                    <a:lnTo>
                      <a:pt x="1480" y="1087"/>
                    </a:lnTo>
                    <a:lnTo>
                      <a:pt x="1444" y="1105"/>
                    </a:lnTo>
                    <a:lnTo>
                      <a:pt x="1408" y="1122"/>
                    </a:lnTo>
                    <a:lnTo>
                      <a:pt x="1371" y="1137"/>
                    </a:lnTo>
                    <a:lnTo>
                      <a:pt x="1335" y="1154"/>
                    </a:lnTo>
                    <a:lnTo>
                      <a:pt x="1299" y="1171"/>
                    </a:lnTo>
                    <a:lnTo>
                      <a:pt x="1263" y="1188"/>
                    </a:lnTo>
                    <a:lnTo>
                      <a:pt x="1261" y="1192"/>
                    </a:lnTo>
                    <a:lnTo>
                      <a:pt x="1258" y="1196"/>
                    </a:lnTo>
                    <a:lnTo>
                      <a:pt x="1256" y="1198"/>
                    </a:lnTo>
                    <a:lnTo>
                      <a:pt x="1256" y="1203"/>
                    </a:lnTo>
                    <a:lnTo>
                      <a:pt x="1263" y="1207"/>
                    </a:lnTo>
                    <a:lnTo>
                      <a:pt x="1271" y="1207"/>
                    </a:lnTo>
                    <a:lnTo>
                      <a:pt x="1279" y="1207"/>
                    </a:lnTo>
                    <a:lnTo>
                      <a:pt x="1286" y="1207"/>
                    </a:lnTo>
                    <a:lnTo>
                      <a:pt x="1296" y="1203"/>
                    </a:lnTo>
                    <a:lnTo>
                      <a:pt x="1303" y="1201"/>
                    </a:lnTo>
                    <a:lnTo>
                      <a:pt x="1309" y="1198"/>
                    </a:lnTo>
                    <a:lnTo>
                      <a:pt x="1316" y="1194"/>
                    </a:lnTo>
                    <a:lnTo>
                      <a:pt x="1485" y="1110"/>
                    </a:lnTo>
                    <a:lnTo>
                      <a:pt x="1485" y="1124"/>
                    </a:lnTo>
                    <a:lnTo>
                      <a:pt x="1491" y="1137"/>
                    </a:lnTo>
                    <a:lnTo>
                      <a:pt x="1497" y="1148"/>
                    </a:lnTo>
                    <a:lnTo>
                      <a:pt x="1500" y="1160"/>
                    </a:lnTo>
                    <a:lnTo>
                      <a:pt x="1275" y="1287"/>
                    </a:lnTo>
                    <a:lnTo>
                      <a:pt x="1271" y="1298"/>
                    </a:lnTo>
                    <a:lnTo>
                      <a:pt x="1263" y="1308"/>
                    </a:lnTo>
                    <a:lnTo>
                      <a:pt x="1254" y="1311"/>
                    </a:lnTo>
                    <a:lnTo>
                      <a:pt x="1241" y="1308"/>
                    </a:lnTo>
                    <a:lnTo>
                      <a:pt x="1233" y="1304"/>
                    </a:lnTo>
                    <a:lnTo>
                      <a:pt x="1225" y="1298"/>
                    </a:lnTo>
                    <a:lnTo>
                      <a:pt x="1220" y="1292"/>
                    </a:lnTo>
                    <a:lnTo>
                      <a:pt x="1212" y="1283"/>
                    </a:lnTo>
                    <a:lnTo>
                      <a:pt x="1208" y="1262"/>
                    </a:lnTo>
                    <a:lnTo>
                      <a:pt x="1210" y="1239"/>
                    </a:lnTo>
                    <a:lnTo>
                      <a:pt x="1208" y="1220"/>
                    </a:lnTo>
                    <a:lnTo>
                      <a:pt x="1193" y="1203"/>
                    </a:lnTo>
                    <a:lnTo>
                      <a:pt x="1155" y="1205"/>
                    </a:lnTo>
                    <a:lnTo>
                      <a:pt x="1117" y="1209"/>
                    </a:lnTo>
                    <a:lnTo>
                      <a:pt x="1079" y="1211"/>
                    </a:lnTo>
                    <a:lnTo>
                      <a:pt x="1040" y="1215"/>
                    </a:lnTo>
                    <a:lnTo>
                      <a:pt x="1000" y="1217"/>
                    </a:lnTo>
                    <a:lnTo>
                      <a:pt x="958" y="1220"/>
                    </a:lnTo>
                    <a:lnTo>
                      <a:pt x="918" y="1222"/>
                    </a:lnTo>
                    <a:lnTo>
                      <a:pt x="876" y="1222"/>
                    </a:lnTo>
                    <a:lnTo>
                      <a:pt x="837" y="1224"/>
                    </a:lnTo>
                    <a:lnTo>
                      <a:pt x="795" y="1222"/>
                    </a:lnTo>
                    <a:lnTo>
                      <a:pt x="755" y="1220"/>
                    </a:lnTo>
                    <a:lnTo>
                      <a:pt x="715" y="1217"/>
                    </a:lnTo>
                    <a:lnTo>
                      <a:pt x="675" y="1211"/>
                    </a:lnTo>
                    <a:lnTo>
                      <a:pt x="636" y="1205"/>
                    </a:lnTo>
                    <a:lnTo>
                      <a:pt x="598" y="1196"/>
                    </a:lnTo>
                    <a:lnTo>
                      <a:pt x="562" y="1184"/>
                    </a:lnTo>
                    <a:lnTo>
                      <a:pt x="516" y="1169"/>
                    </a:lnTo>
                    <a:lnTo>
                      <a:pt x="471" y="1152"/>
                    </a:lnTo>
                    <a:lnTo>
                      <a:pt x="423" y="1133"/>
                    </a:lnTo>
                    <a:lnTo>
                      <a:pt x="378" y="1110"/>
                    </a:lnTo>
                    <a:lnTo>
                      <a:pt x="330" y="1087"/>
                    </a:lnTo>
                    <a:lnTo>
                      <a:pt x="285" y="1061"/>
                    </a:lnTo>
                    <a:lnTo>
                      <a:pt x="239" y="1031"/>
                    </a:lnTo>
                    <a:lnTo>
                      <a:pt x="197" y="1000"/>
                    </a:lnTo>
                    <a:lnTo>
                      <a:pt x="158" y="966"/>
                    </a:lnTo>
                    <a:lnTo>
                      <a:pt x="120" y="930"/>
                    </a:lnTo>
                    <a:lnTo>
                      <a:pt x="87" y="890"/>
                    </a:lnTo>
                    <a:lnTo>
                      <a:pt x="59" y="848"/>
                    </a:lnTo>
                    <a:lnTo>
                      <a:pt x="36" y="803"/>
                    </a:lnTo>
                    <a:lnTo>
                      <a:pt x="17" y="755"/>
                    </a:lnTo>
                    <a:lnTo>
                      <a:pt x="6" y="704"/>
                    </a:lnTo>
                    <a:lnTo>
                      <a:pt x="0" y="651"/>
                    </a:lnTo>
                    <a:lnTo>
                      <a:pt x="4" y="604"/>
                    </a:lnTo>
                    <a:lnTo>
                      <a:pt x="10" y="556"/>
                    </a:lnTo>
                    <a:lnTo>
                      <a:pt x="19" y="509"/>
                    </a:lnTo>
                    <a:lnTo>
                      <a:pt x="34" y="463"/>
                    </a:lnTo>
                    <a:lnTo>
                      <a:pt x="59" y="410"/>
                    </a:lnTo>
                    <a:lnTo>
                      <a:pt x="89" y="359"/>
                    </a:lnTo>
                    <a:lnTo>
                      <a:pt x="123" y="313"/>
                    </a:lnTo>
                    <a:lnTo>
                      <a:pt x="161" y="272"/>
                    </a:lnTo>
                    <a:lnTo>
                      <a:pt x="201" y="236"/>
                    </a:lnTo>
                    <a:lnTo>
                      <a:pt x="247" y="200"/>
                    </a:lnTo>
                    <a:lnTo>
                      <a:pt x="292" y="169"/>
                    </a:lnTo>
                    <a:lnTo>
                      <a:pt x="342" y="141"/>
                    </a:lnTo>
                    <a:lnTo>
                      <a:pt x="393" y="116"/>
                    </a:lnTo>
                    <a:lnTo>
                      <a:pt x="446" y="95"/>
                    </a:lnTo>
                    <a:lnTo>
                      <a:pt x="499" y="74"/>
                    </a:lnTo>
                    <a:lnTo>
                      <a:pt x="554" y="57"/>
                    </a:lnTo>
                    <a:lnTo>
                      <a:pt x="609" y="42"/>
                    </a:lnTo>
                    <a:lnTo>
                      <a:pt x="664" y="29"/>
                    </a:lnTo>
                    <a:lnTo>
                      <a:pt x="719" y="17"/>
                    </a:lnTo>
                    <a:lnTo>
                      <a:pt x="774" y="8"/>
                    </a:lnTo>
                    <a:lnTo>
                      <a:pt x="835" y="4"/>
                    </a:lnTo>
                    <a:lnTo>
                      <a:pt x="893" y="0"/>
                    </a:lnTo>
                    <a:lnTo>
                      <a:pt x="952" y="2"/>
                    </a:lnTo>
                    <a:lnTo>
                      <a:pt x="1009" y="6"/>
                    </a:lnTo>
                    <a:lnTo>
                      <a:pt x="1066" y="12"/>
                    </a:lnTo>
                    <a:lnTo>
                      <a:pt x="1123" y="19"/>
                    </a:lnTo>
                    <a:lnTo>
                      <a:pt x="1178" y="31"/>
                    </a:lnTo>
                    <a:lnTo>
                      <a:pt x="1233" y="44"/>
                    </a:lnTo>
                    <a:lnTo>
                      <a:pt x="1288" y="61"/>
                    </a:lnTo>
                    <a:lnTo>
                      <a:pt x="1341" y="80"/>
                    </a:lnTo>
                    <a:lnTo>
                      <a:pt x="1392" y="101"/>
                    </a:lnTo>
                    <a:lnTo>
                      <a:pt x="1444" y="126"/>
                    </a:lnTo>
                    <a:lnTo>
                      <a:pt x="1493" y="152"/>
                    </a:lnTo>
                    <a:lnTo>
                      <a:pt x="1542" y="181"/>
                    </a:lnTo>
                    <a:lnTo>
                      <a:pt x="1590" y="211"/>
                    </a:lnTo>
                    <a:lnTo>
                      <a:pt x="1635" y="245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931863" y="1851025"/>
                <a:ext cx="1309688" cy="877888"/>
              </a:xfrm>
              <a:custGeom>
                <a:avLst/>
                <a:gdLst>
                  <a:gd name="T0" fmla="*/ 1621 w 1650"/>
                  <a:gd name="T1" fmla="*/ 699 h 1107"/>
                  <a:gd name="T2" fmla="*/ 1521 w 1650"/>
                  <a:gd name="T3" fmla="*/ 649 h 1107"/>
                  <a:gd name="T4" fmla="*/ 1574 w 1650"/>
                  <a:gd name="T5" fmla="*/ 568 h 1107"/>
                  <a:gd name="T6" fmla="*/ 1614 w 1650"/>
                  <a:gd name="T7" fmla="*/ 505 h 1107"/>
                  <a:gd name="T8" fmla="*/ 1578 w 1650"/>
                  <a:gd name="T9" fmla="*/ 414 h 1107"/>
                  <a:gd name="T10" fmla="*/ 1451 w 1650"/>
                  <a:gd name="T11" fmla="*/ 416 h 1107"/>
                  <a:gd name="T12" fmla="*/ 1314 w 1650"/>
                  <a:gd name="T13" fmla="*/ 401 h 1107"/>
                  <a:gd name="T14" fmla="*/ 1267 w 1650"/>
                  <a:gd name="T15" fmla="*/ 408 h 1107"/>
                  <a:gd name="T16" fmla="*/ 1432 w 1650"/>
                  <a:gd name="T17" fmla="*/ 276 h 1107"/>
                  <a:gd name="T18" fmla="*/ 1024 w 1650"/>
                  <a:gd name="T19" fmla="*/ 422 h 1107"/>
                  <a:gd name="T20" fmla="*/ 1375 w 1650"/>
                  <a:gd name="T21" fmla="*/ 266 h 1107"/>
                  <a:gd name="T22" fmla="*/ 1174 w 1650"/>
                  <a:gd name="T23" fmla="*/ 287 h 1107"/>
                  <a:gd name="T24" fmla="*/ 1011 w 1650"/>
                  <a:gd name="T25" fmla="*/ 333 h 1107"/>
                  <a:gd name="T26" fmla="*/ 1325 w 1650"/>
                  <a:gd name="T27" fmla="*/ 175 h 1107"/>
                  <a:gd name="T28" fmla="*/ 1062 w 1650"/>
                  <a:gd name="T29" fmla="*/ 241 h 1107"/>
                  <a:gd name="T30" fmla="*/ 1111 w 1650"/>
                  <a:gd name="T31" fmla="*/ 207 h 1107"/>
                  <a:gd name="T32" fmla="*/ 1143 w 1650"/>
                  <a:gd name="T33" fmla="*/ 148 h 1107"/>
                  <a:gd name="T34" fmla="*/ 901 w 1650"/>
                  <a:gd name="T35" fmla="*/ 221 h 1107"/>
                  <a:gd name="T36" fmla="*/ 1181 w 1650"/>
                  <a:gd name="T37" fmla="*/ 105 h 1107"/>
                  <a:gd name="T38" fmla="*/ 872 w 1650"/>
                  <a:gd name="T39" fmla="*/ 141 h 1107"/>
                  <a:gd name="T40" fmla="*/ 866 w 1650"/>
                  <a:gd name="T41" fmla="*/ 73 h 1107"/>
                  <a:gd name="T42" fmla="*/ 707 w 1650"/>
                  <a:gd name="T43" fmla="*/ 46 h 1107"/>
                  <a:gd name="T44" fmla="*/ 244 w 1650"/>
                  <a:gd name="T45" fmla="*/ 202 h 1107"/>
                  <a:gd name="T46" fmla="*/ 369 w 1650"/>
                  <a:gd name="T47" fmla="*/ 190 h 1107"/>
                  <a:gd name="T48" fmla="*/ 398 w 1650"/>
                  <a:gd name="T49" fmla="*/ 361 h 1107"/>
                  <a:gd name="T50" fmla="*/ 675 w 1650"/>
                  <a:gd name="T51" fmla="*/ 482 h 1107"/>
                  <a:gd name="T52" fmla="*/ 383 w 1650"/>
                  <a:gd name="T53" fmla="*/ 479 h 1107"/>
                  <a:gd name="T54" fmla="*/ 41 w 1650"/>
                  <a:gd name="T55" fmla="*/ 642 h 1107"/>
                  <a:gd name="T56" fmla="*/ 333 w 1650"/>
                  <a:gd name="T57" fmla="*/ 564 h 1107"/>
                  <a:gd name="T58" fmla="*/ 157 w 1650"/>
                  <a:gd name="T59" fmla="*/ 665 h 1107"/>
                  <a:gd name="T60" fmla="*/ 176 w 1650"/>
                  <a:gd name="T61" fmla="*/ 708 h 1107"/>
                  <a:gd name="T62" fmla="*/ 618 w 1650"/>
                  <a:gd name="T63" fmla="*/ 518 h 1107"/>
                  <a:gd name="T64" fmla="*/ 182 w 1650"/>
                  <a:gd name="T65" fmla="*/ 797 h 1107"/>
                  <a:gd name="T66" fmla="*/ 608 w 1650"/>
                  <a:gd name="T67" fmla="*/ 617 h 1107"/>
                  <a:gd name="T68" fmla="*/ 256 w 1650"/>
                  <a:gd name="T69" fmla="*/ 795 h 1107"/>
                  <a:gd name="T70" fmla="*/ 280 w 1650"/>
                  <a:gd name="T71" fmla="*/ 839 h 1107"/>
                  <a:gd name="T72" fmla="*/ 736 w 1650"/>
                  <a:gd name="T73" fmla="*/ 661 h 1107"/>
                  <a:gd name="T74" fmla="*/ 468 w 1650"/>
                  <a:gd name="T75" fmla="*/ 790 h 1107"/>
                  <a:gd name="T76" fmla="*/ 244 w 1650"/>
                  <a:gd name="T77" fmla="*/ 898 h 1107"/>
                  <a:gd name="T78" fmla="*/ 849 w 1650"/>
                  <a:gd name="T79" fmla="*/ 714 h 1107"/>
                  <a:gd name="T80" fmla="*/ 696 w 1650"/>
                  <a:gd name="T81" fmla="*/ 788 h 1107"/>
                  <a:gd name="T82" fmla="*/ 413 w 1650"/>
                  <a:gd name="T83" fmla="*/ 919 h 1107"/>
                  <a:gd name="T84" fmla="*/ 434 w 1650"/>
                  <a:gd name="T85" fmla="*/ 972 h 1107"/>
                  <a:gd name="T86" fmla="*/ 794 w 1650"/>
                  <a:gd name="T87" fmla="*/ 830 h 1107"/>
                  <a:gd name="T88" fmla="*/ 1155 w 1650"/>
                  <a:gd name="T89" fmla="*/ 702 h 1107"/>
                  <a:gd name="T90" fmla="*/ 813 w 1650"/>
                  <a:gd name="T91" fmla="*/ 835 h 1107"/>
                  <a:gd name="T92" fmla="*/ 504 w 1650"/>
                  <a:gd name="T93" fmla="*/ 976 h 1107"/>
                  <a:gd name="T94" fmla="*/ 639 w 1650"/>
                  <a:gd name="T95" fmla="*/ 983 h 1107"/>
                  <a:gd name="T96" fmla="*/ 1064 w 1650"/>
                  <a:gd name="T97" fmla="*/ 813 h 1107"/>
                  <a:gd name="T98" fmla="*/ 938 w 1650"/>
                  <a:gd name="T99" fmla="*/ 879 h 1107"/>
                  <a:gd name="T100" fmla="*/ 603 w 1650"/>
                  <a:gd name="T101" fmla="*/ 1052 h 1107"/>
                  <a:gd name="T102" fmla="*/ 1189 w 1650"/>
                  <a:gd name="T103" fmla="*/ 864 h 1107"/>
                  <a:gd name="T104" fmla="*/ 846 w 1650"/>
                  <a:gd name="T105" fmla="*/ 1027 h 1107"/>
                  <a:gd name="T106" fmla="*/ 986 w 1650"/>
                  <a:gd name="T107" fmla="*/ 1038 h 1107"/>
                  <a:gd name="T108" fmla="*/ 1405 w 1650"/>
                  <a:gd name="T109" fmla="*/ 888 h 1107"/>
                  <a:gd name="T110" fmla="*/ 993 w 1650"/>
                  <a:gd name="T111" fmla="*/ 1061 h 1107"/>
                  <a:gd name="T112" fmla="*/ 880 w 1650"/>
                  <a:gd name="T113" fmla="*/ 1107 h 1107"/>
                  <a:gd name="T114" fmla="*/ 468 w 1650"/>
                  <a:gd name="T115" fmla="*/ 1042 h 1107"/>
                  <a:gd name="T116" fmla="*/ 125 w 1650"/>
                  <a:gd name="T117" fmla="*/ 839 h 1107"/>
                  <a:gd name="T118" fmla="*/ 41 w 1650"/>
                  <a:gd name="T119" fmla="*/ 388 h 1107"/>
                  <a:gd name="T120" fmla="*/ 736 w 1650"/>
                  <a:gd name="T121" fmla="*/ 0 h 1107"/>
                  <a:gd name="T122" fmla="*/ 1496 w 1650"/>
                  <a:gd name="T123" fmla="*/ 24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50" h="1107">
                    <a:moveTo>
                      <a:pt x="1536" y="281"/>
                    </a:moveTo>
                    <a:lnTo>
                      <a:pt x="1561" y="306"/>
                    </a:lnTo>
                    <a:lnTo>
                      <a:pt x="1581" y="334"/>
                    </a:lnTo>
                    <a:lnTo>
                      <a:pt x="1600" y="361"/>
                    </a:lnTo>
                    <a:lnTo>
                      <a:pt x="1616" y="391"/>
                    </a:lnTo>
                    <a:lnTo>
                      <a:pt x="1629" y="422"/>
                    </a:lnTo>
                    <a:lnTo>
                      <a:pt x="1638" y="452"/>
                    </a:lnTo>
                    <a:lnTo>
                      <a:pt x="1646" y="484"/>
                    </a:lnTo>
                    <a:lnTo>
                      <a:pt x="1650" y="518"/>
                    </a:lnTo>
                    <a:lnTo>
                      <a:pt x="1648" y="560"/>
                    </a:lnTo>
                    <a:lnTo>
                      <a:pt x="1644" y="604"/>
                    </a:lnTo>
                    <a:lnTo>
                      <a:pt x="1638" y="647"/>
                    </a:lnTo>
                    <a:lnTo>
                      <a:pt x="1629" y="687"/>
                    </a:lnTo>
                    <a:lnTo>
                      <a:pt x="1623" y="693"/>
                    </a:lnTo>
                    <a:lnTo>
                      <a:pt x="1621" y="699"/>
                    </a:lnTo>
                    <a:lnTo>
                      <a:pt x="1618" y="704"/>
                    </a:lnTo>
                    <a:lnTo>
                      <a:pt x="1610" y="706"/>
                    </a:lnTo>
                    <a:lnTo>
                      <a:pt x="1614" y="687"/>
                    </a:lnTo>
                    <a:lnTo>
                      <a:pt x="1618" y="666"/>
                    </a:lnTo>
                    <a:lnTo>
                      <a:pt x="1619" y="644"/>
                    </a:lnTo>
                    <a:lnTo>
                      <a:pt x="1619" y="623"/>
                    </a:lnTo>
                    <a:lnTo>
                      <a:pt x="1606" y="628"/>
                    </a:lnTo>
                    <a:lnTo>
                      <a:pt x="1595" y="632"/>
                    </a:lnTo>
                    <a:lnTo>
                      <a:pt x="1581" y="640"/>
                    </a:lnTo>
                    <a:lnTo>
                      <a:pt x="1570" y="646"/>
                    </a:lnTo>
                    <a:lnTo>
                      <a:pt x="1559" y="649"/>
                    </a:lnTo>
                    <a:lnTo>
                      <a:pt x="1545" y="653"/>
                    </a:lnTo>
                    <a:lnTo>
                      <a:pt x="1534" y="657"/>
                    </a:lnTo>
                    <a:lnTo>
                      <a:pt x="1521" y="657"/>
                    </a:lnTo>
                    <a:lnTo>
                      <a:pt x="1521" y="649"/>
                    </a:lnTo>
                    <a:lnTo>
                      <a:pt x="1534" y="642"/>
                    </a:lnTo>
                    <a:lnTo>
                      <a:pt x="1549" y="636"/>
                    </a:lnTo>
                    <a:lnTo>
                      <a:pt x="1563" y="628"/>
                    </a:lnTo>
                    <a:lnTo>
                      <a:pt x="1576" y="621"/>
                    </a:lnTo>
                    <a:lnTo>
                      <a:pt x="1591" y="615"/>
                    </a:lnTo>
                    <a:lnTo>
                      <a:pt x="1604" y="608"/>
                    </a:lnTo>
                    <a:lnTo>
                      <a:pt x="1616" y="600"/>
                    </a:lnTo>
                    <a:lnTo>
                      <a:pt x="1629" y="592"/>
                    </a:lnTo>
                    <a:lnTo>
                      <a:pt x="1629" y="581"/>
                    </a:lnTo>
                    <a:lnTo>
                      <a:pt x="1629" y="572"/>
                    </a:lnTo>
                    <a:lnTo>
                      <a:pt x="1627" y="560"/>
                    </a:lnTo>
                    <a:lnTo>
                      <a:pt x="1621" y="553"/>
                    </a:lnTo>
                    <a:lnTo>
                      <a:pt x="1604" y="556"/>
                    </a:lnTo>
                    <a:lnTo>
                      <a:pt x="1589" y="562"/>
                    </a:lnTo>
                    <a:lnTo>
                      <a:pt x="1574" y="568"/>
                    </a:lnTo>
                    <a:lnTo>
                      <a:pt x="1559" y="575"/>
                    </a:lnTo>
                    <a:lnTo>
                      <a:pt x="1542" y="581"/>
                    </a:lnTo>
                    <a:lnTo>
                      <a:pt x="1526" y="589"/>
                    </a:lnTo>
                    <a:lnTo>
                      <a:pt x="1511" y="592"/>
                    </a:lnTo>
                    <a:lnTo>
                      <a:pt x="1496" y="596"/>
                    </a:lnTo>
                    <a:lnTo>
                      <a:pt x="1496" y="587"/>
                    </a:lnTo>
                    <a:lnTo>
                      <a:pt x="1511" y="579"/>
                    </a:lnTo>
                    <a:lnTo>
                      <a:pt x="1526" y="570"/>
                    </a:lnTo>
                    <a:lnTo>
                      <a:pt x="1542" y="562"/>
                    </a:lnTo>
                    <a:lnTo>
                      <a:pt x="1559" y="554"/>
                    </a:lnTo>
                    <a:lnTo>
                      <a:pt x="1574" y="545"/>
                    </a:lnTo>
                    <a:lnTo>
                      <a:pt x="1589" y="537"/>
                    </a:lnTo>
                    <a:lnTo>
                      <a:pt x="1604" y="528"/>
                    </a:lnTo>
                    <a:lnTo>
                      <a:pt x="1618" y="518"/>
                    </a:lnTo>
                    <a:lnTo>
                      <a:pt x="1614" y="505"/>
                    </a:lnTo>
                    <a:lnTo>
                      <a:pt x="1612" y="490"/>
                    </a:lnTo>
                    <a:lnTo>
                      <a:pt x="1608" y="477"/>
                    </a:lnTo>
                    <a:lnTo>
                      <a:pt x="1599" y="467"/>
                    </a:lnTo>
                    <a:lnTo>
                      <a:pt x="1356" y="562"/>
                    </a:lnTo>
                    <a:lnTo>
                      <a:pt x="1380" y="543"/>
                    </a:lnTo>
                    <a:lnTo>
                      <a:pt x="1405" y="528"/>
                    </a:lnTo>
                    <a:lnTo>
                      <a:pt x="1432" y="515"/>
                    </a:lnTo>
                    <a:lnTo>
                      <a:pt x="1460" y="501"/>
                    </a:lnTo>
                    <a:lnTo>
                      <a:pt x="1490" y="488"/>
                    </a:lnTo>
                    <a:lnTo>
                      <a:pt x="1519" y="477"/>
                    </a:lnTo>
                    <a:lnTo>
                      <a:pt x="1547" y="465"/>
                    </a:lnTo>
                    <a:lnTo>
                      <a:pt x="1576" y="452"/>
                    </a:lnTo>
                    <a:lnTo>
                      <a:pt x="1587" y="441"/>
                    </a:lnTo>
                    <a:lnTo>
                      <a:pt x="1585" y="427"/>
                    </a:lnTo>
                    <a:lnTo>
                      <a:pt x="1578" y="414"/>
                    </a:lnTo>
                    <a:lnTo>
                      <a:pt x="1572" y="403"/>
                    </a:lnTo>
                    <a:lnTo>
                      <a:pt x="1561" y="391"/>
                    </a:lnTo>
                    <a:lnTo>
                      <a:pt x="1528" y="405"/>
                    </a:lnTo>
                    <a:lnTo>
                      <a:pt x="1496" y="418"/>
                    </a:lnTo>
                    <a:lnTo>
                      <a:pt x="1464" y="429"/>
                    </a:lnTo>
                    <a:lnTo>
                      <a:pt x="1432" y="441"/>
                    </a:lnTo>
                    <a:lnTo>
                      <a:pt x="1399" y="452"/>
                    </a:lnTo>
                    <a:lnTo>
                      <a:pt x="1367" y="465"/>
                    </a:lnTo>
                    <a:lnTo>
                      <a:pt x="1335" y="477"/>
                    </a:lnTo>
                    <a:lnTo>
                      <a:pt x="1305" y="488"/>
                    </a:lnTo>
                    <a:lnTo>
                      <a:pt x="1333" y="471"/>
                    </a:lnTo>
                    <a:lnTo>
                      <a:pt x="1361" y="458"/>
                    </a:lnTo>
                    <a:lnTo>
                      <a:pt x="1390" y="443"/>
                    </a:lnTo>
                    <a:lnTo>
                      <a:pt x="1420" y="429"/>
                    </a:lnTo>
                    <a:lnTo>
                      <a:pt x="1451" y="416"/>
                    </a:lnTo>
                    <a:lnTo>
                      <a:pt x="1481" y="403"/>
                    </a:lnTo>
                    <a:lnTo>
                      <a:pt x="1509" y="389"/>
                    </a:lnTo>
                    <a:lnTo>
                      <a:pt x="1540" y="374"/>
                    </a:lnTo>
                    <a:lnTo>
                      <a:pt x="1540" y="361"/>
                    </a:lnTo>
                    <a:lnTo>
                      <a:pt x="1534" y="350"/>
                    </a:lnTo>
                    <a:lnTo>
                      <a:pt x="1523" y="340"/>
                    </a:lnTo>
                    <a:lnTo>
                      <a:pt x="1511" y="334"/>
                    </a:lnTo>
                    <a:lnTo>
                      <a:pt x="1487" y="342"/>
                    </a:lnTo>
                    <a:lnTo>
                      <a:pt x="1462" y="350"/>
                    </a:lnTo>
                    <a:lnTo>
                      <a:pt x="1437" y="357"/>
                    </a:lnTo>
                    <a:lnTo>
                      <a:pt x="1413" y="365"/>
                    </a:lnTo>
                    <a:lnTo>
                      <a:pt x="1388" y="374"/>
                    </a:lnTo>
                    <a:lnTo>
                      <a:pt x="1363" y="384"/>
                    </a:lnTo>
                    <a:lnTo>
                      <a:pt x="1339" y="391"/>
                    </a:lnTo>
                    <a:lnTo>
                      <a:pt x="1314" y="401"/>
                    </a:lnTo>
                    <a:lnTo>
                      <a:pt x="1289" y="410"/>
                    </a:lnTo>
                    <a:lnTo>
                      <a:pt x="1265" y="420"/>
                    </a:lnTo>
                    <a:lnTo>
                      <a:pt x="1240" y="429"/>
                    </a:lnTo>
                    <a:lnTo>
                      <a:pt x="1215" y="439"/>
                    </a:lnTo>
                    <a:lnTo>
                      <a:pt x="1191" y="448"/>
                    </a:lnTo>
                    <a:lnTo>
                      <a:pt x="1166" y="456"/>
                    </a:lnTo>
                    <a:lnTo>
                      <a:pt x="1141" y="465"/>
                    </a:lnTo>
                    <a:lnTo>
                      <a:pt x="1117" y="473"/>
                    </a:lnTo>
                    <a:lnTo>
                      <a:pt x="1132" y="456"/>
                    </a:lnTo>
                    <a:lnTo>
                      <a:pt x="1155" y="448"/>
                    </a:lnTo>
                    <a:lnTo>
                      <a:pt x="1177" y="441"/>
                    </a:lnTo>
                    <a:lnTo>
                      <a:pt x="1200" y="433"/>
                    </a:lnTo>
                    <a:lnTo>
                      <a:pt x="1223" y="425"/>
                    </a:lnTo>
                    <a:lnTo>
                      <a:pt x="1244" y="416"/>
                    </a:lnTo>
                    <a:lnTo>
                      <a:pt x="1267" y="408"/>
                    </a:lnTo>
                    <a:lnTo>
                      <a:pt x="1289" y="399"/>
                    </a:lnTo>
                    <a:lnTo>
                      <a:pt x="1312" y="389"/>
                    </a:lnTo>
                    <a:lnTo>
                      <a:pt x="1333" y="382"/>
                    </a:lnTo>
                    <a:lnTo>
                      <a:pt x="1356" y="372"/>
                    </a:lnTo>
                    <a:lnTo>
                      <a:pt x="1377" y="363"/>
                    </a:lnTo>
                    <a:lnTo>
                      <a:pt x="1399" y="353"/>
                    </a:lnTo>
                    <a:lnTo>
                      <a:pt x="1422" y="344"/>
                    </a:lnTo>
                    <a:lnTo>
                      <a:pt x="1443" y="333"/>
                    </a:lnTo>
                    <a:lnTo>
                      <a:pt x="1466" y="323"/>
                    </a:lnTo>
                    <a:lnTo>
                      <a:pt x="1487" y="314"/>
                    </a:lnTo>
                    <a:lnTo>
                      <a:pt x="1485" y="300"/>
                    </a:lnTo>
                    <a:lnTo>
                      <a:pt x="1479" y="289"/>
                    </a:lnTo>
                    <a:lnTo>
                      <a:pt x="1470" y="279"/>
                    </a:lnTo>
                    <a:lnTo>
                      <a:pt x="1460" y="268"/>
                    </a:lnTo>
                    <a:lnTo>
                      <a:pt x="1432" y="276"/>
                    </a:lnTo>
                    <a:lnTo>
                      <a:pt x="1405" y="285"/>
                    </a:lnTo>
                    <a:lnTo>
                      <a:pt x="1377" y="293"/>
                    </a:lnTo>
                    <a:lnTo>
                      <a:pt x="1348" y="302"/>
                    </a:lnTo>
                    <a:lnTo>
                      <a:pt x="1322" y="312"/>
                    </a:lnTo>
                    <a:lnTo>
                      <a:pt x="1295" y="321"/>
                    </a:lnTo>
                    <a:lnTo>
                      <a:pt x="1267" y="331"/>
                    </a:lnTo>
                    <a:lnTo>
                      <a:pt x="1240" y="340"/>
                    </a:lnTo>
                    <a:lnTo>
                      <a:pt x="1214" y="350"/>
                    </a:lnTo>
                    <a:lnTo>
                      <a:pt x="1185" y="359"/>
                    </a:lnTo>
                    <a:lnTo>
                      <a:pt x="1159" y="370"/>
                    </a:lnTo>
                    <a:lnTo>
                      <a:pt x="1132" y="380"/>
                    </a:lnTo>
                    <a:lnTo>
                      <a:pt x="1105" y="391"/>
                    </a:lnTo>
                    <a:lnTo>
                      <a:pt x="1077" y="401"/>
                    </a:lnTo>
                    <a:lnTo>
                      <a:pt x="1050" y="412"/>
                    </a:lnTo>
                    <a:lnTo>
                      <a:pt x="1024" y="422"/>
                    </a:lnTo>
                    <a:lnTo>
                      <a:pt x="1041" y="405"/>
                    </a:lnTo>
                    <a:lnTo>
                      <a:pt x="1066" y="395"/>
                    </a:lnTo>
                    <a:lnTo>
                      <a:pt x="1088" y="386"/>
                    </a:lnTo>
                    <a:lnTo>
                      <a:pt x="1113" y="376"/>
                    </a:lnTo>
                    <a:lnTo>
                      <a:pt x="1136" y="367"/>
                    </a:lnTo>
                    <a:lnTo>
                      <a:pt x="1160" y="355"/>
                    </a:lnTo>
                    <a:lnTo>
                      <a:pt x="1183" y="346"/>
                    </a:lnTo>
                    <a:lnTo>
                      <a:pt x="1208" y="336"/>
                    </a:lnTo>
                    <a:lnTo>
                      <a:pt x="1232" y="327"/>
                    </a:lnTo>
                    <a:lnTo>
                      <a:pt x="1255" y="315"/>
                    </a:lnTo>
                    <a:lnTo>
                      <a:pt x="1280" y="306"/>
                    </a:lnTo>
                    <a:lnTo>
                      <a:pt x="1303" y="296"/>
                    </a:lnTo>
                    <a:lnTo>
                      <a:pt x="1327" y="287"/>
                    </a:lnTo>
                    <a:lnTo>
                      <a:pt x="1350" y="276"/>
                    </a:lnTo>
                    <a:lnTo>
                      <a:pt x="1375" y="266"/>
                    </a:lnTo>
                    <a:lnTo>
                      <a:pt x="1397" y="255"/>
                    </a:lnTo>
                    <a:lnTo>
                      <a:pt x="1422" y="245"/>
                    </a:lnTo>
                    <a:lnTo>
                      <a:pt x="1411" y="222"/>
                    </a:lnTo>
                    <a:lnTo>
                      <a:pt x="1397" y="213"/>
                    </a:lnTo>
                    <a:lnTo>
                      <a:pt x="1382" y="211"/>
                    </a:lnTo>
                    <a:lnTo>
                      <a:pt x="1365" y="215"/>
                    </a:lnTo>
                    <a:lnTo>
                      <a:pt x="1348" y="224"/>
                    </a:lnTo>
                    <a:lnTo>
                      <a:pt x="1329" y="232"/>
                    </a:lnTo>
                    <a:lnTo>
                      <a:pt x="1312" y="240"/>
                    </a:lnTo>
                    <a:lnTo>
                      <a:pt x="1295" y="241"/>
                    </a:lnTo>
                    <a:lnTo>
                      <a:pt x="1270" y="249"/>
                    </a:lnTo>
                    <a:lnTo>
                      <a:pt x="1246" y="259"/>
                    </a:lnTo>
                    <a:lnTo>
                      <a:pt x="1221" y="268"/>
                    </a:lnTo>
                    <a:lnTo>
                      <a:pt x="1198" y="277"/>
                    </a:lnTo>
                    <a:lnTo>
                      <a:pt x="1174" y="287"/>
                    </a:lnTo>
                    <a:lnTo>
                      <a:pt x="1149" y="296"/>
                    </a:lnTo>
                    <a:lnTo>
                      <a:pt x="1124" y="306"/>
                    </a:lnTo>
                    <a:lnTo>
                      <a:pt x="1100" y="315"/>
                    </a:lnTo>
                    <a:lnTo>
                      <a:pt x="1075" y="325"/>
                    </a:lnTo>
                    <a:lnTo>
                      <a:pt x="1050" y="334"/>
                    </a:lnTo>
                    <a:lnTo>
                      <a:pt x="1026" y="342"/>
                    </a:lnTo>
                    <a:lnTo>
                      <a:pt x="1001" y="351"/>
                    </a:lnTo>
                    <a:lnTo>
                      <a:pt x="976" y="361"/>
                    </a:lnTo>
                    <a:lnTo>
                      <a:pt x="952" y="369"/>
                    </a:lnTo>
                    <a:lnTo>
                      <a:pt x="925" y="376"/>
                    </a:lnTo>
                    <a:lnTo>
                      <a:pt x="901" y="384"/>
                    </a:lnTo>
                    <a:lnTo>
                      <a:pt x="927" y="370"/>
                    </a:lnTo>
                    <a:lnTo>
                      <a:pt x="956" y="357"/>
                    </a:lnTo>
                    <a:lnTo>
                      <a:pt x="982" y="344"/>
                    </a:lnTo>
                    <a:lnTo>
                      <a:pt x="1011" y="333"/>
                    </a:lnTo>
                    <a:lnTo>
                      <a:pt x="1037" y="321"/>
                    </a:lnTo>
                    <a:lnTo>
                      <a:pt x="1066" y="310"/>
                    </a:lnTo>
                    <a:lnTo>
                      <a:pt x="1094" y="298"/>
                    </a:lnTo>
                    <a:lnTo>
                      <a:pt x="1122" y="287"/>
                    </a:lnTo>
                    <a:lnTo>
                      <a:pt x="1151" y="276"/>
                    </a:lnTo>
                    <a:lnTo>
                      <a:pt x="1179" y="264"/>
                    </a:lnTo>
                    <a:lnTo>
                      <a:pt x="1208" y="253"/>
                    </a:lnTo>
                    <a:lnTo>
                      <a:pt x="1236" y="241"/>
                    </a:lnTo>
                    <a:lnTo>
                      <a:pt x="1265" y="230"/>
                    </a:lnTo>
                    <a:lnTo>
                      <a:pt x="1293" y="219"/>
                    </a:lnTo>
                    <a:lnTo>
                      <a:pt x="1320" y="205"/>
                    </a:lnTo>
                    <a:lnTo>
                      <a:pt x="1348" y="192"/>
                    </a:lnTo>
                    <a:lnTo>
                      <a:pt x="1341" y="186"/>
                    </a:lnTo>
                    <a:lnTo>
                      <a:pt x="1335" y="179"/>
                    </a:lnTo>
                    <a:lnTo>
                      <a:pt x="1325" y="175"/>
                    </a:lnTo>
                    <a:lnTo>
                      <a:pt x="1318" y="169"/>
                    </a:lnTo>
                    <a:lnTo>
                      <a:pt x="1308" y="167"/>
                    </a:lnTo>
                    <a:lnTo>
                      <a:pt x="1299" y="166"/>
                    </a:lnTo>
                    <a:lnTo>
                      <a:pt x="1289" y="166"/>
                    </a:lnTo>
                    <a:lnTo>
                      <a:pt x="1280" y="167"/>
                    </a:lnTo>
                    <a:lnTo>
                      <a:pt x="1259" y="175"/>
                    </a:lnTo>
                    <a:lnTo>
                      <a:pt x="1236" y="183"/>
                    </a:lnTo>
                    <a:lnTo>
                      <a:pt x="1215" y="190"/>
                    </a:lnTo>
                    <a:lnTo>
                      <a:pt x="1193" y="198"/>
                    </a:lnTo>
                    <a:lnTo>
                      <a:pt x="1172" y="205"/>
                    </a:lnTo>
                    <a:lnTo>
                      <a:pt x="1149" y="213"/>
                    </a:lnTo>
                    <a:lnTo>
                      <a:pt x="1128" y="221"/>
                    </a:lnTo>
                    <a:lnTo>
                      <a:pt x="1105" y="226"/>
                    </a:lnTo>
                    <a:lnTo>
                      <a:pt x="1085" y="234"/>
                    </a:lnTo>
                    <a:lnTo>
                      <a:pt x="1062" y="241"/>
                    </a:lnTo>
                    <a:lnTo>
                      <a:pt x="1041" y="249"/>
                    </a:lnTo>
                    <a:lnTo>
                      <a:pt x="1018" y="257"/>
                    </a:lnTo>
                    <a:lnTo>
                      <a:pt x="997" y="264"/>
                    </a:lnTo>
                    <a:lnTo>
                      <a:pt x="976" y="272"/>
                    </a:lnTo>
                    <a:lnTo>
                      <a:pt x="954" y="279"/>
                    </a:lnTo>
                    <a:lnTo>
                      <a:pt x="933" y="287"/>
                    </a:lnTo>
                    <a:lnTo>
                      <a:pt x="952" y="276"/>
                    </a:lnTo>
                    <a:lnTo>
                      <a:pt x="971" y="266"/>
                    </a:lnTo>
                    <a:lnTo>
                      <a:pt x="990" y="257"/>
                    </a:lnTo>
                    <a:lnTo>
                      <a:pt x="1009" y="247"/>
                    </a:lnTo>
                    <a:lnTo>
                      <a:pt x="1030" y="240"/>
                    </a:lnTo>
                    <a:lnTo>
                      <a:pt x="1050" y="232"/>
                    </a:lnTo>
                    <a:lnTo>
                      <a:pt x="1069" y="222"/>
                    </a:lnTo>
                    <a:lnTo>
                      <a:pt x="1090" y="215"/>
                    </a:lnTo>
                    <a:lnTo>
                      <a:pt x="1111" y="207"/>
                    </a:lnTo>
                    <a:lnTo>
                      <a:pt x="1130" y="200"/>
                    </a:lnTo>
                    <a:lnTo>
                      <a:pt x="1151" y="192"/>
                    </a:lnTo>
                    <a:lnTo>
                      <a:pt x="1172" y="185"/>
                    </a:lnTo>
                    <a:lnTo>
                      <a:pt x="1193" y="177"/>
                    </a:lnTo>
                    <a:lnTo>
                      <a:pt x="1212" y="169"/>
                    </a:lnTo>
                    <a:lnTo>
                      <a:pt x="1232" y="162"/>
                    </a:lnTo>
                    <a:lnTo>
                      <a:pt x="1251" y="152"/>
                    </a:lnTo>
                    <a:lnTo>
                      <a:pt x="1251" y="145"/>
                    </a:lnTo>
                    <a:lnTo>
                      <a:pt x="1250" y="137"/>
                    </a:lnTo>
                    <a:lnTo>
                      <a:pt x="1244" y="131"/>
                    </a:lnTo>
                    <a:lnTo>
                      <a:pt x="1236" y="128"/>
                    </a:lnTo>
                    <a:lnTo>
                      <a:pt x="1214" y="133"/>
                    </a:lnTo>
                    <a:lnTo>
                      <a:pt x="1191" y="137"/>
                    </a:lnTo>
                    <a:lnTo>
                      <a:pt x="1166" y="143"/>
                    </a:lnTo>
                    <a:lnTo>
                      <a:pt x="1143" y="148"/>
                    </a:lnTo>
                    <a:lnTo>
                      <a:pt x="1121" y="154"/>
                    </a:lnTo>
                    <a:lnTo>
                      <a:pt x="1098" y="160"/>
                    </a:lnTo>
                    <a:lnTo>
                      <a:pt x="1073" y="167"/>
                    </a:lnTo>
                    <a:lnTo>
                      <a:pt x="1050" y="175"/>
                    </a:lnTo>
                    <a:lnTo>
                      <a:pt x="1028" y="183"/>
                    </a:lnTo>
                    <a:lnTo>
                      <a:pt x="1005" y="190"/>
                    </a:lnTo>
                    <a:lnTo>
                      <a:pt x="982" y="198"/>
                    </a:lnTo>
                    <a:lnTo>
                      <a:pt x="961" y="207"/>
                    </a:lnTo>
                    <a:lnTo>
                      <a:pt x="938" y="217"/>
                    </a:lnTo>
                    <a:lnTo>
                      <a:pt x="916" y="228"/>
                    </a:lnTo>
                    <a:lnTo>
                      <a:pt x="895" y="240"/>
                    </a:lnTo>
                    <a:lnTo>
                      <a:pt x="874" y="251"/>
                    </a:lnTo>
                    <a:lnTo>
                      <a:pt x="866" y="245"/>
                    </a:lnTo>
                    <a:lnTo>
                      <a:pt x="883" y="232"/>
                    </a:lnTo>
                    <a:lnTo>
                      <a:pt x="901" y="221"/>
                    </a:lnTo>
                    <a:lnTo>
                      <a:pt x="918" y="211"/>
                    </a:lnTo>
                    <a:lnTo>
                      <a:pt x="935" y="202"/>
                    </a:lnTo>
                    <a:lnTo>
                      <a:pt x="954" y="192"/>
                    </a:lnTo>
                    <a:lnTo>
                      <a:pt x="973" y="185"/>
                    </a:lnTo>
                    <a:lnTo>
                      <a:pt x="992" y="177"/>
                    </a:lnTo>
                    <a:lnTo>
                      <a:pt x="1012" y="169"/>
                    </a:lnTo>
                    <a:lnTo>
                      <a:pt x="1031" y="164"/>
                    </a:lnTo>
                    <a:lnTo>
                      <a:pt x="1052" y="156"/>
                    </a:lnTo>
                    <a:lnTo>
                      <a:pt x="1071" y="150"/>
                    </a:lnTo>
                    <a:lnTo>
                      <a:pt x="1092" y="145"/>
                    </a:lnTo>
                    <a:lnTo>
                      <a:pt x="1111" y="137"/>
                    </a:lnTo>
                    <a:lnTo>
                      <a:pt x="1130" y="131"/>
                    </a:lnTo>
                    <a:lnTo>
                      <a:pt x="1151" y="126"/>
                    </a:lnTo>
                    <a:lnTo>
                      <a:pt x="1170" y="118"/>
                    </a:lnTo>
                    <a:lnTo>
                      <a:pt x="1181" y="105"/>
                    </a:lnTo>
                    <a:lnTo>
                      <a:pt x="1160" y="92"/>
                    </a:lnTo>
                    <a:lnTo>
                      <a:pt x="1140" y="84"/>
                    </a:lnTo>
                    <a:lnTo>
                      <a:pt x="1119" y="78"/>
                    </a:lnTo>
                    <a:lnTo>
                      <a:pt x="1098" y="76"/>
                    </a:lnTo>
                    <a:lnTo>
                      <a:pt x="1077" y="78"/>
                    </a:lnTo>
                    <a:lnTo>
                      <a:pt x="1056" y="80"/>
                    </a:lnTo>
                    <a:lnTo>
                      <a:pt x="1035" y="86"/>
                    </a:lnTo>
                    <a:lnTo>
                      <a:pt x="1016" y="93"/>
                    </a:lnTo>
                    <a:lnTo>
                      <a:pt x="995" y="101"/>
                    </a:lnTo>
                    <a:lnTo>
                      <a:pt x="975" y="109"/>
                    </a:lnTo>
                    <a:lnTo>
                      <a:pt x="954" y="118"/>
                    </a:lnTo>
                    <a:lnTo>
                      <a:pt x="935" y="126"/>
                    </a:lnTo>
                    <a:lnTo>
                      <a:pt x="914" y="131"/>
                    </a:lnTo>
                    <a:lnTo>
                      <a:pt x="893" y="137"/>
                    </a:lnTo>
                    <a:lnTo>
                      <a:pt x="872" y="141"/>
                    </a:lnTo>
                    <a:lnTo>
                      <a:pt x="851" y="143"/>
                    </a:lnTo>
                    <a:lnTo>
                      <a:pt x="870" y="130"/>
                    </a:lnTo>
                    <a:lnTo>
                      <a:pt x="891" y="120"/>
                    </a:lnTo>
                    <a:lnTo>
                      <a:pt x="914" y="112"/>
                    </a:lnTo>
                    <a:lnTo>
                      <a:pt x="937" y="105"/>
                    </a:lnTo>
                    <a:lnTo>
                      <a:pt x="959" y="97"/>
                    </a:lnTo>
                    <a:lnTo>
                      <a:pt x="982" y="90"/>
                    </a:lnTo>
                    <a:lnTo>
                      <a:pt x="1003" y="80"/>
                    </a:lnTo>
                    <a:lnTo>
                      <a:pt x="1022" y="69"/>
                    </a:lnTo>
                    <a:lnTo>
                      <a:pt x="997" y="57"/>
                    </a:lnTo>
                    <a:lnTo>
                      <a:pt x="971" y="54"/>
                    </a:lnTo>
                    <a:lnTo>
                      <a:pt x="944" y="54"/>
                    </a:lnTo>
                    <a:lnTo>
                      <a:pt x="920" y="59"/>
                    </a:lnTo>
                    <a:lnTo>
                      <a:pt x="893" y="65"/>
                    </a:lnTo>
                    <a:lnTo>
                      <a:pt x="866" y="73"/>
                    </a:lnTo>
                    <a:lnTo>
                      <a:pt x="840" y="76"/>
                    </a:lnTo>
                    <a:lnTo>
                      <a:pt x="815" y="78"/>
                    </a:lnTo>
                    <a:lnTo>
                      <a:pt x="821" y="73"/>
                    </a:lnTo>
                    <a:lnTo>
                      <a:pt x="830" y="67"/>
                    </a:lnTo>
                    <a:lnTo>
                      <a:pt x="840" y="65"/>
                    </a:lnTo>
                    <a:lnTo>
                      <a:pt x="851" y="61"/>
                    </a:lnTo>
                    <a:lnTo>
                      <a:pt x="861" y="59"/>
                    </a:lnTo>
                    <a:lnTo>
                      <a:pt x="866" y="56"/>
                    </a:lnTo>
                    <a:lnTo>
                      <a:pt x="868" y="50"/>
                    </a:lnTo>
                    <a:lnTo>
                      <a:pt x="863" y="40"/>
                    </a:lnTo>
                    <a:lnTo>
                      <a:pt x="832" y="42"/>
                    </a:lnTo>
                    <a:lnTo>
                      <a:pt x="800" y="44"/>
                    </a:lnTo>
                    <a:lnTo>
                      <a:pt x="770" y="44"/>
                    </a:lnTo>
                    <a:lnTo>
                      <a:pt x="737" y="44"/>
                    </a:lnTo>
                    <a:lnTo>
                      <a:pt x="707" y="46"/>
                    </a:lnTo>
                    <a:lnTo>
                      <a:pt x="677" y="50"/>
                    </a:lnTo>
                    <a:lnTo>
                      <a:pt x="648" y="56"/>
                    </a:lnTo>
                    <a:lnTo>
                      <a:pt x="620" y="63"/>
                    </a:lnTo>
                    <a:lnTo>
                      <a:pt x="591" y="61"/>
                    </a:lnTo>
                    <a:lnTo>
                      <a:pt x="563" y="65"/>
                    </a:lnTo>
                    <a:lnTo>
                      <a:pt x="534" y="71"/>
                    </a:lnTo>
                    <a:lnTo>
                      <a:pt x="508" y="80"/>
                    </a:lnTo>
                    <a:lnTo>
                      <a:pt x="481" y="90"/>
                    </a:lnTo>
                    <a:lnTo>
                      <a:pt x="457" y="101"/>
                    </a:lnTo>
                    <a:lnTo>
                      <a:pt x="428" y="111"/>
                    </a:lnTo>
                    <a:lnTo>
                      <a:pt x="402" y="118"/>
                    </a:lnTo>
                    <a:lnTo>
                      <a:pt x="362" y="135"/>
                    </a:lnTo>
                    <a:lnTo>
                      <a:pt x="322" y="156"/>
                    </a:lnTo>
                    <a:lnTo>
                      <a:pt x="282" y="179"/>
                    </a:lnTo>
                    <a:lnTo>
                      <a:pt x="244" y="202"/>
                    </a:lnTo>
                    <a:lnTo>
                      <a:pt x="208" y="228"/>
                    </a:lnTo>
                    <a:lnTo>
                      <a:pt x="172" y="259"/>
                    </a:lnTo>
                    <a:lnTo>
                      <a:pt x="140" y="291"/>
                    </a:lnTo>
                    <a:lnTo>
                      <a:pt x="108" y="325"/>
                    </a:lnTo>
                    <a:lnTo>
                      <a:pt x="138" y="315"/>
                    </a:lnTo>
                    <a:lnTo>
                      <a:pt x="168" y="304"/>
                    </a:lnTo>
                    <a:lnTo>
                      <a:pt x="199" y="289"/>
                    </a:lnTo>
                    <a:lnTo>
                      <a:pt x="229" y="274"/>
                    </a:lnTo>
                    <a:lnTo>
                      <a:pt x="259" y="257"/>
                    </a:lnTo>
                    <a:lnTo>
                      <a:pt x="290" y="241"/>
                    </a:lnTo>
                    <a:lnTo>
                      <a:pt x="320" y="226"/>
                    </a:lnTo>
                    <a:lnTo>
                      <a:pt x="350" y="213"/>
                    </a:lnTo>
                    <a:lnTo>
                      <a:pt x="356" y="207"/>
                    </a:lnTo>
                    <a:lnTo>
                      <a:pt x="364" y="198"/>
                    </a:lnTo>
                    <a:lnTo>
                      <a:pt x="369" y="190"/>
                    </a:lnTo>
                    <a:lnTo>
                      <a:pt x="375" y="183"/>
                    </a:lnTo>
                    <a:lnTo>
                      <a:pt x="383" y="177"/>
                    </a:lnTo>
                    <a:lnTo>
                      <a:pt x="392" y="171"/>
                    </a:lnTo>
                    <a:lnTo>
                      <a:pt x="400" y="169"/>
                    </a:lnTo>
                    <a:lnTo>
                      <a:pt x="411" y="171"/>
                    </a:lnTo>
                    <a:lnTo>
                      <a:pt x="407" y="188"/>
                    </a:lnTo>
                    <a:lnTo>
                      <a:pt x="400" y="205"/>
                    </a:lnTo>
                    <a:lnTo>
                      <a:pt x="387" y="219"/>
                    </a:lnTo>
                    <a:lnTo>
                      <a:pt x="371" y="228"/>
                    </a:lnTo>
                    <a:lnTo>
                      <a:pt x="364" y="255"/>
                    </a:lnTo>
                    <a:lnTo>
                      <a:pt x="360" y="283"/>
                    </a:lnTo>
                    <a:lnTo>
                      <a:pt x="362" y="310"/>
                    </a:lnTo>
                    <a:lnTo>
                      <a:pt x="373" y="334"/>
                    </a:lnTo>
                    <a:lnTo>
                      <a:pt x="383" y="350"/>
                    </a:lnTo>
                    <a:lnTo>
                      <a:pt x="398" y="361"/>
                    </a:lnTo>
                    <a:lnTo>
                      <a:pt x="411" y="372"/>
                    </a:lnTo>
                    <a:lnTo>
                      <a:pt x="421" y="386"/>
                    </a:lnTo>
                    <a:lnTo>
                      <a:pt x="432" y="397"/>
                    </a:lnTo>
                    <a:lnTo>
                      <a:pt x="445" y="408"/>
                    </a:lnTo>
                    <a:lnTo>
                      <a:pt x="459" y="416"/>
                    </a:lnTo>
                    <a:lnTo>
                      <a:pt x="472" y="424"/>
                    </a:lnTo>
                    <a:lnTo>
                      <a:pt x="487" y="429"/>
                    </a:lnTo>
                    <a:lnTo>
                      <a:pt x="502" y="437"/>
                    </a:lnTo>
                    <a:lnTo>
                      <a:pt x="515" y="444"/>
                    </a:lnTo>
                    <a:lnTo>
                      <a:pt x="529" y="454"/>
                    </a:lnTo>
                    <a:lnTo>
                      <a:pt x="736" y="460"/>
                    </a:lnTo>
                    <a:lnTo>
                      <a:pt x="722" y="467"/>
                    </a:lnTo>
                    <a:lnTo>
                      <a:pt x="707" y="475"/>
                    </a:lnTo>
                    <a:lnTo>
                      <a:pt x="692" y="479"/>
                    </a:lnTo>
                    <a:lnTo>
                      <a:pt x="675" y="482"/>
                    </a:lnTo>
                    <a:lnTo>
                      <a:pt x="658" y="486"/>
                    </a:lnTo>
                    <a:lnTo>
                      <a:pt x="641" y="490"/>
                    </a:lnTo>
                    <a:lnTo>
                      <a:pt x="624" y="494"/>
                    </a:lnTo>
                    <a:lnTo>
                      <a:pt x="608" y="499"/>
                    </a:lnTo>
                    <a:lnTo>
                      <a:pt x="595" y="488"/>
                    </a:lnTo>
                    <a:lnTo>
                      <a:pt x="580" y="484"/>
                    </a:lnTo>
                    <a:lnTo>
                      <a:pt x="563" y="484"/>
                    </a:lnTo>
                    <a:lnTo>
                      <a:pt x="546" y="486"/>
                    </a:lnTo>
                    <a:lnTo>
                      <a:pt x="529" y="488"/>
                    </a:lnTo>
                    <a:lnTo>
                      <a:pt x="512" y="486"/>
                    </a:lnTo>
                    <a:lnTo>
                      <a:pt x="497" y="480"/>
                    </a:lnTo>
                    <a:lnTo>
                      <a:pt x="485" y="467"/>
                    </a:lnTo>
                    <a:lnTo>
                      <a:pt x="430" y="456"/>
                    </a:lnTo>
                    <a:lnTo>
                      <a:pt x="405" y="467"/>
                    </a:lnTo>
                    <a:lnTo>
                      <a:pt x="383" y="479"/>
                    </a:lnTo>
                    <a:lnTo>
                      <a:pt x="358" y="488"/>
                    </a:lnTo>
                    <a:lnTo>
                      <a:pt x="333" y="499"/>
                    </a:lnTo>
                    <a:lnTo>
                      <a:pt x="309" y="509"/>
                    </a:lnTo>
                    <a:lnTo>
                      <a:pt x="284" y="520"/>
                    </a:lnTo>
                    <a:lnTo>
                      <a:pt x="259" y="530"/>
                    </a:lnTo>
                    <a:lnTo>
                      <a:pt x="235" y="541"/>
                    </a:lnTo>
                    <a:lnTo>
                      <a:pt x="212" y="551"/>
                    </a:lnTo>
                    <a:lnTo>
                      <a:pt x="187" y="562"/>
                    </a:lnTo>
                    <a:lnTo>
                      <a:pt x="163" y="572"/>
                    </a:lnTo>
                    <a:lnTo>
                      <a:pt x="138" y="583"/>
                    </a:lnTo>
                    <a:lnTo>
                      <a:pt x="115" y="594"/>
                    </a:lnTo>
                    <a:lnTo>
                      <a:pt x="91" y="608"/>
                    </a:lnTo>
                    <a:lnTo>
                      <a:pt x="68" y="619"/>
                    </a:lnTo>
                    <a:lnTo>
                      <a:pt x="45" y="632"/>
                    </a:lnTo>
                    <a:lnTo>
                      <a:pt x="41" y="642"/>
                    </a:lnTo>
                    <a:lnTo>
                      <a:pt x="43" y="651"/>
                    </a:lnTo>
                    <a:lnTo>
                      <a:pt x="47" y="661"/>
                    </a:lnTo>
                    <a:lnTo>
                      <a:pt x="51" y="668"/>
                    </a:lnTo>
                    <a:lnTo>
                      <a:pt x="60" y="680"/>
                    </a:lnTo>
                    <a:lnTo>
                      <a:pt x="85" y="670"/>
                    </a:lnTo>
                    <a:lnTo>
                      <a:pt x="110" y="659"/>
                    </a:lnTo>
                    <a:lnTo>
                      <a:pt x="136" y="649"/>
                    </a:lnTo>
                    <a:lnTo>
                      <a:pt x="161" y="638"/>
                    </a:lnTo>
                    <a:lnTo>
                      <a:pt x="185" y="627"/>
                    </a:lnTo>
                    <a:lnTo>
                      <a:pt x="210" y="617"/>
                    </a:lnTo>
                    <a:lnTo>
                      <a:pt x="235" y="606"/>
                    </a:lnTo>
                    <a:lnTo>
                      <a:pt x="259" y="594"/>
                    </a:lnTo>
                    <a:lnTo>
                      <a:pt x="284" y="585"/>
                    </a:lnTo>
                    <a:lnTo>
                      <a:pt x="309" y="573"/>
                    </a:lnTo>
                    <a:lnTo>
                      <a:pt x="333" y="564"/>
                    </a:lnTo>
                    <a:lnTo>
                      <a:pt x="360" y="553"/>
                    </a:lnTo>
                    <a:lnTo>
                      <a:pt x="385" y="543"/>
                    </a:lnTo>
                    <a:lnTo>
                      <a:pt x="409" y="534"/>
                    </a:lnTo>
                    <a:lnTo>
                      <a:pt x="436" y="524"/>
                    </a:lnTo>
                    <a:lnTo>
                      <a:pt x="460" y="515"/>
                    </a:lnTo>
                    <a:lnTo>
                      <a:pt x="430" y="534"/>
                    </a:lnTo>
                    <a:lnTo>
                      <a:pt x="396" y="551"/>
                    </a:lnTo>
                    <a:lnTo>
                      <a:pt x="362" y="568"/>
                    </a:lnTo>
                    <a:lnTo>
                      <a:pt x="326" y="583"/>
                    </a:lnTo>
                    <a:lnTo>
                      <a:pt x="290" y="598"/>
                    </a:lnTo>
                    <a:lnTo>
                      <a:pt x="254" y="613"/>
                    </a:lnTo>
                    <a:lnTo>
                      <a:pt x="218" y="630"/>
                    </a:lnTo>
                    <a:lnTo>
                      <a:pt x="184" y="649"/>
                    </a:lnTo>
                    <a:lnTo>
                      <a:pt x="170" y="657"/>
                    </a:lnTo>
                    <a:lnTo>
                      <a:pt x="157" y="665"/>
                    </a:lnTo>
                    <a:lnTo>
                      <a:pt x="144" y="670"/>
                    </a:lnTo>
                    <a:lnTo>
                      <a:pt x="130" y="676"/>
                    </a:lnTo>
                    <a:lnTo>
                      <a:pt x="115" y="683"/>
                    </a:lnTo>
                    <a:lnTo>
                      <a:pt x="102" y="689"/>
                    </a:lnTo>
                    <a:lnTo>
                      <a:pt x="89" y="695"/>
                    </a:lnTo>
                    <a:lnTo>
                      <a:pt x="75" y="702"/>
                    </a:lnTo>
                    <a:lnTo>
                      <a:pt x="81" y="716"/>
                    </a:lnTo>
                    <a:lnTo>
                      <a:pt x="85" y="727"/>
                    </a:lnTo>
                    <a:lnTo>
                      <a:pt x="91" y="739"/>
                    </a:lnTo>
                    <a:lnTo>
                      <a:pt x="100" y="746"/>
                    </a:lnTo>
                    <a:lnTo>
                      <a:pt x="115" y="746"/>
                    </a:lnTo>
                    <a:lnTo>
                      <a:pt x="125" y="737"/>
                    </a:lnTo>
                    <a:lnTo>
                      <a:pt x="134" y="725"/>
                    </a:lnTo>
                    <a:lnTo>
                      <a:pt x="146" y="720"/>
                    </a:lnTo>
                    <a:lnTo>
                      <a:pt x="176" y="708"/>
                    </a:lnTo>
                    <a:lnTo>
                      <a:pt x="204" y="695"/>
                    </a:lnTo>
                    <a:lnTo>
                      <a:pt x="235" y="683"/>
                    </a:lnTo>
                    <a:lnTo>
                      <a:pt x="265" y="670"/>
                    </a:lnTo>
                    <a:lnTo>
                      <a:pt x="294" y="659"/>
                    </a:lnTo>
                    <a:lnTo>
                      <a:pt x="324" y="646"/>
                    </a:lnTo>
                    <a:lnTo>
                      <a:pt x="352" y="632"/>
                    </a:lnTo>
                    <a:lnTo>
                      <a:pt x="383" y="621"/>
                    </a:lnTo>
                    <a:lnTo>
                      <a:pt x="411" y="608"/>
                    </a:lnTo>
                    <a:lnTo>
                      <a:pt x="442" y="594"/>
                    </a:lnTo>
                    <a:lnTo>
                      <a:pt x="470" y="581"/>
                    </a:lnTo>
                    <a:lnTo>
                      <a:pt x="500" y="570"/>
                    </a:lnTo>
                    <a:lnTo>
                      <a:pt x="529" y="556"/>
                    </a:lnTo>
                    <a:lnTo>
                      <a:pt x="559" y="543"/>
                    </a:lnTo>
                    <a:lnTo>
                      <a:pt x="588" y="532"/>
                    </a:lnTo>
                    <a:lnTo>
                      <a:pt x="618" y="518"/>
                    </a:lnTo>
                    <a:lnTo>
                      <a:pt x="633" y="518"/>
                    </a:lnTo>
                    <a:lnTo>
                      <a:pt x="371" y="642"/>
                    </a:lnTo>
                    <a:lnTo>
                      <a:pt x="343" y="663"/>
                    </a:lnTo>
                    <a:lnTo>
                      <a:pt x="314" y="682"/>
                    </a:lnTo>
                    <a:lnTo>
                      <a:pt x="282" y="697"/>
                    </a:lnTo>
                    <a:lnTo>
                      <a:pt x="252" y="710"/>
                    </a:lnTo>
                    <a:lnTo>
                      <a:pt x="220" y="723"/>
                    </a:lnTo>
                    <a:lnTo>
                      <a:pt x="187" y="737"/>
                    </a:lnTo>
                    <a:lnTo>
                      <a:pt x="157" y="754"/>
                    </a:lnTo>
                    <a:lnTo>
                      <a:pt x="127" y="775"/>
                    </a:lnTo>
                    <a:lnTo>
                      <a:pt x="130" y="786"/>
                    </a:lnTo>
                    <a:lnTo>
                      <a:pt x="136" y="794"/>
                    </a:lnTo>
                    <a:lnTo>
                      <a:pt x="144" y="803"/>
                    </a:lnTo>
                    <a:lnTo>
                      <a:pt x="153" y="809"/>
                    </a:lnTo>
                    <a:lnTo>
                      <a:pt x="182" y="797"/>
                    </a:lnTo>
                    <a:lnTo>
                      <a:pt x="210" y="788"/>
                    </a:lnTo>
                    <a:lnTo>
                      <a:pt x="239" y="775"/>
                    </a:lnTo>
                    <a:lnTo>
                      <a:pt x="267" y="763"/>
                    </a:lnTo>
                    <a:lnTo>
                      <a:pt x="295" y="752"/>
                    </a:lnTo>
                    <a:lnTo>
                      <a:pt x="324" y="739"/>
                    </a:lnTo>
                    <a:lnTo>
                      <a:pt x="352" y="725"/>
                    </a:lnTo>
                    <a:lnTo>
                      <a:pt x="381" y="712"/>
                    </a:lnTo>
                    <a:lnTo>
                      <a:pt x="407" y="701"/>
                    </a:lnTo>
                    <a:lnTo>
                      <a:pt x="436" y="687"/>
                    </a:lnTo>
                    <a:lnTo>
                      <a:pt x="464" y="674"/>
                    </a:lnTo>
                    <a:lnTo>
                      <a:pt x="493" y="663"/>
                    </a:lnTo>
                    <a:lnTo>
                      <a:pt x="521" y="651"/>
                    </a:lnTo>
                    <a:lnTo>
                      <a:pt x="550" y="638"/>
                    </a:lnTo>
                    <a:lnTo>
                      <a:pt x="580" y="628"/>
                    </a:lnTo>
                    <a:lnTo>
                      <a:pt x="608" y="617"/>
                    </a:lnTo>
                    <a:lnTo>
                      <a:pt x="586" y="630"/>
                    </a:lnTo>
                    <a:lnTo>
                      <a:pt x="561" y="642"/>
                    </a:lnTo>
                    <a:lnTo>
                      <a:pt x="538" y="655"/>
                    </a:lnTo>
                    <a:lnTo>
                      <a:pt x="515" y="666"/>
                    </a:lnTo>
                    <a:lnTo>
                      <a:pt x="491" y="678"/>
                    </a:lnTo>
                    <a:lnTo>
                      <a:pt x="468" y="687"/>
                    </a:lnTo>
                    <a:lnTo>
                      <a:pt x="443" y="699"/>
                    </a:lnTo>
                    <a:lnTo>
                      <a:pt x="421" y="710"/>
                    </a:lnTo>
                    <a:lnTo>
                      <a:pt x="396" y="721"/>
                    </a:lnTo>
                    <a:lnTo>
                      <a:pt x="373" y="733"/>
                    </a:lnTo>
                    <a:lnTo>
                      <a:pt x="349" y="744"/>
                    </a:lnTo>
                    <a:lnTo>
                      <a:pt x="326" y="756"/>
                    </a:lnTo>
                    <a:lnTo>
                      <a:pt x="301" y="769"/>
                    </a:lnTo>
                    <a:lnTo>
                      <a:pt x="278" y="780"/>
                    </a:lnTo>
                    <a:lnTo>
                      <a:pt x="256" y="795"/>
                    </a:lnTo>
                    <a:lnTo>
                      <a:pt x="233" y="809"/>
                    </a:lnTo>
                    <a:lnTo>
                      <a:pt x="225" y="811"/>
                    </a:lnTo>
                    <a:lnTo>
                      <a:pt x="216" y="814"/>
                    </a:lnTo>
                    <a:lnTo>
                      <a:pt x="208" y="816"/>
                    </a:lnTo>
                    <a:lnTo>
                      <a:pt x="201" y="820"/>
                    </a:lnTo>
                    <a:lnTo>
                      <a:pt x="193" y="824"/>
                    </a:lnTo>
                    <a:lnTo>
                      <a:pt x="185" y="828"/>
                    </a:lnTo>
                    <a:lnTo>
                      <a:pt x="178" y="831"/>
                    </a:lnTo>
                    <a:lnTo>
                      <a:pt x="170" y="837"/>
                    </a:lnTo>
                    <a:lnTo>
                      <a:pt x="185" y="864"/>
                    </a:lnTo>
                    <a:lnTo>
                      <a:pt x="203" y="875"/>
                    </a:lnTo>
                    <a:lnTo>
                      <a:pt x="220" y="875"/>
                    </a:lnTo>
                    <a:lnTo>
                      <a:pt x="240" y="868"/>
                    </a:lnTo>
                    <a:lnTo>
                      <a:pt x="259" y="854"/>
                    </a:lnTo>
                    <a:lnTo>
                      <a:pt x="280" y="839"/>
                    </a:lnTo>
                    <a:lnTo>
                      <a:pt x="301" y="828"/>
                    </a:lnTo>
                    <a:lnTo>
                      <a:pt x="322" y="824"/>
                    </a:lnTo>
                    <a:lnTo>
                      <a:pt x="356" y="811"/>
                    </a:lnTo>
                    <a:lnTo>
                      <a:pt x="390" y="797"/>
                    </a:lnTo>
                    <a:lnTo>
                      <a:pt x="424" y="784"/>
                    </a:lnTo>
                    <a:lnTo>
                      <a:pt x="459" y="769"/>
                    </a:lnTo>
                    <a:lnTo>
                      <a:pt x="493" y="756"/>
                    </a:lnTo>
                    <a:lnTo>
                      <a:pt x="527" y="740"/>
                    </a:lnTo>
                    <a:lnTo>
                      <a:pt x="561" y="723"/>
                    </a:lnTo>
                    <a:lnTo>
                      <a:pt x="593" y="706"/>
                    </a:lnTo>
                    <a:lnTo>
                      <a:pt x="624" y="702"/>
                    </a:lnTo>
                    <a:lnTo>
                      <a:pt x="652" y="693"/>
                    </a:lnTo>
                    <a:lnTo>
                      <a:pt x="681" y="683"/>
                    </a:lnTo>
                    <a:lnTo>
                      <a:pt x="707" y="672"/>
                    </a:lnTo>
                    <a:lnTo>
                      <a:pt x="736" y="661"/>
                    </a:lnTo>
                    <a:lnTo>
                      <a:pt x="764" y="649"/>
                    </a:lnTo>
                    <a:lnTo>
                      <a:pt x="792" y="638"/>
                    </a:lnTo>
                    <a:lnTo>
                      <a:pt x="821" y="630"/>
                    </a:lnTo>
                    <a:lnTo>
                      <a:pt x="792" y="646"/>
                    </a:lnTo>
                    <a:lnTo>
                      <a:pt x="764" y="659"/>
                    </a:lnTo>
                    <a:lnTo>
                      <a:pt x="736" y="672"/>
                    </a:lnTo>
                    <a:lnTo>
                      <a:pt x="705" y="685"/>
                    </a:lnTo>
                    <a:lnTo>
                      <a:pt x="677" y="699"/>
                    </a:lnTo>
                    <a:lnTo>
                      <a:pt x="646" y="710"/>
                    </a:lnTo>
                    <a:lnTo>
                      <a:pt x="616" y="723"/>
                    </a:lnTo>
                    <a:lnTo>
                      <a:pt x="588" y="737"/>
                    </a:lnTo>
                    <a:lnTo>
                      <a:pt x="557" y="750"/>
                    </a:lnTo>
                    <a:lnTo>
                      <a:pt x="527" y="763"/>
                    </a:lnTo>
                    <a:lnTo>
                      <a:pt x="498" y="776"/>
                    </a:lnTo>
                    <a:lnTo>
                      <a:pt x="468" y="790"/>
                    </a:lnTo>
                    <a:lnTo>
                      <a:pt x="440" y="805"/>
                    </a:lnTo>
                    <a:lnTo>
                      <a:pt x="411" y="820"/>
                    </a:lnTo>
                    <a:lnTo>
                      <a:pt x="383" y="835"/>
                    </a:lnTo>
                    <a:lnTo>
                      <a:pt x="354" y="852"/>
                    </a:lnTo>
                    <a:lnTo>
                      <a:pt x="343" y="856"/>
                    </a:lnTo>
                    <a:lnTo>
                      <a:pt x="333" y="860"/>
                    </a:lnTo>
                    <a:lnTo>
                      <a:pt x="324" y="864"/>
                    </a:lnTo>
                    <a:lnTo>
                      <a:pt x="314" y="868"/>
                    </a:lnTo>
                    <a:lnTo>
                      <a:pt x="303" y="871"/>
                    </a:lnTo>
                    <a:lnTo>
                      <a:pt x="294" y="877"/>
                    </a:lnTo>
                    <a:lnTo>
                      <a:pt x="284" y="879"/>
                    </a:lnTo>
                    <a:lnTo>
                      <a:pt x="273" y="883"/>
                    </a:lnTo>
                    <a:lnTo>
                      <a:pt x="263" y="888"/>
                    </a:lnTo>
                    <a:lnTo>
                      <a:pt x="252" y="892"/>
                    </a:lnTo>
                    <a:lnTo>
                      <a:pt x="244" y="898"/>
                    </a:lnTo>
                    <a:lnTo>
                      <a:pt x="242" y="907"/>
                    </a:lnTo>
                    <a:lnTo>
                      <a:pt x="286" y="942"/>
                    </a:lnTo>
                    <a:lnTo>
                      <a:pt x="330" y="924"/>
                    </a:lnTo>
                    <a:lnTo>
                      <a:pt x="371" y="905"/>
                    </a:lnTo>
                    <a:lnTo>
                      <a:pt x="415" y="888"/>
                    </a:lnTo>
                    <a:lnTo>
                      <a:pt x="459" y="869"/>
                    </a:lnTo>
                    <a:lnTo>
                      <a:pt x="502" y="852"/>
                    </a:lnTo>
                    <a:lnTo>
                      <a:pt x="546" y="833"/>
                    </a:lnTo>
                    <a:lnTo>
                      <a:pt x="588" y="816"/>
                    </a:lnTo>
                    <a:lnTo>
                      <a:pt x="631" y="797"/>
                    </a:lnTo>
                    <a:lnTo>
                      <a:pt x="675" y="780"/>
                    </a:lnTo>
                    <a:lnTo>
                      <a:pt x="718" y="763"/>
                    </a:lnTo>
                    <a:lnTo>
                      <a:pt x="762" y="746"/>
                    </a:lnTo>
                    <a:lnTo>
                      <a:pt x="806" y="729"/>
                    </a:lnTo>
                    <a:lnTo>
                      <a:pt x="849" y="714"/>
                    </a:lnTo>
                    <a:lnTo>
                      <a:pt x="895" y="699"/>
                    </a:lnTo>
                    <a:lnTo>
                      <a:pt x="938" y="683"/>
                    </a:lnTo>
                    <a:lnTo>
                      <a:pt x="982" y="668"/>
                    </a:lnTo>
                    <a:lnTo>
                      <a:pt x="959" y="680"/>
                    </a:lnTo>
                    <a:lnTo>
                      <a:pt x="937" y="689"/>
                    </a:lnTo>
                    <a:lnTo>
                      <a:pt x="912" y="701"/>
                    </a:lnTo>
                    <a:lnTo>
                      <a:pt x="889" y="710"/>
                    </a:lnTo>
                    <a:lnTo>
                      <a:pt x="864" y="720"/>
                    </a:lnTo>
                    <a:lnTo>
                      <a:pt x="840" y="729"/>
                    </a:lnTo>
                    <a:lnTo>
                      <a:pt x="817" y="739"/>
                    </a:lnTo>
                    <a:lnTo>
                      <a:pt x="792" y="748"/>
                    </a:lnTo>
                    <a:lnTo>
                      <a:pt x="768" y="759"/>
                    </a:lnTo>
                    <a:lnTo>
                      <a:pt x="743" y="769"/>
                    </a:lnTo>
                    <a:lnTo>
                      <a:pt x="720" y="778"/>
                    </a:lnTo>
                    <a:lnTo>
                      <a:pt x="696" y="788"/>
                    </a:lnTo>
                    <a:lnTo>
                      <a:pt x="671" y="797"/>
                    </a:lnTo>
                    <a:lnTo>
                      <a:pt x="648" y="809"/>
                    </a:lnTo>
                    <a:lnTo>
                      <a:pt x="624" y="818"/>
                    </a:lnTo>
                    <a:lnTo>
                      <a:pt x="601" y="830"/>
                    </a:lnTo>
                    <a:lnTo>
                      <a:pt x="584" y="841"/>
                    </a:lnTo>
                    <a:lnTo>
                      <a:pt x="567" y="849"/>
                    </a:lnTo>
                    <a:lnTo>
                      <a:pt x="550" y="856"/>
                    </a:lnTo>
                    <a:lnTo>
                      <a:pt x="531" y="864"/>
                    </a:lnTo>
                    <a:lnTo>
                      <a:pt x="512" y="871"/>
                    </a:lnTo>
                    <a:lnTo>
                      <a:pt x="495" y="879"/>
                    </a:lnTo>
                    <a:lnTo>
                      <a:pt x="476" y="887"/>
                    </a:lnTo>
                    <a:lnTo>
                      <a:pt x="459" y="896"/>
                    </a:lnTo>
                    <a:lnTo>
                      <a:pt x="443" y="904"/>
                    </a:lnTo>
                    <a:lnTo>
                      <a:pt x="428" y="911"/>
                    </a:lnTo>
                    <a:lnTo>
                      <a:pt x="413" y="919"/>
                    </a:lnTo>
                    <a:lnTo>
                      <a:pt x="398" y="926"/>
                    </a:lnTo>
                    <a:lnTo>
                      <a:pt x="383" y="932"/>
                    </a:lnTo>
                    <a:lnTo>
                      <a:pt x="368" y="938"/>
                    </a:lnTo>
                    <a:lnTo>
                      <a:pt x="350" y="943"/>
                    </a:lnTo>
                    <a:lnTo>
                      <a:pt x="335" y="947"/>
                    </a:lnTo>
                    <a:lnTo>
                      <a:pt x="330" y="959"/>
                    </a:lnTo>
                    <a:lnTo>
                      <a:pt x="330" y="966"/>
                    </a:lnTo>
                    <a:lnTo>
                      <a:pt x="337" y="972"/>
                    </a:lnTo>
                    <a:lnTo>
                      <a:pt x="347" y="976"/>
                    </a:lnTo>
                    <a:lnTo>
                      <a:pt x="358" y="979"/>
                    </a:lnTo>
                    <a:lnTo>
                      <a:pt x="369" y="981"/>
                    </a:lnTo>
                    <a:lnTo>
                      <a:pt x="379" y="987"/>
                    </a:lnTo>
                    <a:lnTo>
                      <a:pt x="387" y="993"/>
                    </a:lnTo>
                    <a:lnTo>
                      <a:pt x="411" y="981"/>
                    </a:lnTo>
                    <a:lnTo>
                      <a:pt x="434" y="972"/>
                    </a:lnTo>
                    <a:lnTo>
                      <a:pt x="459" y="962"/>
                    </a:lnTo>
                    <a:lnTo>
                      <a:pt x="483" y="953"/>
                    </a:lnTo>
                    <a:lnTo>
                      <a:pt x="506" y="943"/>
                    </a:lnTo>
                    <a:lnTo>
                      <a:pt x="531" y="934"/>
                    </a:lnTo>
                    <a:lnTo>
                      <a:pt x="555" y="924"/>
                    </a:lnTo>
                    <a:lnTo>
                      <a:pt x="578" y="915"/>
                    </a:lnTo>
                    <a:lnTo>
                      <a:pt x="603" y="907"/>
                    </a:lnTo>
                    <a:lnTo>
                      <a:pt x="627" y="898"/>
                    </a:lnTo>
                    <a:lnTo>
                      <a:pt x="650" y="888"/>
                    </a:lnTo>
                    <a:lnTo>
                      <a:pt x="675" y="879"/>
                    </a:lnTo>
                    <a:lnTo>
                      <a:pt x="699" y="869"/>
                    </a:lnTo>
                    <a:lnTo>
                      <a:pt x="722" y="858"/>
                    </a:lnTo>
                    <a:lnTo>
                      <a:pt x="747" y="849"/>
                    </a:lnTo>
                    <a:lnTo>
                      <a:pt x="770" y="837"/>
                    </a:lnTo>
                    <a:lnTo>
                      <a:pt x="794" y="830"/>
                    </a:lnTo>
                    <a:lnTo>
                      <a:pt x="819" y="822"/>
                    </a:lnTo>
                    <a:lnTo>
                      <a:pt x="842" y="813"/>
                    </a:lnTo>
                    <a:lnTo>
                      <a:pt x="866" y="805"/>
                    </a:lnTo>
                    <a:lnTo>
                      <a:pt x="891" y="795"/>
                    </a:lnTo>
                    <a:lnTo>
                      <a:pt x="914" y="788"/>
                    </a:lnTo>
                    <a:lnTo>
                      <a:pt x="938" y="778"/>
                    </a:lnTo>
                    <a:lnTo>
                      <a:pt x="963" y="769"/>
                    </a:lnTo>
                    <a:lnTo>
                      <a:pt x="986" y="761"/>
                    </a:lnTo>
                    <a:lnTo>
                      <a:pt x="1011" y="752"/>
                    </a:lnTo>
                    <a:lnTo>
                      <a:pt x="1033" y="744"/>
                    </a:lnTo>
                    <a:lnTo>
                      <a:pt x="1058" y="735"/>
                    </a:lnTo>
                    <a:lnTo>
                      <a:pt x="1083" y="727"/>
                    </a:lnTo>
                    <a:lnTo>
                      <a:pt x="1105" y="718"/>
                    </a:lnTo>
                    <a:lnTo>
                      <a:pt x="1130" y="710"/>
                    </a:lnTo>
                    <a:lnTo>
                      <a:pt x="1155" y="702"/>
                    </a:lnTo>
                    <a:lnTo>
                      <a:pt x="1132" y="714"/>
                    </a:lnTo>
                    <a:lnTo>
                      <a:pt x="1111" y="725"/>
                    </a:lnTo>
                    <a:lnTo>
                      <a:pt x="1088" y="735"/>
                    </a:lnTo>
                    <a:lnTo>
                      <a:pt x="1066" y="744"/>
                    </a:lnTo>
                    <a:lnTo>
                      <a:pt x="1043" y="754"/>
                    </a:lnTo>
                    <a:lnTo>
                      <a:pt x="1020" y="761"/>
                    </a:lnTo>
                    <a:lnTo>
                      <a:pt x="997" y="769"/>
                    </a:lnTo>
                    <a:lnTo>
                      <a:pt x="975" y="778"/>
                    </a:lnTo>
                    <a:lnTo>
                      <a:pt x="952" y="786"/>
                    </a:lnTo>
                    <a:lnTo>
                      <a:pt x="927" y="794"/>
                    </a:lnTo>
                    <a:lnTo>
                      <a:pt x="904" y="801"/>
                    </a:lnTo>
                    <a:lnTo>
                      <a:pt x="882" y="811"/>
                    </a:lnTo>
                    <a:lnTo>
                      <a:pt x="859" y="818"/>
                    </a:lnTo>
                    <a:lnTo>
                      <a:pt x="836" y="826"/>
                    </a:lnTo>
                    <a:lnTo>
                      <a:pt x="813" y="835"/>
                    </a:lnTo>
                    <a:lnTo>
                      <a:pt x="791" y="845"/>
                    </a:lnTo>
                    <a:lnTo>
                      <a:pt x="770" y="864"/>
                    </a:lnTo>
                    <a:lnTo>
                      <a:pt x="749" y="871"/>
                    </a:lnTo>
                    <a:lnTo>
                      <a:pt x="728" y="879"/>
                    </a:lnTo>
                    <a:lnTo>
                      <a:pt x="707" y="887"/>
                    </a:lnTo>
                    <a:lnTo>
                      <a:pt x="686" y="894"/>
                    </a:lnTo>
                    <a:lnTo>
                      <a:pt x="665" y="904"/>
                    </a:lnTo>
                    <a:lnTo>
                      <a:pt x="644" y="911"/>
                    </a:lnTo>
                    <a:lnTo>
                      <a:pt x="625" y="921"/>
                    </a:lnTo>
                    <a:lnTo>
                      <a:pt x="605" y="928"/>
                    </a:lnTo>
                    <a:lnTo>
                      <a:pt x="584" y="938"/>
                    </a:lnTo>
                    <a:lnTo>
                      <a:pt x="565" y="947"/>
                    </a:lnTo>
                    <a:lnTo>
                      <a:pt x="544" y="957"/>
                    </a:lnTo>
                    <a:lnTo>
                      <a:pt x="525" y="966"/>
                    </a:lnTo>
                    <a:lnTo>
                      <a:pt x="504" y="976"/>
                    </a:lnTo>
                    <a:lnTo>
                      <a:pt x="485" y="985"/>
                    </a:lnTo>
                    <a:lnTo>
                      <a:pt x="464" y="997"/>
                    </a:lnTo>
                    <a:lnTo>
                      <a:pt x="445" y="1006"/>
                    </a:lnTo>
                    <a:lnTo>
                      <a:pt x="455" y="1016"/>
                    </a:lnTo>
                    <a:lnTo>
                      <a:pt x="464" y="1023"/>
                    </a:lnTo>
                    <a:lnTo>
                      <a:pt x="476" y="1029"/>
                    </a:lnTo>
                    <a:lnTo>
                      <a:pt x="487" y="1033"/>
                    </a:lnTo>
                    <a:lnTo>
                      <a:pt x="500" y="1034"/>
                    </a:lnTo>
                    <a:lnTo>
                      <a:pt x="514" y="1034"/>
                    </a:lnTo>
                    <a:lnTo>
                      <a:pt x="527" y="1033"/>
                    </a:lnTo>
                    <a:lnTo>
                      <a:pt x="540" y="1031"/>
                    </a:lnTo>
                    <a:lnTo>
                      <a:pt x="563" y="1016"/>
                    </a:lnTo>
                    <a:lnTo>
                      <a:pt x="588" y="1004"/>
                    </a:lnTo>
                    <a:lnTo>
                      <a:pt x="614" y="993"/>
                    </a:lnTo>
                    <a:lnTo>
                      <a:pt x="639" y="983"/>
                    </a:lnTo>
                    <a:lnTo>
                      <a:pt x="665" y="976"/>
                    </a:lnTo>
                    <a:lnTo>
                      <a:pt x="692" y="966"/>
                    </a:lnTo>
                    <a:lnTo>
                      <a:pt x="718" y="959"/>
                    </a:lnTo>
                    <a:lnTo>
                      <a:pt x="743" y="947"/>
                    </a:lnTo>
                    <a:lnTo>
                      <a:pt x="773" y="936"/>
                    </a:lnTo>
                    <a:lnTo>
                      <a:pt x="802" y="924"/>
                    </a:lnTo>
                    <a:lnTo>
                      <a:pt x="830" y="911"/>
                    </a:lnTo>
                    <a:lnTo>
                      <a:pt x="861" y="898"/>
                    </a:lnTo>
                    <a:lnTo>
                      <a:pt x="889" y="887"/>
                    </a:lnTo>
                    <a:lnTo>
                      <a:pt x="918" y="873"/>
                    </a:lnTo>
                    <a:lnTo>
                      <a:pt x="946" y="860"/>
                    </a:lnTo>
                    <a:lnTo>
                      <a:pt x="976" y="847"/>
                    </a:lnTo>
                    <a:lnTo>
                      <a:pt x="1005" y="835"/>
                    </a:lnTo>
                    <a:lnTo>
                      <a:pt x="1033" y="824"/>
                    </a:lnTo>
                    <a:lnTo>
                      <a:pt x="1064" y="813"/>
                    </a:lnTo>
                    <a:lnTo>
                      <a:pt x="1094" y="801"/>
                    </a:lnTo>
                    <a:lnTo>
                      <a:pt x="1122" y="792"/>
                    </a:lnTo>
                    <a:lnTo>
                      <a:pt x="1153" y="782"/>
                    </a:lnTo>
                    <a:lnTo>
                      <a:pt x="1185" y="773"/>
                    </a:lnTo>
                    <a:lnTo>
                      <a:pt x="1215" y="765"/>
                    </a:lnTo>
                    <a:lnTo>
                      <a:pt x="1189" y="776"/>
                    </a:lnTo>
                    <a:lnTo>
                      <a:pt x="1160" y="788"/>
                    </a:lnTo>
                    <a:lnTo>
                      <a:pt x="1132" y="799"/>
                    </a:lnTo>
                    <a:lnTo>
                      <a:pt x="1103" y="811"/>
                    </a:lnTo>
                    <a:lnTo>
                      <a:pt x="1075" y="822"/>
                    </a:lnTo>
                    <a:lnTo>
                      <a:pt x="1045" y="833"/>
                    </a:lnTo>
                    <a:lnTo>
                      <a:pt x="1016" y="847"/>
                    </a:lnTo>
                    <a:lnTo>
                      <a:pt x="988" y="858"/>
                    </a:lnTo>
                    <a:lnTo>
                      <a:pt x="963" y="869"/>
                    </a:lnTo>
                    <a:lnTo>
                      <a:pt x="938" y="879"/>
                    </a:lnTo>
                    <a:lnTo>
                      <a:pt x="912" y="890"/>
                    </a:lnTo>
                    <a:lnTo>
                      <a:pt x="887" y="902"/>
                    </a:lnTo>
                    <a:lnTo>
                      <a:pt x="863" y="913"/>
                    </a:lnTo>
                    <a:lnTo>
                      <a:pt x="838" y="924"/>
                    </a:lnTo>
                    <a:lnTo>
                      <a:pt x="813" y="938"/>
                    </a:lnTo>
                    <a:lnTo>
                      <a:pt x="789" y="949"/>
                    </a:lnTo>
                    <a:lnTo>
                      <a:pt x="764" y="960"/>
                    </a:lnTo>
                    <a:lnTo>
                      <a:pt x="739" y="974"/>
                    </a:lnTo>
                    <a:lnTo>
                      <a:pt x="717" y="985"/>
                    </a:lnTo>
                    <a:lnTo>
                      <a:pt x="692" y="998"/>
                    </a:lnTo>
                    <a:lnTo>
                      <a:pt x="667" y="1010"/>
                    </a:lnTo>
                    <a:lnTo>
                      <a:pt x="643" y="1021"/>
                    </a:lnTo>
                    <a:lnTo>
                      <a:pt x="618" y="1034"/>
                    </a:lnTo>
                    <a:lnTo>
                      <a:pt x="593" y="1046"/>
                    </a:lnTo>
                    <a:lnTo>
                      <a:pt x="603" y="1052"/>
                    </a:lnTo>
                    <a:lnTo>
                      <a:pt x="614" y="1055"/>
                    </a:lnTo>
                    <a:lnTo>
                      <a:pt x="625" y="1059"/>
                    </a:lnTo>
                    <a:lnTo>
                      <a:pt x="637" y="1059"/>
                    </a:lnTo>
                    <a:lnTo>
                      <a:pt x="648" y="1061"/>
                    </a:lnTo>
                    <a:lnTo>
                      <a:pt x="660" y="1061"/>
                    </a:lnTo>
                    <a:lnTo>
                      <a:pt x="671" y="1059"/>
                    </a:lnTo>
                    <a:lnTo>
                      <a:pt x="682" y="1057"/>
                    </a:lnTo>
                    <a:lnTo>
                      <a:pt x="948" y="953"/>
                    </a:lnTo>
                    <a:lnTo>
                      <a:pt x="978" y="953"/>
                    </a:lnTo>
                    <a:lnTo>
                      <a:pt x="1014" y="938"/>
                    </a:lnTo>
                    <a:lnTo>
                      <a:pt x="1048" y="923"/>
                    </a:lnTo>
                    <a:lnTo>
                      <a:pt x="1083" y="907"/>
                    </a:lnTo>
                    <a:lnTo>
                      <a:pt x="1119" y="892"/>
                    </a:lnTo>
                    <a:lnTo>
                      <a:pt x="1153" y="877"/>
                    </a:lnTo>
                    <a:lnTo>
                      <a:pt x="1189" y="864"/>
                    </a:lnTo>
                    <a:lnTo>
                      <a:pt x="1225" y="852"/>
                    </a:lnTo>
                    <a:lnTo>
                      <a:pt x="1263" y="845"/>
                    </a:lnTo>
                    <a:lnTo>
                      <a:pt x="1231" y="860"/>
                    </a:lnTo>
                    <a:lnTo>
                      <a:pt x="1198" y="873"/>
                    </a:lnTo>
                    <a:lnTo>
                      <a:pt x="1166" y="888"/>
                    </a:lnTo>
                    <a:lnTo>
                      <a:pt x="1134" y="902"/>
                    </a:lnTo>
                    <a:lnTo>
                      <a:pt x="1102" y="915"/>
                    </a:lnTo>
                    <a:lnTo>
                      <a:pt x="1069" y="928"/>
                    </a:lnTo>
                    <a:lnTo>
                      <a:pt x="1037" y="943"/>
                    </a:lnTo>
                    <a:lnTo>
                      <a:pt x="1005" y="957"/>
                    </a:lnTo>
                    <a:lnTo>
                      <a:pt x="973" y="970"/>
                    </a:lnTo>
                    <a:lnTo>
                      <a:pt x="940" y="983"/>
                    </a:lnTo>
                    <a:lnTo>
                      <a:pt x="908" y="998"/>
                    </a:lnTo>
                    <a:lnTo>
                      <a:pt x="878" y="1012"/>
                    </a:lnTo>
                    <a:lnTo>
                      <a:pt x="846" y="1027"/>
                    </a:lnTo>
                    <a:lnTo>
                      <a:pt x="813" y="1040"/>
                    </a:lnTo>
                    <a:lnTo>
                      <a:pt x="783" y="1055"/>
                    </a:lnTo>
                    <a:lnTo>
                      <a:pt x="751" y="1071"/>
                    </a:lnTo>
                    <a:lnTo>
                      <a:pt x="772" y="1076"/>
                    </a:lnTo>
                    <a:lnTo>
                      <a:pt x="792" y="1080"/>
                    </a:lnTo>
                    <a:lnTo>
                      <a:pt x="813" y="1082"/>
                    </a:lnTo>
                    <a:lnTo>
                      <a:pt x="834" y="1082"/>
                    </a:lnTo>
                    <a:lnTo>
                      <a:pt x="853" y="1080"/>
                    </a:lnTo>
                    <a:lnTo>
                      <a:pt x="874" y="1076"/>
                    </a:lnTo>
                    <a:lnTo>
                      <a:pt x="893" y="1072"/>
                    </a:lnTo>
                    <a:lnTo>
                      <a:pt x="912" y="1067"/>
                    </a:lnTo>
                    <a:lnTo>
                      <a:pt x="931" y="1061"/>
                    </a:lnTo>
                    <a:lnTo>
                      <a:pt x="950" y="1053"/>
                    </a:lnTo>
                    <a:lnTo>
                      <a:pt x="969" y="1046"/>
                    </a:lnTo>
                    <a:lnTo>
                      <a:pt x="986" y="1038"/>
                    </a:lnTo>
                    <a:lnTo>
                      <a:pt x="1005" y="1031"/>
                    </a:lnTo>
                    <a:lnTo>
                      <a:pt x="1022" y="1023"/>
                    </a:lnTo>
                    <a:lnTo>
                      <a:pt x="1041" y="1014"/>
                    </a:lnTo>
                    <a:lnTo>
                      <a:pt x="1058" y="1006"/>
                    </a:lnTo>
                    <a:lnTo>
                      <a:pt x="1090" y="997"/>
                    </a:lnTo>
                    <a:lnTo>
                      <a:pt x="1122" y="987"/>
                    </a:lnTo>
                    <a:lnTo>
                      <a:pt x="1155" y="974"/>
                    </a:lnTo>
                    <a:lnTo>
                      <a:pt x="1185" y="959"/>
                    </a:lnTo>
                    <a:lnTo>
                      <a:pt x="1215" y="945"/>
                    </a:lnTo>
                    <a:lnTo>
                      <a:pt x="1246" y="932"/>
                    </a:lnTo>
                    <a:lnTo>
                      <a:pt x="1276" y="919"/>
                    </a:lnTo>
                    <a:lnTo>
                      <a:pt x="1308" y="907"/>
                    </a:lnTo>
                    <a:lnTo>
                      <a:pt x="1460" y="860"/>
                    </a:lnTo>
                    <a:lnTo>
                      <a:pt x="1434" y="875"/>
                    </a:lnTo>
                    <a:lnTo>
                      <a:pt x="1405" y="888"/>
                    </a:lnTo>
                    <a:lnTo>
                      <a:pt x="1377" y="902"/>
                    </a:lnTo>
                    <a:lnTo>
                      <a:pt x="1348" y="915"/>
                    </a:lnTo>
                    <a:lnTo>
                      <a:pt x="1320" y="926"/>
                    </a:lnTo>
                    <a:lnTo>
                      <a:pt x="1289" y="938"/>
                    </a:lnTo>
                    <a:lnTo>
                      <a:pt x="1261" y="949"/>
                    </a:lnTo>
                    <a:lnTo>
                      <a:pt x="1232" y="960"/>
                    </a:lnTo>
                    <a:lnTo>
                      <a:pt x="1202" y="972"/>
                    </a:lnTo>
                    <a:lnTo>
                      <a:pt x="1174" y="981"/>
                    </a:lnTo>
                    <a:lnTo>
                      <a:pt x="1143" y="995"/>
                    </a:lnTo>
                    <a:lnTo>
                      <a:pt x="1115" y="1006"/>
                    </a:lnTo>
                    <a:lnTo>
                      <a:pt x="1086" y="1019"/>
                    </a:lnTo>
                    <a:lnTo>
                      <a:pt x="1058" y="1033"/>
                    </a:lnTo>
                    <a:lnTo>
                      <a:pt x="1030" y="1046"/>
                    </a:lnTo>
                    <a:lnTo>
                      <a:pt x="1003" y="1061"/>
                    </a:lnTo>
                    <a:lnTo>
                      <a:pt x="993" y="1061"/>
                    </a:lnTo>
                    <a:lnTo>
                      <a:pt x="986" y="1063"/>
                    </a:lnTo>
                    <a:lnTo>
                      <a:pt x="978" y="1069"/>
                    </a:lnTo>
                    <a:lnTo>
                      <a:pt x="971" y="1072"/>
                    </a:lnTo>
                    <a:lnTo>
                      <a:pt x="980" y="1080"/>
                    </a:lnTo>
                    <a:lnTo>
                      <a:pt x="992" y="1082"/>
                    </a:lnTo>
                    <a:lnTo>
                      <a:pt x="1005" y="1084"/>
                    </a:lnTo>
                    <a:lnTo>
                      <a:pt x="1016" y="1090"/>
                    </a:lnTo>
                    <a:lnTo>
                      <a:pt x="1001" y="1095"/>
                    </a:lnTo>
                    <a:lnTo>
                      <a:pt x="984" y="1097"/>
                    </a:lnTo>
                    <a:lnTo>
                      <a:pt x="965" y="1099"/>
                    </a:lnTo>
                    <a:lnTo>
                      <a:pt x="948" y="1097"/>
                    </a:lnTo>
                    <a:lnTo>
                      <a:pt x="929" y="1097"/>
                    </a:lnTo>
                    <a:lnTo>
                      <a:pt x="912" y="1099"/>
                    </a:lnTo>
                    <a:lnTo>
                      <a:pt x="895" y="1101"/>
                    </a:lnTo>
                    <a:lnTo>
                      <a:pt x="880" y="1107"/>
                    </a:lnTo>
                    <a:lnTo>
                      <a:pt x="851" y="1105"/>
                    </a:lnTo>
                    <a:lnTo>
                      <a:pt x="823" y="1105"/>
                    </a:lnTo>
                    <a:lnTo>
                      <a:pt x="794" y="1103"/>
                    </a:lnTo>
                    <a:lnTo>
                      <a:pt x="764" y="1101"/>
                    </a:lnTo>
                    <a:lnTo>
                      <a:pt x="736" y="1099"/>
                    </a:lnTo>
                    <a:lnTo>
                      <a:pt x="709" y="1095"/>
                    </a:lnTo>
                    <a:lnTo>
                      <a:pt x="681" y="1093"/>
                    </a:lnTo>
                    <a:lnTo>
                      <a:pt x="652" y="1090"/>
                    </a:lnTo>
                    <a:lnTo>
                      <a:pt x="625" y="1086"/>
                    </a:lnTo>
                    <a:lnTo>
                      <a:pt x="597" y="1080"/>
                    </a:lnTo>
                    <a:lnTo>
                      <a:pt x="570" y="1074"/>
                    </a:lnTo>
                    <a:lnTo>
                      <a:pt x="544" y="1067"/>
                    </a:lnTo>
                    <a:lnTo>
                      <a:pt x="519" y="1059"/>
                    </a:lnTo>
                    <a:lnTo>
                      <a:pt x="493" y="1052"/>
                    </a:lnTo>
                    <a:lnTo>
                      <a:pt x="468" y="1042"/>
                    </a:lnTo>
                    <a:lnTo>
                      <a:pt x="443" y="1031"/>
                    </a:lnTo>
                    <a:lnTo>
                      <a:pt x="405" y="1029"/>
                    </a:lnTo>
                    <a:lnTo>
                      <a:pt x="369" y="1019"/>
                    </a:lnTo>
                    <a:lnTo>
                      <a:pt x="335" y="1002"/>
                    </a:lnTo>
                    <a:lnTo>
                      <a:pt x="305" y="981"/>
                    </a:lnTo>
                    <a:lnTo>
                      <a:pt x="273" y="960"/>
                    </a:lnTo>
                    <a:lnTo>
                      <a:pt x="242" y="938"/>
                    </a:lnTo>
                    <a:lnTo>
                      <a:pt x="210" y="917"/>
                    </a:lnTo>
                    <a:lnTo>
                      <a:pt x="178" y="900"/>
                    </a:lnTo>
                    <a:lnTo>
                      <a:pt x="172" y="888"/>
                    </a:lnTo>
                    <a:lnTo>
                      <a:pt x="163" y="879"/>
                    </a:lnTo>
                    <a:lnTo>
                      <a:pt x="155" y="869"/>
                    </a:lnTo>
                    <a:lnTo>
                      <a:pt x="146" y="858"/>
                    </a:lnTo>
                    <a:lnTo>
                      <a:pt x="134" y="849"/>
                    </a:lnTo>
                    <a:lnTo>
                      <a:pt x="125" y="839"/>
                    </a:lnTo>
                    <a:lnTo>
                      <a:pt x="115" y="830"/>
                    </a:lnTo>
                    <a:lnTo>
                      <a:pt x="108" y="818"/>
                    </a:lnTo>
                    <a:lnTo>
                      <a:pt x="81" y="784"/>
                    </a:lnTo>
                    <a:lnTo>
                      <a:pt x="58" y="746"/>
                    </a:lnTo>
                    <a:lnTo>
                      <a:pt x="37" y="710"/>
                    </a:lnTo>
                    <a:lnTo>
                      <a:pt x="22" y="670"/>
                    </a:lnTo>
                    <a:lnTo>
                      <a:pt x="11" y="628"/>
                    </a:lnTo>
                    <a:lnTo>
                      <a:pt x="3" y="587"/>
                    </a:lnTo>
                    <a:lnTo>
                      <a:pt x="0" y="543"/>
                    </a:lnTo>
                    <a:lnTo>
                      <a:pt x="0" y="498"/>
                    </a:lnTo>
                    <a:lnTo>
                      <a:pt x="7" y="484"/>
                    </a:lnTo>
                    <a:lnTo>
                      <a:pt x="9" y="469"/>
                    </a:lnTo>
                    <a:lnTo>
                      <a:pt x="9" y="452"/>
                    </a:lnTo>
                    <a:lnTo>
                      <a:pt x="15" y="439"/>
                    </a:lnTo>
                    <a:lnTo>
                      <a:pt x="41" y="388"/>
                    </a:lnTo>
                    <a:lnTo>
                      <a:pt x="72" y="340"/>
                    </a:lnTo>
                    <a:lnTo>
                      <a:pt x="104" y="295"/>
                    </a:lnTo>
                    <a:lnTo>
                      <a:pt x="142" y="255"/>
                    </a:lnTo>
                    <a:lnTo>
                      <a:pt x="180" y="217"/>
                    </a:lnTo>
                    <a:lnTo>
                      <a:pt x="223" y="183"/>
                    </a:lnTo>
                    <a:lnTo>
                      <a:pt x="267" y="152"/>
                    </a:lnTo>
                    <a:lnTo>
                      <a:pt x="314" y="126"/>
                    </a:lnTo>
                    <a:lnTo>
                      <a:pt x="364" y="101"/>
                    </a:lnTo>
                    <a:lnTo>
                      <a:pt x="413" y="78"/>
                    </a:lnTo>
                    <a:lnTo>
                      <a:pt x="466" y="59"/>
                    </a:lnTo>
                    <a:lnTo>
                      <a:pt x="519" y="42"/>
                    </a:lnTo>
                    <a:lnTo>
                      <a:pt x="572" y="29"/>
                    </a:lnTo>
                    <a:lnTo>
                      <a:pt x="627" y="18"/>
                    </a:lnTo>
                    <a:lnTo>
                      <a:pt x="681" y="8"/>
                    </a:lnTo>
                    <a:lnTo>
                      <a:pt x="736" y="0"/>
                    </a:lnTo>
                    <a:lnTo>
                      <a:pt x="792" y="0"/>
                    </a:lnTo>
                    <a:lnTo>
                      <a:pt x="847" y="2"/>
                    </a:lnTo>
                    <a:lnTo>
                      <a:pt x="902" y="6"/>
                    </a:lnTo>
                    <a:lnTo>
                      <a:pt x="957" y="12"/>
                    </a:lnTo>
                    <a:lnTo>
                      <a:pt x="1012" y="19"/>
                    </a:lnTo>
                    <a:lnTo>
                      <a:pt x="1066" y="31"/>
                    </a:lnTo>
                    <a:lnTo>
                      <a:pt x="1119" y="42"/>
                    </a:lnTo>
                    <a:lnTo>
                      <a:pt x="1170" y="57"/>
                    </a:lnTo>
                    <a:lnTo>
                      <a:pt x="1221" y="74"/>
                    </a:lnTo>
                    <a:lnTo>
                      <a:pt x="1270" y="93"/>
                    </a:lnTo>
                    <a:lnTo>
                      <a:pt x="1318" y="118"/>
                    </a:lnTo>
                    <a:lnTo>
                      <a:pt x="1365" y="143"/>
                    </a:lnTo>
                    <a:lnTo>
                      <a:pt x="1411" y="173"/>
                    </a:lnTo>
                    <a:lnTo>
                      <a:pt x="1454" y="205"/>
                    </a:lnTo>
                    <a:lnTo>
                      <a:pt x="1496" y="241"/>
                    </a:lnTo>
                    <a:lnTo>
                      <a:pt x="1536" y="2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260475" y="1936750"/>
                <a:ext cx="311150" cy="242888"/>
              </a:xfrm>
              <a:custGeom>
                <a:avLst/>
                <a:gdLst>
                  <a:gd name="T0" fmla="*/ 362 w 391"/>
                  <a:gd name="T1" fmla="*/ 58 h 305"/>
                  <a:gd name="T2" fmla="*/ 385 w 391"/>
                  <a:gd name="T3" fmla="*/ 87 h 305"/>
                  <a:gd name="T4" fmla="*/ 391 w 391"/>
                  <a:gd name="T5" fmla="*/ 119 h 305"/>
                  <a:gd name="T6" fmla="*/ 389 w 391"/>
                  <a:gd name="T7" fmla="*/ 155 h 305"/>
                  <a:gd name="T8" fmla="*/ 387 w 391"/>
                  <a:gd name="T9" fmla="*/ 189 h 305"/>
                  <a:gd name="T10" fmla="*/ 377 w 391"/>
                  <a:gd name="T11" fmla="*/ 208 h 305"/>
                  <a:gd name="T12" fmla="*/ 366 w 391"/>
                  <a:gd name="T13" fmla="*/ 229 h 305"/>
                  <a:gd name="T14" fmla="*/ 353 w 391"/>
                  <a:gd name="T15" fmla="*/ 246 h 305"/>
                  <a:gd name="T16" fmla="*/ 338 w 391"/>
                  <a:gd name="T17" fmla="*/ 263 h 305"/>
                  <a:gd name="T18" fmla="*/ 319 w 391"/>
                  <a:gd name="T19" fmla="*/ 279 h 305"/>
                  <a:gd name="T20" fmla="*/ 300 w 391"/>
                  <a:gd name="T21" fmla="*/ 290 h 305"/>
                  <a:gd name="T22" fmla="*/ 279 w 391"/>
                  <a:gd name="T23" fmla="*/ 299 h 305"/>
                  <a:gd name="T24" fmla="*/ 258 w 391"/>
                  <a:gd name="T25" fmla="*/ 305 h 305"/>
                  <a:gd name="T26" fmla="*/ 228 w 391"/>
                  <a:gd name="T27" fmla="*/ 305 h 305"/>
                  <a:gd name="T28" fmla="*/ 197 w 391"/>
                  <a:gd name="T29" fmla="*/ 305 h 305"/>
                  <a:gd name="T30" fmla="*/ 167 w 391"/>
                  <a:gd name="T31" fmla="*/ 299 h 305"/>
                  <a:gd name="T32" fmla="*/ 137 w 391"/>
                  <a:gd name="T33" fmla="*/ 294 h 305"/>
                  <a:gd name="T34" fmla="*/ 108 w 391"/>
                  <a:gd name="T35" fmla="*/ 282 h 305"/>
                  <a:gd name="T36" fmla="*/ 82 w 391"/>
                  <a:gd name="T37" fmla="*/ 267 h 305"/>
                  <a:gd name="T38" fmla="*/ 59 w 391"/>
                  <a:gd name="T39" fmla="*/ 246 h 305"/>
                  <a:gd name="T40" fmla="*/ 40 w 391"/>
                  <a:gd name="T41" fmla="*/ 220 h 305"/>
                  <a:gd name="T42" fmla="*/ 23 w 391"/>
                  <a:gd name="T43" fmla="*/ 218 h 305"/>
                  <a:gd name="T44" fmla="*/ 13 w 391"/>
                  <a:gd name="T45" fmla="*/ 205 h 305"/>
                  <a:gd name="T46" fmla="*/ 8 w 391"/>
                  <a:gd name="T47" fmla="*/ 187 h 305"/>
                  <a:gd name="T48" fmla="*/ 0 w 391"/>
                  <a:gd name="T49" fmla="*/ 172 h 305"/>
                  <a:gd name="T50" fmla="*/ 0 w 391"/>
                  <a:gd name="T51" fmla="*/ 150 h 305"/>
                  <a:gd name="T52" fmla="*/ 6 w 391"/>
                  <a:gd name="T53" fmla="*/ 129 h 305"/>
                  <a:gd name="T54" fmla="*/ 13 w 391"/>
                  <a:gd name="T55" fmla="*/ 110 h 305"/>
                  <a:gd name="T56" fmla="*/ 25 w 391"/>
                  <a:gd name="T57" fmla="*/ 91 h 305"/>
                  <a:gd name="T58" fmla="*/ 38 w 391"/>
                  <a:gd name="T59" fmla="*/ 74 h 305"/>
                  <a:gd name="T60" fmla="*/ 53 w 391"/>
                  <a:gd name="T61" fmla="*/ 58 h 305"/>
                  <a:gd name="T62" fmla="*/ 70 w 391"/>
                  <a:gd name="T63" fmla="*/ 43 h 305"/>
                  <a:gd name="T64" fmla="*/ 89 w 391"/>
                  <a:gd name="T65" fmla="*/ 32 h 305"/>
                  <a:gd name="T66" fmla="*/ 121 w 391"/>
                  <a:gd name="T67" fmla="*/ 15 h 305"/>
                  <a:gd name="T68" fmla="*/ 155 w 391"/>
                  <a:gd name="T69" fmla="*/ 3 h 305"/>
                  <a:gd name="T70" fmla="*/ 193 w 391"/>
                  <a:gd name="T71" fmla="*/ 0 h 305"/>
                  <a:gd name="T72" fmla="*/ 231 w 391"/>
                  <a:gd name="T73" fmla="*/ 0 h 305"/>
                  <a:gd name="T74" fmla="*/ 269 w 391"/>
                  <a:gd name="T75" fmla="*/ 5 h 305"/>
                  <a:gd name="T76" fmla="*/ 305 w 391"/>
                  <a:gd name="T77" fmla="*/ 19 h 305"/>
                  <a:gd name="T78" fmla="*/ 336 w 391"/>
                  <a:gd name="T79" fmla="*/ 36 h 305"/>
                  <a:gd name="T80" fmla="*/ 362 w 391"/>
                  <a:gd name="T81" fmla="*/ 5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1" h="305">
                    <a:moveTo>
                      <a:pt x="362" y="58"/>
                    </a:moveTo>
                    <a:lnTo>
                      <a:pt x="385" y="87"/>
                    </a:lnTo>
                    <a:lnTo>
                      <a:pt x="391" y="119"/>
                    </a:lnTo>
                    <a:lnTo>
                      <a:pt x="389" y="155"/>
                    </a:lnTo>
                    <a:lnTo>
                      <a:pt x="387" y="189"/>
                    </a:lnTo>
                    <a:lnTo>
                      <a:pt x="377" y="208"/>
                    </a:lnTo>
                    <a:lnTo>
                      <a:pt x="366" y="229"/>
                    </a:lnTo>
                    <a:lnTo>
                      <a:pt x="353" y="246"/>
                    </a:lnTo>
                    <a:lnTo>
                      <a:pt x="338" y="263"/>
                    </a:lnTo>
                    <a:lnTo>
                      <a:pt x="319" y="279"/>
                    </a:lnTo>
                    <a:lnTo>
                      <a:pt x="300" y="290"/>
                    </a:lnTo>
                    <a:lnTo>
                      <a:pt x="279" y="299"/>
                    </a:lnTo>
                    <a:lnTo>
                      <a:pt x="258" y="305"/>
                    </a:lnTo>
                    <a:lnTo>
                      <a:pt x="228" y="305"/>
                    </a:lnTo>
                    <a:lnTo>
                      <a:pt x="197" y="305"/>
                    </a:lnTo>
                    <a:lnTo>
                      <a:pt x="167" y="299"/>
                    </a:lnTo>
                    <a:lnTo>
                      <a:pt x="137" y="294"/>
                    </a:lnTo>
                    <a:lnTo>
                      <a:pt x="108" y="282"/>
                    </a:lnTo>
                    <a:lnTo>
                      <a:pt x="82" y="267"/>
                    </a:lnTo>
                    <a:lnTo>
                      <a:pt x="59" y="246"/>
                    </a:lnTo>
                    <a:lnTo>
                      <a:pt x="40" y="220"/>
                    </a:lnTo>
                    <a:lnTo>
                      <a:pt x="23" y="218"/>
                    </a:lnTo>
                    <a:lnTo>
                      <a:pt x="13" y="205"/>
                    </a:lnTo>
                    <a:lnTo>
                      <a:pt x="8" y="187"/>
                    </a:lnTo>
                    <a:lnTo>
                      <a:pt x="0" y="172"/>
                    </a:lnTo>
                    <a:lnTo>
                      <a:pt x="0" y="150"/>
                    </a:lnTo>
                    <a:lnTo>
                      <a:pt x="6" y="129"/>
                    </a:lnTo>
                    <a:lnTo>
                      <a:pt x="13" y="110"/>
                    </a:lnTo>
                    <a:lnTo>
                      <a:pt x="25" y="91"/>
                    </a:lnTo>
                    <a:lnTo>
                      <a:pt x="38" y="74"/>
                    </a:lnTo>
                    <a:lnTo>
                      <a:pt x="53" y="58"/>
                    </a:lnTo>
                    <a:lnTo>
                      <a:pt x="70" y="43"/>
                    </a:lnTo>
                    <a:lnTo>
                      <a:pt x="89" y="32"/>
                    </a:lnTo>
                    <a:lnTo>
                      <a:pt x="121" y="15"/>
                    </a:lnTo>
                    <a:lnTo>
                      <a:pt x="155" y="3"/>
                    </a:lnTo>
                    <a:lnTo>
                      <a:pt x="193" y="0"/>
                    </a:lnTo>
                    <a:lnTo>
                      <a:pt x="231" y="0"/>
                    </a:lnTo>
                    <a:lnTo>
                      <a:pt x="269" y="5"/>
                    </a:lnTo>
                    <a:lnTo>
                      <a:pt x="305" y="19"/>
                    </a:lnTo>
                    <a:lnTo>
                      <a:pt x="336" y="36"/>
                    </a:lnTo>
                    <a:lnTo>
                      <a:pt x="362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1473200" y="2005013"/>
                <a:ext cx="20638" cy="11113"/>
              </a:xfrm>
              <a:custGeom>
                <a:avLst/>
                <a:gdLst>
                  <a:gd name="T0" fmla="*/ 25 w 25"/>
                  <a:gd name="T1" fmla="*/ 8 h 13"/>
                  <a:gd name="T2" fmla="*/ 25 w 25"/>
                  <a:gd name="T3" fmla="*/ 11 h 13"/>
                  <a:gd name="T4" fmla="*/ 17 w 25"/>
                  <a:gd name="T5" fmla="*/ 13 h 13"/>
                  <a:gd name="T6" fmla="*/ 8 w 25"/>
                  <a:gd name="T7" fmla="*/ 13 h 13"/>
                  <a:gd name="T8" fmla="*/ 0 w 25"/>
                  <a:gd name="T9" fmla="*/ 8 h 13"/>
                  <a:gd name="T10" fmla="*/ 0 w 25"/>
                  <a:gd name="T11" fmla="*/ 0 h 13"/>
                  <a:gd name="T12" fmla="*/ 6 w 25"/>
                  <a:gd name="T13" fmla="*/ 2 h 13"/>
                  <a:gd name="T14" fmla="*/ 14 w 25"/>
                  <a:gd name="T15" fmla="*/ 0 h 13"/>
                  <a:gd name="T16" fmla="*/ 21 w 25"/>
                  <a:gd name="T17" fmla="*/ 2 h 13"/>
                  <a:gd name="T18" fmla="*/ 25 w 25"/>
                  <a:gd name="T19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13">
                    <a:moveTo>
                      <a:pt x="25" y="8"/>
                    </a:moveTo>
                    <a:lnTo>
                      <a:pt x="25" y="11"/>
                    </a:lnTo>
                    <a:lnTo>
                      <a:pt x="17" y="13"/>
                    </a:lnTo>
                    <a:lnTo>
                      <a:pt x="8" y="13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4" y="0"/>
                    </a:lnTo>
                    <a:lnTo>
                      <a:pt x="21" y="2"/>
                    </a:lnTo>
                    <a:lnTo>
                      <a:pt x="25" y="8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319213" y="2049463"/>
                <a:ext cx="215900" cy="107950"/>
              </a:xfrm>
              <a:custGeom>
                <a:avLst/>
                <a:gdLst>
                  <a:gd name="T0" fmla="*/ 273 w 273"/>
                  <a:gd name="T1" fmla="*/ 61 h 137"/>
                  <a:gd name="T2" fmla="*/ 267 w 273"/>
                  <a:gd name="T3" fmla="*/ 76 h 137"/>
                  <a:gd name="T4" fmla="*/ 258 w 273"/>
                  <a:gd name="T5" fmla="*/ 87 h 137"/>
                  <a:gd name="T6" fmla="*/ 247 w 273"/>
                  <a:gd name="T7" fmla="*/ 99 h 137"/>
                  <a:gd name="T8" fmla="*/ 233 w 273"/>
                  <a:gd name="T9" fmla="*/ 108 h 137"/>
                  <a:gd name="T10" fmla="*/ 220 w 273"/>
                  <a:gd name="T11" fmla="*/ 116 h 137"/>
                  <a:gd name="T12" fmla="*/ 205 w 273"/>
                  <a:gd name="T13" fmla="*/ 123 h 137"/>
                  <a:gd name="T14" fmla="*/ 190 w 273"/>
                  <a:gd name="T15" fmla="*/ 131 h 137"/>
                  <a:gd name="T16" fmla="*/ 176 w 273"/>
                  <a:gd name="T17" fmla="*/ 137 h 137"/>
                  <a:gd name="T18" fmla="*/ 156 w 273"/>
                  <a:gd name="T19" fmla="*/ 137 h 137"/>
                  <a:gd name="T20" fmla="*/ 135 w 273"/>
                  <a:gd name="T21" fmla="*/ 135 h 137"/>
                  <a:gd name="T22" fmla="*/ 114 w 273"/>
                  <a:gd name="T23" fmla="*/ 133 h 137"/>
                  <a:gd name="T24" fmla="*/ 93 w 273"/>
                  <a:gd name="T25" fmla="*/ 131 h 137"/>
                  <a:gd name="T26" fmla="*/ 74 w 273"/>
                  <a:gd name="T27" fmla="*/ 127 h 137"/>
                  <a:gd name="T28" fmla="*/ 55 w 273"/>
                  <a:gd name="T29" fmla="*/ 120 h 137"/>
                  <a:gd name="T30" fmla="*/ 36 w 273"/>
                  <a:gd name="T31" fmla="*/ 110 h 137"/>
                  <a:gd name="T32" fmla="*/ 21 w 273"/>
                  <a:gd name="T33" fmla="*/ 97 h 137"/>
                  <a:gd name="T34" fmla="*/ 11 w 273"/>
                  <a:gd name="T35" fmla="*/ 84 h 137"/>
                  <a:gd name="T36" fmla="*/ 6 w 273"/>
                  <a:gd name="T37" fmla="*/ 70 h 137"/>
                  <a:gd name="T38" fmla="*/ 0 w 273"/>
                  <a:gd name="T39" fmla="*/ 57 h 137"/>
                  <a:gd name="T40" fmla="*/ 2 w 273"/>
                  <a:gd name="T41" fmla="*/ 42 h 137"/>
                  <a:gd name="T42" fmla="*/ 21 w 273"/>
                  <a:gd name="T43" fmla="*/ 27 h 137"/>
                  <a:gd name="T44" fmla="*/ 40 w 273"/>
                  <a:gd name="T45" fmla="*/ 17 h 137"/>
                  <a:gd name="T46" fmla="*/ 63 w 273"/>
                  <a:gd name="T47" fmla="*/ 10 h 137"/>
                  <a:gd name="T48" fmla="*/ 85 w 273"/>
                  <a:gd name="T49" fmla="*/ 4 h 137"/>
                  <a:gd name="T50" fmla="*/ 108 w 273"/>
                  <a:gd name="T51" fmla="*/ 2 h 137"/>
                  <a:gd name="T52" fmla="*/ 133 w 273"/>
                  <a:gd name="T53" fmla="*/ 0 h 137"/>
                  <a:gd name="T54" fmla="*/ 156 w 273"/>
                  <a:gd name="T55" fmla="*/ 2 h 137"/>
                  <a:gd name="T56" fmla="*/ 176 w 273"/>
                  <a:gd name="T57" fmla="*/ 4 h 137"/>
                  <a:gd name="T58" fmla="*/ 190 w 273"/>
                  <a:gd name="T59" fmla="*/ 8 h 137"/>
                  <a:gd name="T60" fmla="*/ 203 w 273"/>
                  <a:gd name="T61" fmla="*/ 13 h 137"/>
                  <a:gd name="T62" fmla="*/ 214 w 273"/>
                  <a:gd name="T63" fmla="*/ 21 h 137"/>
                  <a:gd name="T64" fmla="*/ 228 w 273"/>
                  <a:gd name="T65" fmla="*/ 28 h 137"/>
                  <a:gd name="T66" fmla="*/ 239 w 273"/>
                  <a:gd name="T67" fmla="*/ 36 h 137"/>
                  <a:gd name="T68" fmla="*/ 250 w 273"/>
                  <a:gd name="T69" fmla="*/ 46 h 137"/>
                  <a:gd name="T70" fmla="*/ 262 w 273"/>
                  <a:gd name="T71" fmla="*/ 53 h 137"/>
                  <a:gd name="T72" fmla="*/ 273 w 273"/>
                  <a:gd name="T73" fmla="*/ 6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3" h="137">
                    <a:moveTo>
                      <a:pt x="273" y="61"/>
                    </a:moveTo>
                    <a:lnTo>
                      <a:pt x="267" y="76"/>
                    </a:lnTo>
                    <a:lnTo>
                      <a:pt x="258" y="87"/>
                    </a:lnTo>
                    <a:lnTo>
                      <a:pt x="247" y="99"/>
                    </a:lnTo>
                    <a:lnTo>
                      <a:pt x="233" y="108"/>
                    </a:lnTo>
                    <a:lnTo>
                      <a:pt x="220" y="116"/>
                    </a:lnTo>
                    <a:lnTo>
                      <a:pt x="205" y="123"/>
                    </a:lnTo>
                    <a:lnTo>
                      <a:pt x="190" y="131"/>
                    </a:lnTo>
                    <a:lnTo>
                      <a:pt x="176" y="137"/>
                    </a:lnTo>
                    <a:lnTo>
                      <a:pt x="156" y="137"/>
                    </a:lnTo>
                    <a:lnTo>
                      <a:pt x="135" y="135"/>
                    </a:lnTo>
                    <a:lnTo>
                      <a:pt x="114" y="133"/>
                    </a:lnTo>
                    <a:lnTo>
                      <a:pt x="93" y="131"/>
                    </a:lnTo>
                    <a:lnTo>
                      <a:pt x="74" y="127"/>
                    </a:lnTo>
                    <a:lnTo>
                      <a:pt x="55" y="120"/>
                    </a:lnTo>
                    <a:lnTo>
                      <a:pt x="36" y="110"/>
                    </a:lnTo>
                    <a:lnTo>
                      <a:pt x="21" y="97"/>
                    </a:lnTo>
                    <a:lnTo>
                      <a:pt x="11" y="84"/>
                    </a:lnTo>
                    <a:lnTo>
                      <a:pt x="6" y="70"/>
                    </a:lnTo>
                    <a:lnTo>
                      <a:pt x="0" y="57"/>
                    </a:lnTo>
                    <a:lnTo>
                      <a:pt x="2" y="42"/>
                    </a:lnTo>
                    <a:lnTo>
                      <a:pt x="21" y="27"/>
                    </a:lnTo>
                    <a:lnTo>
                      <a:pt x="40" y="17"/>
                    </a:lnTo>
                    <a:lnTo>
                      <a:pt x="63" y="10"/>
                    </a:lnTo>
                    <a:lnTo>
                      <a:pt x="85" y="4"/>
                    </a:lnTo>
                    <a:lnTo>
                      <a:pt x="108" y="2"/>
                    </a:lnTo>
                    <a:lnTo>
                      <a:pt x="133" y="0"/>
                    </a:lnTo>
                    <a:lnTo>
                      <a:pt x="156" y="2"/>
                    </a:lnTo>
                    <a:lnTo>
                      <a:pt x="176" y="4"/>
                    </a:lnTo>
                    <a:lnTo>
                      <a:pt x="190" y="8"/>
                    </a:lnTo>
                    <a:lnTo>
                      <a:pt x="203" y="13"/>
                    </a:lnTo>
                    <a:lnTo>
                      <a:pt x="214" y="21"/>
                    </a:lnTo>
                    <a:lnTo>
                      <a:pt x="228" y="28"/>
                    </a:lnTo>
                    <a:lnTo>
                      <a:pt x="239" y="36"/>
                    </a:lnTo>
                    <a:lnTo>
                      <a:pt x="250" y="46"/>
                    </a:lnTo>
                    <a:lnTo>
                      <a:pt x="262" y="53"/>
                    </a:lnTo>
                    <a:lnTo>
                      <a:pt x="273" y="61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974725" y="2054225"/>
                <a:ext cx="211138" cy="134938"/>
              </a:xfrm>
              <a:custGeom>
                <a:avLst/>
                <a:gdLst>
                  <a:gd name="T0" fmla="*/ 265 w 265"/>
                  <a:gd name="T1" fmla="*/ 57 h 168"/>
                  <a:gd name="T2" fmla="*/ 235 w 265"/>
                  <a:gd name="T3" fmla="*/ 76 h 168"/>
                  <a:gd name="T4" fmla="*/ 201 w 265"/>
                  <a:gd name="T5" fmla="*/ 91 h 168"/>
                  <a:gd name="T6" fmla="*/ 168 w 265"/>
                  <a:gd name="T7" fmla="*/ 102 h 168"/>
                  <a:gd name="T8" fmla="*/ 132 w 265"/>
                  <a:gd name="T9" fmla="*/ 113 h 168"/>
                  <a:gd name="T10" fmla="*/ 98 w 265"/>
                  <a:gd name="T11" fmla="*/ 125 h 168"/>
                  <a:gd name="T12" fmla="*/ 64 w 265"/>
                  <a:gd name="T13" fmla="*/ 136 h 168"/>
                  <a:gd name="T14" fmla="*/ 32 w 265"/>
                  <a:gd name="T15" fmla="*/ 151 h 168"/>
                  <a:gd name="T16" fmla="*/ 0 w 265"/>
                  <a:gd name="T17" fmla="*/ 168 h 168"/>
                  <a:gd name="T18" fmla="*/ 3 w 265"/>
                  <a:gd name="T19" fmla="*/ 155 h 168"/>
                  <a:gd name="T20" fmla="*/ 1 w 265"/>
                  <a:gd name="T21" fmla="*/ 140 h 168"/>
                  <a:gd name="T22" fmla="*/ 3 w 265"/>
                  <a:gd name="T23" fmla="*/ 127 h 168"/>
                  <a:gd name="T24" fmla="*/ 15 w 265"/>
                  <a:gd name="T25" fmla="*/ 117 h 168"/>
                  <a:gd name="T26" fmla="*/ 45 w 265"/>
                  <a:gd name="T27" fmla="*/ 106 h 168"/>
                  <a:gd name="T28" fmla="*/ 75 w 265"/>
                  <a:gd name="T29" fmla="*/ 93 h 168"/>
                  <a:gd name="T30" fmla="*/ 106 w 265"/>
                  <a:gd name="T31" fmla="*/ 79 h 168"/>
                  <a:gd name="T32" fmla="*/ 136 w 265"/>
                  <a:gd name="T33" fmla="*/ 66 h 168"/>
                  <a:gd name="T34" fmla="*/ 166 w 265"/>
                  <a:gd name="T35" fmla="*/ 51 h 168"/>
                  <a:gd name="T36" fmla="*/ 195 w 265"/>
                  <a:gd name="T37" fmla="*/ 36 h 168"/>
                  <a:gd name="T38" fmla="*/ 223 w 265"/>
                  <a:gd name="T39" fmla="*/ 19 h 168"/>
                  <a:gd name="T40" fmla="*/ 252 w 265"/>
                  <a:gd name="T41" fmla="*/ 0 h 168"/>
                  <a:gd name="T42" fmla="*/ 258 w 265"/>
                  <a:gd name="T43" fmla="*/ 13 h 168"/>
                  <a:gd name="T44" fmla="*/ 263 w 265"/>
                  <a:gd name="T45" fmla="*/ 26 h 168"/>
                  <a:gd name="T46" fmla="*/ 265 w 265"/>
                  <a:gd name="T47" fmla="*/ 41 h 168"/>
                  <a:gd name="T48" fmla="*/ 265 w 265"/>
                  <a:gd name="T49" fmla="*/ 57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5" h="168">
                    <a:moveTo>
                      <a:pt x="265" y="57"/>
                    </a:moveTo>
                    <a:lnTo>
                      <a:pt x="235" y="76"/>
                    </a:lnTo>
                    <a:lnTo>
                      <a:pt x="201" y="91"/>
                    </a:lnTo>
                    <a:lnTo>
                      <a:pt x="168" y="102"/>
                    </a:lnTo>
                    <a:lnTo>
                      <a:pt x="132" y="113"/>
                    </a:lnTo>
                    <a:lnTo>
                      <a:pt x="98" y="125"/>
                    </a:lnTo>
                    <a:lnTo>
                      <a:pt x="64" y="136"/>
                    </a:lnTo>
                    <a:lnTo>
                      <a:pt x="32" y="151"/>
                    </a:lnTo>
                    <a:lnTo>
                      <a:pt x="0" y="168"/>
                    </a:lnTo>
                    <a:lnTo>
                      <a:pt x="3" y="155"/>
                    </a:lnTo>
                    <a:lnTo>
                      <a:pt x="1" y="140"/>
                    </a:lnTo>
                    <a:lnTo>
                      <a:pt x="3" y="127"/>
                    </a:lnTo>
                    <a:lnTo>
                      <a:pt x="15" y="117"/>
                    </a:lnTo>
                    <a:lnTo>
                      <a:pt x="45" y="106"/>
                    </a:lnTo>
                    <a:lnTo>
                      <a:pt x="75" y="93"/>
                    </a:lnTo>
                    <a:lnTo>
                      <a:pt x="106" y="79"/>
                    </a:lnTo>
                    <a:lnTo>
                      <a:pt x="136" y="66"/>
                    </a:lnTo>
                    <a:lnTo>
                      <a:pt x="166" y="51"/>
                    </a:lnTo>
                    <a:lnTo>
                      <a:pt x="195" y="36"/>
                    </a:lnTo>
                    <a:lnTo>
                      <a:pt x="223" y="19"/>
                    </a:lnTo>
                    <a:lnTo>
                      <a:pt x="252" y="0"/>
                    </a:lnTo>
                    <a:lnTo>
                      <a:pt x="258" y="13"/>
                    </a:lnTo>
                    <a:lnTo>
                      <a:pt x="263" y="26"/>
                    </a:lnTo>
                    <a:lnTo>
                      <a:pt x="265" y="41"/>
                    </a:lnTo>
                    <a:lnTo>
                      <a:pt x="265" y="57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954088" y="2125663"/>
                <a:ext cx="249238" cy="139700"/>
              </a:xfrm>
              <a:custGeom>
                <a:avLst/>
                <a:gdLst>
                  <a:gd name="T0" fmla="*/ 315 w 315"/>
                  <a:gd name="T1" fmla="*/ 34 h 176"/>
                  <a:gd name="T2" fmla="*/ 309 w 315"/>
                  <a:gd name="T3" fmla="*/ 45 h 176"/>
                  <a:gd name="T4" fmla="*/ 302 w 315"/>
                  <a:gd name="T5" fmla="*/ 53 h 176"/>
                  <a:gd name="T6" fmla="*/ 292 w 315"/>
                  <a:gd name="T7" fmla="*/ 57 h 176"/>
                  <a:gd name="T8" fmla="*/ 283 w 315"/>
                  <a:gd name="T9" fmla="*/ 61 h 176"/>
                  <a:gd name="T10" fmla="*/ 271 w 315"/>
                  <a:gd name="T11" fmla="*/ 64 h 176"/>
                  <a:gd name="T12" fmla="*/ 260 w 315"/>
                  <a:gd name="T13" fmla="*/ 66 h 176"/>
                  <a:gd name="T14" fmla="*/ 248 w 315"/>
                  <a:gd name="T15" fmla="*/ 70 h 176"/>
                  <a:gd name="T16" fmla="*/ 239 w 315"/>
                  <a:gd name="T17" fmla="*/ 76 h 176"/>
                  <a:gd name="T18" fmla="*/ 209 w 315"/>
                  <a:gd name="T19" fmla="*/ 87 h 176"/>
                  <a:gd name="T20" fmla="*/ 178 w 315"/>
                  <a:gd name="T21" fmla="*/ 98 h 176"/>
                  <a:gd name="T22" fmla="*/ 150 w 315"/>
                  <a:gd name="T23" fmla="*/ 112 h 176"/>
                  <a:gd name="T24" fmla="*/ 120 w 315"/>
                  <a:gd name="T25" fmla="*/ 125 h 176"/>
                  <a:gd name="T26" fmla="*/ 91 w 315"/>
                  <a:gd name="T27" fmla="*/ 138 h 176"/>
                  <a:gd name="T28" fmla="*/ 63 w 315"/>
                  <a:gd name="T29" fmla="*/ 152 h 176"/>
                  <a:gd name="T30" fmla="*/ 32 w 315"/>
                  <a:gd name="T31" fmla="*/ 163 h 176"/>
                  <a:gd name="T32" fmla="*/ 4 w 315"/>
                  <a:gd name="T33" fmla="*/ 176 h 176"/>
                  <a:gd name="T34" fmla="*/ 0 w 315"/>
                  <a:gd name="T35" fmla="*/ 163 h 176"/>
                  <a:gd name="T36" fmla="*/ 4 w 315"/>
                  <a:gd name="T37" fmla="*/ 152 h 176"/>
                  <a:gd name="T38" fmla="*/ 9 w 315"/>
                  <a:gd name="T39" fmla="*/ 140 h 176"/>
                  <a:gd name="T40" fmla="*/ 13 w 315"/>
                  <a:gd name="T41" fmla="*/ 127 h 176"/>
                  <a:gd name="T42" fmla="*/ 47 w 315"/>
                  <a:gd name="T43" fmla="*/ 112 h 176"/>
                  <a:gd name="T44" fmla="*/ 80 w 315"/>
                  <a:gd name="T45" fmla="*/ 97 h 176"/>
                  <a:gd name="T46" fmla="*/ 112 w 315"/>
                  <a:gd name="T47" fmla="*/ 79 h 176"/>
                  <a:gd name="T48" fmla="*/ 146 w 315"/>
                  <a:gd name="T49" fmla="*/ 62 h 176"/>
                  <a:gd name="T50" fmla="*/ 178 w 315"/>
                  <a:gd name="T51" fmla="*/ 45 h 176"/>
                  <a:gd name="T52" fmla="*/ 212 w 315"/>
                  <a:gd name="T53" fmla="*/ 28 h 176"/>
                  <a:gd name="T54" fmla="*/ 247 w 315"/>
                  <a:gd name="T55" fmla="*/ 13 h 176"/>
                  <a:gd name="T56" fmla="*/ 281 w 315"/>
                  <a:gd name="T57" fmla="*/ 0 h 176"/>
                  <a:gd name="T58" fmla="*/ 294 w 315"/>
                  <a:gd name="T59" fmla="*/ 2 h 176"/>
                  <a:gd name="T60" fmla="*/ 303 w 315"/>
                  <a:gd name="T61" fmla="*/ 11 h 176"/>
                  <a:gd name="T62" fmla="*/ 307 w 315"/>
                  <a:gd name="T63" fmla="*/ 23 h 176"/>
                  <a:gd name="T64" fmla="*/ 315 w 315"/>
                  <a:gd name="T65" fmla="*/ 3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5" h="176">
                    <a:moveTo>
                      <a:pt x="315" y="34"/>
                    </a:moveTo>
                    <a:lnTo>
                      <a:pt x="309" y="45"/>
                    </a:lnTo>
                    <a:lnTo>
                      <a:pt x="302" y="53"/>
                    </a:lnTo>
                    <a:lnTo>
                      <a:pt x="292" y="57"/>
                    </a:lnTo>
                    <a:lnTo>
                      <a:pt x="283" y="61"/>
                    </a:lnTo>
                    <a:lnTo>
                      <a:pt x="271" y="64"/>
                    </a:lnTo>
                    <a:lnTo>
                      <a:pt x="260" y="66"/>
                    </a:lnTo>
                    <a:lnTo>
                      <a:pt x="248" y="70"/>
                    </a:lnTo>
                    <a:lnTo>
                      <a:pt x="239" y="76"/>
                    </a:lnTo>
                    <a:lnTo>
                      <a:pt x="209" y="87"/>
                    </a:lnTo>
                    <a:lnTo>
                      <a:pt x="178" y="98"/>
                    </a:lnTo>
                    <a:lnTo>
                      <a:pt x="150" y="112"/>
                    </a:lnTo>
                    <a:lnTo>
                      <a:pt x="120" y="125"/>
                    </a:lnTo>
                    <a:lnTo>
                      <a:pt x="91" y="138"/>
                    </a:lnTo>
                    <a:lnTo>
                      <a:pt x="63" y="152"/>
                    </a:lnTo>
                    <a:lnTo>
                      <a:pt x="32" y="163"/>
                    </a:lnTo>
                    <a:lnTo>
                      <a:pt x="4" y="176"/>
                    </a:lnTo>
                    <a:lnTo>
                      <a:pt x="0" y="163"/>
                    </a:lnTo>
                    <a:lnTo>
                      <a:pt x="4" y="152"/>
                    </a:lnTo>
                    <a:lnTo>
                      <a:pt x="9" y="140"/>
                    </a:lnTo>
                    <a:lnTo>
                      <a:pt x="13" y="127"/>
                    </a:lnTo>
                    <a:lnTo>
                      <a:pt x="47" y="112"/>
                    </a:lnTo>
                    <a:lnTo>
                      <a:pt x="80" y="97"/>
                    </a:lnTo>
                    <a:lnTo>
                      <a:pt x="112" y="79"/>
                    </a:lnTo>
                    <a:lnTo>
                      <a:pt x="146" y="62"/>
                    </a:lnTo>
                    <a:lnTo>
                      <a:pt x="178" y="45"/>
                    </a:lnTo>
                    <a:lnTo>
                      <a:pt x="212" y="28"/>
                    </a:lnTo>
                    <a:lnTo>
                      <a:pt x="247" y="13"/>
                    </a:lnTo>
                    <a:lnTo>
                      <a:pt x="281" y="0"/>
                    </a:lnTo>
                    <a:lnTo>
                      <a:pt x="294" y="2"/>
                    </a:lnTo>
                    <a:lnTo>
                      <a:pt x="303" y="11"/>
                    </a:lnTo>
                    <a:lnTo>
                      <a:pt x="307" y="23"/>
                    </a:lnTo>
                    <a:lnTo>
                      <a:pt x="315" y="34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960438" y="2176463"/>
                <a:ext cx="290513" cy="146050"/>
              </a:xfrm>
              <a:custGeom>
                <a:avLst/>
                <a:gdLst>
                  <a:gd name="T0" fmla="*/ 366 w 366"/>
                  <a:gd name="T1" fmla="*/ 31 h 184"/>
                  <a:gd name="T2" fmla="*/ 366 w 366"/>
                  <a:gd name="T3" fmla="*/ 42 h 184"/>
                  <a:gd name="T4" fmla="*/ 347 w 366"/>
                  <a:gd name="T5" fmla="*/ 50 h 184"/>
                  <a:gd name="T6" fmla="*/ 328 w 366"/>
                  <a:gd name="T7" fmla="*/ 57 h 184"/>
                  <a:gd name="T8" fmla="*/ 311 w 366"/>
                  <a:gd name="T9" fmla="*/ 65 h 184"/>
                  <a:gd name="T10" fmla="*/ 292 w 366"/>
                  <a:gd name="T11" fmla="*/ 72 h 184"/>
                  <a:gd name="T12" fmla="*/ 273 w 366"/>
                  <a:gd name="T13" fmla="*/ 82 h 184"/>
                  <a:gd name="T14" fmla="*/ 254 w 366"/>
                  <a:gd name="T15" fmla="*/ 89 h 184"/>
                  <a:gd name="T16" fmla="*/ 235 w 366"/>
                  <a:gd name="T17" fmla="*/ 97 h 184"/>
                  <a:gd name="T18" fmla="*/ 216 w 366"/>
                  <a:gd name="T19" fmla="*/ 105 h 184"/>
                  <a:gd name="T20" fmla="*/ 197 w 366"/>
                  <a:gd name="T21" fmla="*/ 112 h 184"/>
                  <a:gd name="T22" fmla="*/ 178 w 366"/>
                  <a:gd name="T23" fmla="*/ 120 h 184"/>
                  <a:gd name="T24" fmla="*/ 159 w 366"/>
                  <a:gd name="T25" fmla="*/ 127 h 184"/>
                  <a:gd name="T26" fmla="*/ 138 w 366"/>
                  <a:gd name="T27" fmla="*/ 135 h 184"/>
                  <a:gd name="T28" fmla="*/ 119 w 366"/>
                  <a:gd name="T29" fmla="*/ 141 h 184"/>
                  <a:gd name="T30" fmla="*/ 100 w 366"/>
                  <a:gd name="T31" fmla="*/ 146 h 184"/>
                  <a:gd name="T32" fmla="*/ 79 w 366"/>
                  <a:gd name="T33" fmla="*/ 152 h 184"/>
                  <a:gd name="T34" fmla="*/ 60 w 366"/>
                  <a:gd name="T35" fmla="*/ 158 h 184"/>
                  <a:gd name="T36" fmla="*/ 53 w 366"/>
                  <a:gd name="T37" fmla="*/ 162 h 184"/>
                  <a:gd name="T38" fmla="*/ 45 w 366"/>
                  <a:gd name="T39" fmla="*/ 167 h 184"/>
                  <a:gd name="T40" fmla="*/ 36 w 366"/>
                  <a:gd name="T41" fmla="*/ 173 h 184"/>
                  <a:gd name="T42" fmla="*/ 28 w 366"/>
                  <a:gd name="T43" fmla="*/ 179 h 184"/>
                  <a:gd name="T44" fmla="*/ 20 w 366"/>
                  <a:gd name="T45" fmla="*/ 182 h 184"/>
                  <a:gd name="T46" fmla="*/ 13 w 366"/>
                  <a:gd name="T47" fmla="*/ 184 h 184"/>
                  <a:gd name="T48" fmla="*/ 7 w 366"/>
                  <a:gd name="T49" fmla="*/ 182 h 184"/>
                  <a:gd name="T50" fmla="*/ 0 w 366"/>
                  <a:gd name="T51" fmla="*/ 177 h 184"/>
                  <a:gd name="T52" fmla="*/ 0 w 366"/>
                  <a:gd name="T53" fmla="*/ 162 h 184"/>
                  <a:gd name="T54" fmla="*/ 9 w 366"/>
                  <a:gd name="T55" fmla="*/ 150 h 184"/>
                  <a:gd name="T56" fmla="*/ 20 w 366"/>
                  <a:gd name="T57" fmla="*/ 141 h 184"/>
                  <a:gd name="T58" fmla="*/ 34 w 366"/>
                  <a:gd name="T59" fmla="*/ 135 h 184"/>
                  <a:gd name="T60" fmla="*/ 58 w 366"/>
                  <a:gd name="T61" fmla="*/ 122 h 184"/>
                  <a:gd name="T62" fmla="*/ 83 w 366"/>
                  <a:gd name="T63" fmla="*/ 108 h 184"/>
                  <a:gd name="T64" fmla="*/ 108 w 366"/>
                  <a:gd name="T65" fmla="*/ 99 h 184"/>
                  <a:gd name="T66" fmla="*/ 134 w 366"/>
                  <a:gd name="T67" fmla="*/ 88 h 184"/>
                  <a:gd name="T68" fmla="*/ 159 w 366"/>
                  <a:gd name="T69" fmla="*/ 76 h 184"/>
                  <a:gd name="T70" fmla="*/ 185 w 366"/>
                  <a:gd name="T71" fmla="*/ 65 h 184"/>
                  <a:gd name="T72" fmla="*/ 210 w 366"/>
                  <a:gd name="T73" fmla="*/ 52 h 184"/>
                  <a:gd name="T74" fmla="*/ 233 w 366"/>
                  <a:gd name="T75" fmla="*/ 34 h 184"/>
                  <a:gd name="T76" fmla="*/ 250 w 366"/>
                  <a:gd name="T77" fmla="*/ 31 h 184"/>
                  <a:gd name="T78" fmla="*/ 267 w 366"/>
                  <a:gd name="T79" fmla="*/ 21 h 184"/>
                  <a:gd name="T80" fmla="*/ 286 w 366"/>
                  <a:gd name="T81" fmla="*/ 14 h 184"/>
                  <a:gd name="T82" fmla="*/ 303 w 366"/>
                  <a:gd name="T83" fmla="*/ 4 h 184"/>
                  <a:gd name="T84" fmla="*/ 320 w 366"/>
                  <a:gd name="T85" fmla="*/ 0 h 184"/>
                  <a:gd name="T86" fmla="*/ 337 w 366"/>
                  <a:gd name="T87" fmla="*/ 2 h 184"/>
                  <a:gd name="T88" fmla="*/ 352 w 366"/>
                  <a:gd name="T89" fmla="*/ 12 h 184"/>
                  <a:gd name="T90" fmla="*/ 366 w 366"/>
                  <a:gd name="T91" fmla="*/ 3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66" h="184">
                    <a:moveTo>
                      <a:pt x="366" y="31"/>
                    </a:moveTo>
                    <a:lnTo>
                      <a:pt x="366" y="42"/>
                    </a:lnTo>
                    <a:lnTo>
                      <a:pt x="347" y="50"/>
                    </a:lnTo>
                    <a:lnTo>
                      <a:pt x="328" y="57"/>
                    </a:lnTo>
                    <a:lnTo>
                      <a:pt x="311" y="65"/>
                    </a:lnTo>
                    <a:lnTo>
                      <a:pt x="292" y="72"/>
                    </a:lnTo>
                    <a:lnTo>
                      <a:pt x="273" y="82"/>
                    </a:lnTo>
                    <a:lnTo>
                      <a:pt x="254" y="89"/>
                    </a:lnTo>
                    <a:lnTo>
                      <a:pt x="235" y="97"/>
                    </a:lnTo>
                    <a:lnTo>
                      <a:pt x="216" y="105"/>
                    </a:lnTo>
                    <a:lnTo>
                      <a:pt x="197" y="112"/>
                    </a:lnTo>
                    <a:lnTo>
                      <a:pt x="178" y="120"/>
                    </a:lnTo>
                    <a:lnTo>
                      <a:pt x="159" y="127"/>
                    </a:lnTo>
                    <a:lnTo>
                      <a:pt x="138" y="135"/>
                    </a:lnTo>
                    <a:lnTo>
                      <a:pt x="119" y="141"/>
                    </a:lnTo>
                    <a:lnTo>
                      <a:pt x="100" y="146"/>
                    </a:lnTo>
                    <a:lnTo>
                      <a:pt x="79" y="152"/>
                    </a:lnTo>
                    <a:lnTo>
                      <a:pt x="60" y="158"/>
                    </a:lnTo>
                    <a:lnTo>
                      <a:pt x="53" y="162"/>
                    </a:lnTo>
                    <a:lnTo>
                      <a:pt x="45" y="167"/>
                    </a:lnTo>
                    <a:lnTo>
                      <a:pt x="36" y="173"/>
                    </a:lnTo>
                    <a:lnTo>
                      <a:pt x="28" y="179"/>
                    </a:lnTo>
                    <a:lnTo>
                      <a:pt x="20" y="182"/>
                    </a:lnTo>
                    <a:lnTo>
                      <a:pt x="13" y="184"/>
                    </a:lnTo>
                    <a:lnTo>
                      <a:pt x="7" y="182"/>
                    </a:lnTo>
                    <a:lnTo>
                      <a:pt x="0" y="177"/>
                    </a:lnTo>
                    <a:lnTo>
                      <a:pt x="0" y="162"/>
                    </a:lnTo>
                    <a:lnTo>
                      <a:pt x="9" y="150"/>
                    </a:lnTo>
                    <a:lnTo>
                      <a:pt x="20" y="141"/>
                    </a:lnTo>
                    <a:lnTo>
                      <a:pt x="34" y="135"/>
                    </a:lnTo>
                    <a:lnTo>
                      <a:pt x="58" y="122"/>
                    </a:lnTo>
                    <a:lnTo>
                      <a:pt x="83" y="108"/>
                    </a:lnTo>
                    <a:lnTo>
                      <a:pt x="108" y="99"/>
                    </a:lnTo>
                    <a:lnTo>
                      <a:pt x="134" y="88"/>
                    </a:lnTo>
                    <a:lnTo>
                      <a:pt x="159" y="76"/>
                    </a:lnTo>
                    <a:lnTo>
                      <a:pt x="185" y="65"/>
                    </a:lnTo>
                    <a:lnTo>
                      <a:pt x="210" y="52"/>
                    </a:lnTo>
                    <a:lnTo>
                      <a:pt x="233" y="34"/>
                    </a:lnTo>
                    <a:lnTo>
                      <a:pt x="250" y="31"/>
                    </a:lnTo>
                    <a:lnTo>
                      <a:pt x="267" y="21"/>
                    </a:lnTo>
                    <a:lnTo>
                      <a:pt x="286" y="14"/>
                    </a:lnTo>
                    <a:lnTo>
                      <a:pt x="303" y="4"/>
                    </a:lnTo>
                    <a:lnTo>
                      <a:pt x="320" y="0"/>
                    </a:lnTo>
                    <a:lnTo>
                      <a:pt x="337" y="2"/>
                    </a:lnTo>
                    <a:lnTo>
                      <a:pt x="352" y="12"/>
                    </a:lnTo>
                    <a:lnTo>
                      <a:pt x="366" y="31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59000" y="2471738"/>
                <a:ext cx="26988" cy="17463"/>
              </a:xfrm>
              <a:custGeom>
                <a:avLst/>
                <a:gdLst>
                  <a:gd name="T0" fmla="*/ 35 w 35"/>
                  <a:gd name="T1" fmla="*/ 6 h 21"/>
                  <a:gd name="T2" fmla="*/ 29 w 35"/>
                  <a:gd name="T3" fmla="*/ 13 h 21"/>
                  <a:gd name="T4" fmla="*/ 21 w 35"/>
                  <a:gd name="T5" fmla="*/ 19 h 21"/>
                  <a:gd name="T6" fmla="*/ 12 w 35"/>
                  <a:gd name="T7" fmla="*/ 21 h 21"/>
                  <a:gd name="T8" fmla="*/ 0 w 35"/>
                  <a:gd name="T9" fmla="*/ 21 h 21"/>
                  <a:gd name="T10" fmla="*/ 6 w 35"/>
                  <a:gd name="T11" fmla="*/ 12 h 21"/>
                  <a:gd name="T12" fmla="*/ 14 w 35"/>
                  <a:gd name="T13" fmla="*/ 4 h 21"/>
                  <a:gd name="T14" fmla="*/ 25 w 35"/>
                  <a:gd name="T15" fmla="*/ 0 h 21"/>
                  <a:gd name="T16" fmla="*/ 35 w 35"/>
                  <a:gd name="T17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1">
                    <a:moveTo>
                      <a:pt x="35" y="6"/>
                    </a:moveTo>
                    <a:lnTo>
                      <a:pt x="29" y="13"/>
                    </a:lnTo>
                    <a:lnTo>
                      <a:pt x="21" y="19"/>
                    </a:lnTo>
                    <a:lnTo>
                      <a:pt x="12" y="21"/>
                    </a:lnTo>
                    <a:lnTo>
                      <a:pt x="0" y="21"/>
                    </a:lnTo>
                    <a:lnTo>
                      <a:pt x="6" y="12"/>
                    </a:lnTo>
                    <a:lnTo>
                      <a:pt x="14" y="4"/>
                    </a:lnTo>
                    <a:lnTo>
                      <a:pt x="25" y="0"/>
                    </a:lnTo>
                    <a:lnTo>
                      <a:pt x="3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869950" y="2473325"/>
                <a:ext cx="165100" cy="198438"/>
              </a:xfrm>
              <a:custGeom>
                <a:avLst/>
                <a:gdLst>
                  <a:gd name="T0" fmla="*/ 47 w 208"/>
                  <a:gd name="T1" fmla="*/ 70 h 250"/>
                  <a:gd name="T2" fmla="*/ 64 w 208"/>
                  <a:gd name="T3" fmla="*/ 95 h 250"/>
                  <a:gd name="T4" fmla="*/ 81 w 208"/>
                  <a:gd name="T5" fmla="*/ 118 h 250"/>
                  <a:gd name="T6" fmla="*/ 102 w 208"/>
                  <a:gd name="T7" fmla="*/ 140 h 250"/>
                  <a:gd name="T8" fmla="*/ 125 w 208"/>
                  <a:gd name="T9" fmla="*/ 161 h 250"/>
                  <a:gd name="T10" fmla="*/ 146 w 208"/>
                  <a:gd name="T11" fmla="*/ 184 h 250"/>
                  <a:gd name="T12" fmla="*/ 169 w 208"/>
                  <a:gd name="T13" fmla="*/ 205 h 250"/>
                  <a:gd name="T14" fmla="*/ 189 w 208"/>
                  <a:gd name="T15" fmla="*/ 228 h 250"/>
                  <a:gd name="T16" fmla="*/ 208 w 208"/>
                  <a:gd name="T17" fmla="*/ 250 h 250"/>
                  <a:gd name="T18" fmla="*/ 174 w 208"/>
                  <a:gd name="T19" fmla="*/ 232 h 250"/>
                  <a:gd name="T20" fmla="*/ 144 w 208"/>
                  <a:gd name="T21" fmla="*/ 209 h 250"/>
                  <a:gd name="T22" fmla="*/ 117 w 208"/>
                  <a:gd name="T23" fmla="*/ 182 h 250"/>
                  <a:gd name="T24" fmla="*/ 91 w 208"/>
                  <a:gd name="T25" fmla="*/ 152 h 250"/>
                  <a:gd name="T26" fmla="*/ 68 w 208"/>
                  <a:gd name="T27" fmla="*/ 120 h 250"/>
                  <a:gd name="T28" fmla="*/ 45 w 208"/>
                  <a:gd name="T29" fmla="*/ 87 h 250"/>
                  <a:gd name="T30" fmla="*/ 24 w 208"/>
                  <a:gd name="T31" fmla="*/ 57 h 250"/>
                  <a:gd name="T32" fmla="*/ 5 w 208"/>
                  <a:gd name="T33" fmla="*/ 25 h 250"/>
                  <a:gd name="T34" fmla="*/ 0 w 208"/>
                  <a:gd name="T35" fmla="*/ 0 h 250"/>
                  <a:gd name="T36" fmla="*/ 17 w 208"/>
                  <a:gd name="T37" fmla="*/ 11 h 250"/>
                  <a:gd name="T38" fmla="*/ 26 w 208"/>
                  <a:gd name="T39" fmla="*/ 32 h 250"/>
                  <a:gd name="T40" fmla="*/ 34 w 208"/>
                  <a:gd name="T41" fmla="*/ 53 h 250"/>
                  <a:gd name="T42" fmla="*/ 47 w 208"/>
                  <a:gd name="T43" fmla="*/ 7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8" h="250">
                    <a:moveTo>
                      <a:pt x="47" y="70"/>
                    </a:moveTo>
                    <a:lnTo>
                      <a:pt x="64" y="95"/>
                    </a:lnTo>
                    <a:lnTo>
                      <a:pt x="81" y="118"/>
                    </a:lnTo>
                    <a:lnTo>
                      <a:pt x="102" y="140"/>
                    </a:lnTo>
                    <a:lnTo>
                      <a:pt x="125" y="161"/>
                    </a:lnTo>
                    <a:lnTo>
                      <a:pt x="146" y="184"/>
                    </a:lnTo>
                    <a:lnTo>
                      <a:pt x="169" y="205"/>
                    </a:lnTo>
                    <a:lnTo>
                      <a:pt x="189" y="228"/>
                    </a:lnTo>
                    <a:lnTo>
                      <a:pt x="208" y="250"/>
                    </a:lnTo>
                    <a:lnTo>
                      <a:pt x="174" y="232"/>
                    </a:lnTo>
                    <a:lnTo>
                      <a:pt x="144" y="209"/>
                    </a:lnTo>
                    <a:lnTo>
                      <a:pt x="117" y="182"/>
                    </a:lnTo>
                    <a:lnTo>
                      <a:pt x="91" y="152"/>
                    </a:lnTo>
                    <a:lnTo>
                      <a:pt x="68" y="120"/>
                    </a:lnTo>
                    <a:lnTo>
                      <a:pt x="45" y="87"/>
                    </a:lnTo>
                    <a:lnTo>
                      <a:pt x="24" y="57"/>
                    </a:lnTo>
                    <a:lnTo>
                      <a:pt x="5" y="25"/>
                    </a:lnTo>
                    <a:lnTo>
                      <a:pt x="0" y="0"/>
                    </a:lnTo>
                    <a:lnTo>
                      <a:pt x="17" y="11"/>
                    </a:lnTo>
                    <a:lnTo>
                      <a:pt x="26" y="32"/>
                    </a:lnTo>
                    <a:lnTo>
                      <a:pt x="34" y="53"/>
                    </a:lnTo>
                    <a:lnTo>
                      <a:pt x="47" y="7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200275" y="2536825"/>
                <a:ext cx="61913" cy="25400"/>
              </a:xfrm>
              <a:custGeom>
                <a:avLst/>
                <a:gdLst>
                  <a:gd name="T0" fmla="*/ 77 w 77"/>
                  <a:gd name="T1" fmla="*/ 5 h 32"/>
                  <a:gd name="T2" fmla="*/ 72 w 77"/>
                  <a:gd name="T3" fmla="*/ 11 h 32"/>
                  <a:gd name="T4" fmla="*/ 66 w 77"/>
                  <a:gd name="T5" fmla="*/ 17 h 32"/>
                  <a:gd name="T6" fmla="*/ 58 w 77"/>
                  <a:gd name="T7" fmla="*/ 21 h 32"/>
                  <a:gd name="T8" fmla="*/ 51 w 77"/>
                  <a:gd name="T9" fmla="*/ 23 h 32"/>
                  <a:gd name="T10" fmla="*/ 43 w 77"/>
                  <a:gd name="T11" fmla="*/ 24 h 32"/>
                  <a:gd name="T12" fmla="*/ 34 w 77"/>
                  <a:gd name="T13" fmla="*/ 26 h 32"/>
                  <a:gd name="T14" fmla="*/ 26 w 77"/>
                  <a:gd name="T15" fmla="*/ 28 h 32"/>
                  <a:gd name="T16" fmla="*/ 19 w 77"/>
                  <a:gd name="T17" fmla="*/ 32 h 32"/>
                  <a:gd name="T18" fmla="*/ 0 w 77"/>
                  <a:gd name="T19" fmla="*/ 28 h 32"/>
                  <a:gd name="T20" fmla="*/ 5 w 77"/>
                  <a:gd name="T21" fmla="*/ 21 h 32"/>
                  <a:gd name="T22" fmla="*/ 13 w 77"/>
                  <a:gd name="T23" fmla="*/ 15 h 32"/>
                  <a:gd name="T24" fmla="*/ 22 w 77"/>
                  <a:gd name="T25" fmla="*/ 11 h 32"/>
                  <a:gd name="T26" fmla="*/ 32 w 77"/>
                  <a:gd name="T27" fmla="*/ 9 h 32"/>
                  <a:gd name="T28" fmla="*/ 43 w 77"/>
                  <a:gd name="T29" fmla="*/ 9 h 32"/>
                  <a:gd name="T30" fmla="*/ 53 w 77"/>
                  <a:gd name="T31" fmla="*/ 7 h 32"/>
                  <a:gd name="T32" fmla="*/ 62 w 77"/>
                  <a:gd name="T33" fmla="*/ 4 h 32"/>
                  <a:gd name="T34" fmla="*/ 72 w 77"/>
                  <a:gd name="T35" fmla="*/ 0 h 32"/>
                  <a:gd name="T36" fmla="*/ 77 w 77"/>
                  <a:gd name="T37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32">
                    <a:moveTo>
                      <a:pt x="77" y="5"/>
                    </a:moveTo>
                    <a:lnTo>
                      <a:pt x="72" y="11"/>
                    </a:lnTo>
                    <a:lnTo>
                      <a:pt x="66" y="17"/>
                    </a:lnTo>
                    <a:lnTo>
                      <a:pt x="58" y="21"/>
                    </a:lnTo>
                    <a:lnTo>
                      <a:pt x="51" y="23"/>
                    </a:lnTo>
                    <a:lnTo>
                      <a:pt x="43" y="24"/>
                    </a:lnTo>
                    <a:lnTo>
                      <a:pt x="34" y="26"/>
                    </a:lnTo>
                    <a:lnTo>
                      <a:pt x="26" y="28"/>
                    </a:lnTo>
                    <a:lnTo>
                      <a:pt x="19" y="32"/>
                    </a:lnTo>
                    <a:lnTo>
                      <a:pt x="0" y="28"/>
                    </a:lnTo>
                    <a:lnTo>
                      <a:pt x="5" y="21"/>
                    </a:lnTo>
                    <a:lnTo>
                      <a:pt x="13" y="15"/>
                    </a:lnTo>
                    <a:lnTo>
                      <a:pt x="22" y="11"/>
                    </a:lnTo>
                    <a:lnTo>
                      <a:pt x="32" y="9"/>
                    </a:lnTo>
                    <a:lnTo>
                      <a:pt x="43" y="9"/>
                    </a:lnTo>
                    <a:lnTo>
                      <a:pt x="53" y="7"/>
                    </a:lnTo>
                    <a:lnTo>
                      <a:pt x="62" y="4"/>
                    </a:lnTo>
                    <a:lnTo>
                      <a:pt x="72" y="0"/>
                    </a:lnTo>
                    <a:lnTo>
                      <a:pt x="7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1773238" y="2579688"/>
                <a:ext cx="344488" cy="155575"/>
              </a:xfrm>
              <a:custGeom>
                <a:avLst/>
                <a:gdLst>
                  <a:gd name="T0" fmla="*/ 434 w 434"/>
                  <a:gd name="T1" fmla="*/ 0 h 195"/>
                  <a:gd name="T2" fmla="*/ 421 w 434"/>
                  <a:gd name="T3" fmla="*/ 9 h 195"/>
                  <a:gd name="T4" fmla="*/ 408 w 434"/>
                  <a:gd name="T5" fmla="*/ 17 h 195"/>
                  <a:gd name="T6" fmla="*/ 393 w 434"/>
                  <a:gd name="T7" fmla="*/ 24 h 195"/>
                  <a:gd name="T8" fmla="*/ 379 w 434"/>
                  <a:gd name="T9" fmla="*/ 32 h 195"/>
                  <a:gd name="T10" fmla="*/ 364 w 434"/>
                  <a:gd name="T11" fmla="*/ 40 h 195"/>
                  <a:gd name="T12" fmla="*/ 351 w 434"/>
                  <a:gd name="T13" fmla="*/ 45 h 195"/>
                  <a:gd name="T14" fmla="*/ 336 w 434"/>
                  <a:gd name="T15" fmla="*/ 51 h 195"/>
                  <a:gd name="T16" fmla="*/ 322 w 434"/>
                  <a:gd name="T17" fmla="*/ 57 h 195"/>
                  <a:gd name="T18" fmla="*/ 301 w 434"/>
                  <a:gd name="T19" fmla="*/ 62 h 195"/>
                  <a:gd name="T20" fmla="*/ 281 w 434"/>
                  <a:gd name="T21" fmla="*/ 70 h 195"/>
                  <a:gd name="T22" fmla="*/ 260 w 434"/>
                  <a:gd name="T23" fmla="*/ 78 h 195"/>
                  <a:gd name="T24" fmla="*/ 241 w 434"/>
                  <a:gd name="T25" fmla="*/ 87 h 195"/>
                  <a:gd name="T26" fmla="*/ 222 w 434"/>
                  <a:gd name="T27" fmla="*/ 98 h 195"/>
                  <a:gd name="T28" fmla="*/ 203 w 434"/>
                  <a:gd name="T29" fmla="*/ 108 h 195"/>
                  <a:gd name="T30" fmla="*/ 182 w 434"/>
                  <a:gd name="T31" fmla="*/ 119 h 195"/>
                  <a:gd name="T32" fmla="*/ 163 w 434"/>
                  <a:gd name="T33" fmla="*/ 129 h 195"/>
                  <a:gd name="T34" fmla="*/ 144 w 434"/>
                  <a:gd name="T35" fmla="*/ 140 h 195"/>
                  <a:gd name="T36" fmla="*/ 125 w 434"/>
                  <a:gd name="T37" fmla="*/ 150 h 195"/>
                  <a:gd name="T38" fmla="*/ 106 w 434"/>
                  <a:gd name="T39" fmla="*/ 161 h 195"/>
                  <a:gd name="T40" fmla="*/ 87 w 434"/>
                  <a:gd name="T41" fmla="*/ 169 h 195"/>
                  <a:gd name="T42" fmla="*/ 66 w 434"/>
                  <a:gd name="T43" fmla="*/ 178 h 195"/>
                  <a:gd name="T44" fmla="*/ 45 w 434"/>
                  <a:gd name="T45" fmla="*/ 186 h 195"/>
                  <a:gd name="T46" fmla="*/ 25 w 434"/>
                  <a:gd name="T47" fmla="*/ 191 h 195"/>
                  <a:gd name="T48" fmla="*/ 4 w 434"/>
                  <a:gd name="T49" fmla="*/ 195 h 195"/>
                  <a:gd name="T50" fmla="*/ 2 w 434"/>
                  <a:gd name="T51" fmla="*/ 193 h 195"/>
                  <a:gd name="T52" fmla="*/ 0 w 434"/>
                  <a:gd name="T53" fmla="*/ 191 h 195"/>
                  <a:gd name="T54" fmla="*/ 2 w 434"/>
                  <a:gd name="T55" fmla="*/ 186 h 195"/>
                  <a:gd name="T56" fmla="*/ 2 w 434"/>
                  <a:gd name="T57" fmla="*/ 182 h 195"/>
                  <a:gd name="T58" fmla="*/ 32 w 434"/>
                  <a:gd name="T59" fmla="*/ 161 h 195"/>
                  <a:gd name="T60" fmla="*/ 64 w 434"/>
                  <a:gd name="T61" fmla="*/ 144 h 195"/>
                  <a:gd name="T62" fmla="*/ 97 w 434"/>
                  <a:gd name="T63" fmla="*/ 131 h 195"/>
                  <a:gd name="T64" fmla="*/ 131 w 434"/>
                  <a:gd name="T65" fmla="*/ 117 h 195"/>
                  <a:gd name="T66" fmla="*/ 165 w 434"/>
                  <a:gd name="T67" fmla="*/ 104 h 195"/>
                  <a:gd name="T68" fmla="*/ 197 w 434"/>
                  <a:gd name="T69" fmla="*/ 93 h 195"/>
                  <a:gd name="T70" fmla="*/ 231 w 434"/>
                  <a:gd name="T71" fmla="*/ 78 h 195"/>
                  <a:gd name="T72" fmla="*/ 264 w 434"/>
                  <a:gd name="T73" fmla="*/ 62 h 195"/>
                  <a:gd name="T74" fmla="*/ 284 w 434"/>
                  <a:gd name="T75" fmla="*/ 53 h 195"/>
                  <a:gd name="T76" fmla="*/ 305 w 434"/>
                  <a:gd name="T77" fmla="*/ 43 h 195"/>
                  <a:gd name="T78" fmla="*/ 324 w 434"/>
                  <a:gd name="T79" fmla="*/ 34 h 195"/>
                  <a:gd name="T80" fmla="*/ 345 w 434"/>
                  <a:gd name="T81" fmla="*/ 24 h 195"/>
                  <a:gd name="T82" fmla="*/ 366 w 434"/>
                  <a:gd name="T83" fmla="*/ 17 h 195"/>
                  <a:gd name="T84" fmla="*/ 389 w 434"/>
                  <a:gd name="T85" fmla="*/ 9 h 195"/>
                  <a:gd name="T86" fmla="*/ 411 w 434"/>
                  <a:gd name="T87" fmla="*/ 4 h 195"/>
                  <a:gd name="T88" fmla="*/ 434 w 434"/>
                  <a:gd name="T89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34" h="195">
                    <a:moveTo>
                      <a:pt x="434" y="0"/>
                    </a:moveTo>
                    <a:lnTo>
                      <a:pt x="421" y="9"/>
                    </a:lnTo>
                    <a:lnTo>
                      <a:pt x="408" y="17"/>
                    </a:lnTo>
                    <a:lnTo>
                      <a:pt x="393" y="24"/>
                    </a:lnTo>
                    <a:lnTo>
                      <a:pt x="379" y="32"/>
                    </a:lnTo>
                    <a:lnTo>
                      <a:pt x="364" y="40"/>
                    </a:lnTo>
                    <a:lnTo>
                      <a:pt x="351" y="45"/>
                    </a:lnTo>
                    <a:lnTo>
                      <a:pt x="336" y="51"/>
                    </a:lnTo>
                    <a:lnTo>
                      <a:pt x="322" y="57"/>
                    </a:lnTo>
                    <a:lnTo>
                      <a:pt x="301" y="62"/>
                    </a:lnTo>
                    <a:lnTo>
                      <a:pt x="281" y="70"/>
                    </a:lnTo>
                    <a:lnTo>
                      <a:pt x="260" y="78"/>
                    </a:lnTo>
                    <a:lnTo>
                      <a:pt x="241" y="87"/>
                    </a:lnTo>
                    <a:lnTo>
                      <a:pt x="222" y="98"/>
                    </a:lnTo>
                    <a:lnTo>
                      <a:pt x="203" y="108"/>
                    </a:lnTo>
                    <a:lnTo>
                      <a:pt x="182" y="119"/>
                    </a:lnTo>
                    <a:lnTo>
                      <a:pt x="163" y="129"/>
                    </a:lnTo>
                    <a:lnTo>
                      <a:pt x="144" y="140"/>
                    </a:lnTo>
                    <a:lnTo>
                      <a:pt x="125" y="150"/>
                    </a:lnTo>
                    <a:lnTo>
                      <a:pt x="106" y="161"/>
                    </a:lnTo>
                    <a:lnTo>
                      <a:pt x="87" y="169"/>
                    </a:lnTo>
                    <a:lnTo>
                      <a:pt x="66" y="178"/>
                    </a:lnTo>
                    <a:lnTo>
                      <a:pt x="45" y="186"/>
                    </a:lnTo>
                    <a:lnTo>
                      <a:pt x="25" y="191"/>
                    </a:lnTo>
                    <a:lnTo>
                      <a:pt x="4" y="195"/>
                    </a:lnTo>
                    <a:lnTo>
                      <a:pt x="2" y="193"/>
                    </a:lnTo>
                    <a:lnTo>
                      <a:pt x="0" y="191"/>
                    </a:lnTo>
                    <a:lnTo>
                      <a:pt x="2" y="186"/>
                    </a:lnTo>
                    <a:lnTo>
                      <a:pt x="2" y="182"/>
                    </a:lnTo>
                    <a:lnTo>
                      <a:pt x="32" y="161"/>
                    </a:lnTo>
                    <a:lnTo>
                      <a:pt x="64" y="144"/>
                    </a:lnTo>
                    <a:lnTo>
                      <a:pt x="97" y="131"/>
                    </a:lnTo>
                    <a:lnTo>
                      <a:pt x="131" y="117"/>
                    </a:lnTo>
                    <a:lnTo>
                      <a:pt x="165" y="104"/>
                    </a:lnTo>
                    <a:lnTo>
                      <a:pt x="197" y="93"/>
                    </a:lnTo>
                    <a:lnTo>
                      <a:pt x="231" y="78"/>
                    </a:lnTo>
                    <a:lnTo>
                      <a:pt x="264" y="62"/>
                    </a:lnTo>
                    <a:lnTo>
                      <a:pt x="284" y="53"/>
                    </a:lnTo>
                    <a:lnTo>
                      <a:pt x="305" y="43"/>
                    </a:lnTo>
                    <a:lnTo>
                      <a:pt x="324" y="34"/>
                    </a:lnTo>
                    <a:lnTo>
                      <a:pt x="345" y="24"/>
                    </a:lnTo>
                    <a:lnTo>
                      <a:pt x="366" y="17"/>
                    </a:lnTo>
                    <a:lnTo>
                      <a:pt x="389" y="9"/>
                    </a:lnTo>
                    <a:lnTo>
                      <a:pt x="411" y="4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2055813" y="2622550"/>
                <a:ext cx="141288" cy="90488"/>
              </a:xfrm>
              <a:custGeom>
                <a:avLst/>
                <a:gdLst>
                  <a:gd name="T0" fmla="*/ 179 w 179"/>
                  <a:gd name="T1" fmla="*/ 6 h 114"/>
                  <a:gd name="T2" fmla="*/ 167 w 179"/>
                  <a:gd name="T3" fmla="*/ 23 h 114"/>
                  <a:gd name="T4" fmla="*/ 152 w 179"/>
                  <a:gd name="T5" fmla="*/ 38 h 114"/>
                  <a:gd name="T6" fmla="*/ 137 w 179"/>
                  <a:gd name="T7" fmla="*/ 53 h 114"/>
                  <a:gd name="T8" fmla="*/ 129 w 179"/>
                  <a:gd name="T9" fmla="*/ 70 h 114"/>
                  <a:gd name="T10" fmla="*/ 120 w 179"/>
                  <a:gd name="T11" fmla="*/ 78 h 114"/>
                  <a:gd name="T12" fmla="*/ 110 w 179"/>
                  <a:gd name="T13" fmla="*/ 85 h 114"/>
                  <a:gd name="T14" fmla="*/ 101 w 179"/>
                  <a:gd name="T15" fmla="*/ 91 h 114"/>
                  <a:gd name="T16" fmla="*/ 92 w 179"/>
                  <a:gd name="T17" fmla="*/ 95 h 114"/>
                  <a:gd name="T18" fmla="*/ 80 w 179"/>
                  <a:gd name="T19" fmla="*/ 100 h 114"/>
                  <a:gd name="T20" fmla="*/ 69 w 179"/>
                  <a:gd name="T21" fmla="*/ 104 h 114"/>
                  <a:gd name="T22" fmla="*/ 59 w 179"/>
                  <a:gd name="T23" fmla="*/ 108 h 114"/>
                  <a:gd name="T24" fmla="*/ 48 w 179"/>
                  <a:gd name="T25" fmla="*/ 114 h 114"/>
                  <a:gd name="T26" fmla="*/ 0 w 179"/>
                  <a:gd name="T27" fmla="*/ 81 h 114"/>
                  <a:gd name="T28" fmla="*/ 19 w 179"/>
                  <a:gd name="T29" fmla="*/ 70 h 114"/>
                  <a:gd name="T30" fmla="*/ 38 w 179"/>
                  <a:gd name="T31" fmla="*/ 59 h 114"/>
                  <a:gd name="T32" fmla="*/ 61 w 179"/>
                  <a:gd name="T33" fmla="*/ 47 h 114"/>
                  <a:gd name="T34" fmla="*/ 82 w 179"/>
                  <a:gd name="T35" fmla="*/ 38 h 114"/>
                  <a:gd name="T36" fmla="*/ 105 w 179"/>
                  <a:gd name="T37" fmla="*/ 28 h 114"/>
                  <a:gd name="T38" fmla="*/ 128 w 179"/>
                  <a:gd name="T39" fmla="*/ 19 h 114"/>
                  <a:gd name="T40" fmla="*/ 150 w 179"/>
                  <a:gd name="T41" fmla="*/ 9 h 114"/>
                  <a:gd name="T42" fmla="*/ 171 w 179"/>
                  <a:gd name="T43" fmla="*/ 0 h 114"/>
                  <a:gd name="T44" fmla="*/ 179 w 179"/>
                  <a:gd name="T45" fmla="*/ 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9" h="114">
                    <a:moveTo>
                      <a:pt x="179" y="6"/>
                    </a:moveTo>
                    <a:lnTo>
                      <a:pt x="167" y="23"/>
                    </a:lnTo>
                    <a:lnTo>
                      <a:pt x="152" y="38"/>
                    </a:lnTo>
                    <a:lnTo>
                      <a:pt x="137" y="53"/>
                    </a:lnTo>
                    <a:lnTo>
                      <a:pt x="129" y="70"/>
                    </a:lnTo>
                    <a:lnTo>
                      <a:pt x="120" y="78"/>
                    </a:lnTo>
                    <a:lnTo>
                      <a:pt x="110" y="85"/>
                    </a:lnTo>
                    <a:lnTo>
                      <a:pt x="101" y="91"/>
                    </a:lnTo>
                    <a:lnTo>
                      <a:pt x="92" y="95"/>
                    </a:lnTo>
                    <a:lnTo>
                      <a:pt x="80" y="100"/>
                    </a:lnTo>
                    <a:lnTo>
                      <a:pt x="69" y="104"/>
                    </a:lnTo>
                    <a:lnTo>
                      <a:pt x="59" y="108"/>
                    </a:lnTo>
                    <a:lnTo>
                      <a:pt x="48" y="114"/>
                    </a:lnTo>
                    <a:lnTo>
                      <a:pt x="0" y="81"/>
                    </a:lnTo>
                    <a:lnTo>
                      <a:pt x="19" y="70"/>
                    </a:lnTo>
                    <a:lnTo>
                      <a:pt x="38" y="59"/>
                    </a:lnTo>
                    <a:lnTo>
                      <a:pt x="61" y="47"/>
                    </a:lnTo>
                    <a:lnTo>
                      <a:pt x="82" y="38"/>
                    </a:lnTo>
                    <a:lnTo>
                      <a:pt x="105" y="28"/>
                    </a:lnTo>
                    <a:lnTo>
                      <a:pt x="128" y="19"/>
                    </a:lnTo>
                    <a:lnTo>
                      <a:pt x="150" y="9"/>
                    </a:lnTo>
                    <a:lnTo>
                      <a:pt x="171" y="0"/>
                    </a:lnTo>
                    <a:lnTo>
                      <a:pt x="179" y="6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2290763" y="2627313"/>
                <a:ext cx="134938" cy="57150"/>
              </a:xfrm>
              <a:custGeom>
                <a:avLst/>
                <a:gdLst>
                  <a:gd name="T0" fmla="*/ 169 w 169"/>
                  <a:gd name="T1" fmla="*/ 38 h 72"/>
                  <a:gd name="T2" fmla="*/ 154 w 169"/>
                  <a:gd name="T3" fmla="*/ 41 h 72"/>
                  <a:gd name="T4" fmla="*/ 137 w 169"/>
                  <a:gd name="T5" fmla="*/ 47 h 72"/>
                  <a:gd name="T6" fmla="*/ 122 w 169"/>
                  <a:gd name="T7" fmla="*/ 53 h 72"/>
                  <a:gd name="T8" fmla="*/ 105 w 169"/>
                  <a:gd name="T9" fmla="*/ 56 h 72"/>
                  <a:gd name="T10" fmla="*/ 90 w 169"/>
                  <a:gd name="T11" fmla="*/ 62 h 72"/>
                  <a:gd name="T12" fmla="*/ 72 w 169"/>
                  <a:gd name="T13" fmla="*/ 66 h 72"/>
                  <a:gd name="T14" fmla="*/ 55 w 169"/>
                  <a:gd name="T15" fmla="*/ 70 h 72"/>
                  <a:gd name="T16" fmla="*/ 38 w 169"/>
                  <a:gd name="T17" fmla="*/ 72 h 72"/>
                  <a:gd name="T18" fmla="*/ 27 w 169"/>
                  <a:gd name="T19" fmla="*/ 66 h 72"/>
                  <a:gd name="T20" fmla="*/ 17 w 169"/>
                  <a:gd name="T21" fmla="*/ 58 h 72"/>
                  <a:gd name="T22" fmla="*/ 6 w 169"/>
                  <a:gd name="T23" fmla="*/ 49 h 72"/>
                  <a:gd name="T24" fmla="*/ 0 w 169"/>
                  <a:gd name="T25" fmla="*/ 41 h 72"/>
                  <a:gd name="T26" fmla="*/ 16 w 169"/>
                  <a:gd name="T27" fmla="*/ 38 h 72"/>
                  <a:gd name="T28" fmla="*/ 33 w 169"/>
                  <a:gd name="T29" fmla="*/ 32 h 72"/>
                  <a:gd name="T30" fmla="*/ 48 w 169"/>
                  <a:gd name="T31" fmla="*/ 26 h 72"/>
                  <a:gd name="T32" fmla="*/ 63 w 169"/>
                  <a:gd name="T33" fmla="*/ 20 h 72"/>
                  <a:gd name="T34" fmla="*/ 78 w 169"/>
                  <a:gd name="T35" fmla="*/ 13 h 72"/>
                  <a:gd name="T36" fmla="*/ 93 w 169"/>
                  <a:gd name="T37" fmla="*/ 7 h 72"/>
                  <a:gd name="T38" fmla="*/ 108 w 169"/>
                  <a:gd name="T39" fmla="*/ 3 h 72"/>
                  <a:gd name="T40" fmla="*/ 124 w 169"/>
                  <a:gd name="T41" fmla="*/ 0 h 72"/>
                  <a:gd name="T42" fmla="*/ 169 w 169"/>
                  <a:gd name="T43" fmla="*/ 3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9" h="72">
                    <a:moveTo>
                      <a:pt x="169" y="38"/>
                    </a:moveTo>
                    <a:lnTo>
                      <a:pt x="154" y="41"/>
                    </a:lnTo>
                    <a:lnTo>
                      <a:pt x="137" y="47"/>
                    </a:lnTo>
                    <a:lnTo>
                      <a:pt x="122" y="53"/>
                    </a:lnTo>
                    <a:lnTo>
                      <a:pt x="105" y="56"/>
                    </a:lnTo>
                    <a:lnTo>
                      <a:pt x="90" y="62"/>
                    </a:lnTo>
                    <a:lnTo>
                      <a:pt x="72" y="66"/>
                    </a:lnTo>
                    <a:lnTo>
                      <a:pt x="55" y="70"/>
                    </a:lnTo>
                    <a:lnTo>
                      <a:pt x="38" y="72"/>
                    </a:lnTo>
                    <a:lnTo>
                      <a:pt x="27" y="66"/>
                    </a:lnTo>
                    <a:lnTo>
                      <a:pt x="17" y="58"/>
                    </a:lnTo>
                    <a:lnTo>
                      <a:pt x="6" y="49"/>
                    </a:lnTo>
                    <a:lnTo>
                      <a:pt x="0" y="41"/>
                    </a:lnTo>
                    <a:lnTo>
                      <a:pt x="16" y="38"/>
                    </a:lnTo>
                    <a:lnTo>
                      <a:pt x="33" y="32"/>
                    </a:lnTo>
                    <a:lnTo>
                      <a:pt x="48" y="26"/>
                    </a:lnTo>
                    <a:lnTo>
                      <a:pt x="63" y="20"/>
                    </a:lnTo>
                    <a:lnTo>
                      <a:pt x="78" y="13"/>
                    </a:lnTo>
                    <a:lnTo>
                      <a:pt x="93" y="7"/>
                    </a:lnTo>
                    <a:lnTo>
                      <a:pt x="108" y="3"/>
                    </a:lnTo>
                    <a:lnTo>
                      <a:pt x="124" y="0"/>
                    </a:lnTo>
                    <a:lnTo>
                      <a:pt x="169" y="38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2352675" y="2673350"/>
                <a:ext cx="133350" cy="57150"/>
              </a:xfrm>
              <a:custGeom>
                <a:avLst/>
                <a:gdLst>
                  <a:gd name="T0" fmla="*/ 169 w 169"/>
                  <a:gd name="T1" fmla="*/ 36 h 72"/>
                  <a:gd name="T2" fmla="*/ 146 w 169"/>
                  <a:gd name="T3" fmla="*/ 40 h 72"/>
                  <a:gd name="T4" fmla="*/ 123 w 169"/>
                  <a:gd name="T5" fmla="*/ 48 h 72"/>
                  <a:gd name="T6" fmla="*/ 101 w 169"/>
                  <a:gd name="T7" fmla="*/ 59 h 72"/>
                  <a:gd name="T8" fmla="*/ 78 w 169"/>
                  <a:gd name="T9" fmla="*/ 69 h 72"/>
                  <a:gd name="T10" fmla="*/ 55 w 169"/>
                  <a:gd name="T11" fmla="*/ 72 h 72"/>
                  <a:gd name="T12" fmla="*/ 34 w 169"/>
                  <a:gd name="T13" fmla="*/ 71 h 72"/>
                  <a:gd name="T14" fmla="*/ 15 w 169"/>
                  <a:gd name="T15" fmla="*/ 59 h 72"/>
                  <a:gd name="T16" fmla="*/ 0 w 169"/>
                  <a:gd name="T17" fmla="*/ 33 h 72"/>
                  <a:gd name="T18" fmla="*/ 21 w 169"/>
                  <a:gd name="T19" fmla="*/ 31 h 72"/>
                  <a:gd name="T20" fmla="*/ 44 w 169"/>
                  <a:gd name="T21" fmla="*/ 23 h 72"/>
                  <a:gd name="T22" fmla="*/ 67 w 169"/>
                  <a:gd name="T23" fmla="*/ 14 h 72"/>
                  <a:gd name="T24" fmla="*/ 91 w 169"/>
                  <a:gd name="T25" fmla="*/ 6 h 72"/>
                  <a:gd name="T26" fmla="*/ 112 w 169"/>
                  <a:gd name="T27" fmla="*/ 0 h 72"/>
                  <a:gd name="T28" fmla="*/ 133 w 169"/>
                  <a:gd name="T29" fmla="*/ 2 h 72"/>
                  <a:gd name="T30" fmla="*/ 152 w 169"/>
                  <a:gd name="T31" fmla="*/ 14 h 72"/>
                  <a:gd name="T32" fmla="*/ 169 w 169"/>
                  <a:gd name="T33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9" h="72">
                    <a:moveTo>
                      <a:pt x="169" y="36"/>
                    </a:moveTo>
                    <a:lnTo>
                      <a:pt x="146" y="40"/>
                    </a:lnTo>
                    <a:lnTo>
                      <a:pt x="123" y="48"/>
                    </a:lnTo>
                    <a:lnTo>
                      <a:pt x="101" y="59"/>
                    </a:lnTo>
                    <a:lnTo>
                      <a:pt x="78" y="69"/>
                    </a:lnTo>
                    <a:lnTo>
                      <a:pt x="55" y="72"/>
                    </a:lnTo>
                    <a:lnTo>
                      <a:pt x="34" y="71"/>
                    </a:lnTo>
                    <a:lnTo>
                      <a:pt x="15" y="59"/>
                    </a:lnTo>
                    <a:lnTo>
                      <a:pt x="0" y="33"/>
                    </a:lnTo>
                    <a:lnTo>
                      <a:pt x="21" y="31"/>
                    </a:lnTo>
                    <a:lnTo>
                      <a:pt x="44" y="23"/>
                    </a:lnTo>
                    <a:lnTo>
                      <a:pt x="67" y="14"/>
                    </a:lnTo>
                    <a:lnTo>
                      <a:pt x="91" y="6"/>
                    </a:lnTo>
                    <a:lnTo>
                      <a:pt x="112" y="0"/>
                    </a:lnTo>
                    <a:lnTo>
                      <a:pt x="133" y="2"/>
                    </a:lnTo>
                    <a:lnTo>
                      <a:pt x="152" y="14"/>
                    </a:lnTo>
                    <a:lnTo>
                      <a:pt x="169" y="36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2217738" y="2674938"/>
                <a:ext cx="34925" cy="25400"/>
              </a:xfrm>
              <a:custGeom>
                <a:avLst/>
                <a:gdLst>
                  <a:gd name="T0" fmla="*/ 42 w 44"/>
                  <a:gd name="T1" fmla="*/ 0 h 33"/>
                  <a:gd name="T2" fmla="*/ 44 w 44"/>
                  <a:gd name="T3" fmla="*/ 12 h 33"/>
                  <a:gd name="T4" fmla="*/ 36 w 44"/>
                  <a:gd name="T5" fmla="*/ 19 h 33"/>
                  <a:gd name="T6" fmla="*/ 27 w 44"/>
                  <a:gd name="T7" fmla="*/ 25 h 33"/>
                  <a:gd name="T8" fmla="*/ 21 w 44"/>
                  <a:gd name="T9" fmla="*/ 33 h 33"/>
                  <a:gd name="T10" fmla="*/ 16 w 44"/>
                  <a:gd name="T11" fmla="*/ 33 h 33"/>
                  <a:gd name="T12" fmla="*/ 10 w 44"/>
                  <a:gd name="T13" fmla="*/ 29 h 33"/>
                  <a:gd name="T14" fmla="*/ 4 w 44"/>
                  <a:gd name="T15" fmla="*/ 25 h 33"/>
                  <a:gd name="T16" fmla="*/ 0 w 44"/>
                  <a:gd name="T17" fmla="*/ 19 h 33"/>
                  <a:gd name="T18" fmla="*/ 8 w 44"/>
                  <a:gd name="T19" fmla="*/ 12 h 33"/>
                  <a:gd name="T20" fmla="*/ 17 w 44"/>
                  <a:gd name="T21" fmla="*/ 4 h 33"/>
                  <a:gd name="T22" fmla="*/ 29 w 44"/>
                  <a:gd name="T23" fmla="*/ 0 h 33"/>
                  <a:gd name="T24" fmla="*/ 42 w 44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33">
                    <a:moveTo>
                      <a:pt x="42" y="0"/>
                    </a:moveTo>
                    <a:lnTo>
                      <a:pt x="44" y="12"/>
                    </a:lnTo>
                    <a:lnTo>
                      <a:pt x="36" y="19"/>
                    </a:lnTo>
                    <a:lnTo>
                      <a:pt x="27" y="25"/>
                    </a:lnTo>
                    <a:lnTo>
                      <a:pt x="21" y="33"/>
                    </a:lnTo>
                    <a:lnTo>
                      <a:pt x="16" y="33"/>
                    </a:lnTo>
                    <a:lnTo>
                      <a:pt x="10" y="29"/>
                    </a:lnTo>
                    <a:lnTo>
                      <a:pt x="4" y="25"/>
                    </a:lnTo>
                    <a:lnTo>
                      <a:pt x="0" y="19"/>
                    </a:lnTo>
                    <a:lnTo>
                      <a:pt x="8" y="12"/>
                    </a:lnTo>
                    <a:lnTo>
                      <a:pt x="17" y="4"/>
                    </a:lnTo>
                    <a:lnTo>
                      <a:pt x="29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2119313" y="2700338"/>
                <a:ext cx="1560513" cy="1116013"/>
              </a:xfrm>
              <a:custGeom>
                <a:avLst/>
                <a:gdLst>
                  <a:gd name="T0" fmla="*/ 232 w 1965"/>
                  <a:gd name="T1" fmla="*/ 102 h 1405"/>
                  <a:gd name="T2" fmla="*/ 262 w 1965"/>
                  <a:gd name="T3" fmla="*/ 115 h 1405"/>
                  <a:gd name="T4" fmla="*/ 281 w 1965"/>
                  <a:gd name="T5" fmla="*/ 140 h 1405"/>
                  <a:gd name="T6" fmla="*/ 330 w 1965"/>
                  <a:gd name="T7" fmla="*/ 166 h 1405"/>
                  <a:gd name="T8" fmla="*/ 374 w 1965"/>
                  <a:gd name="T9" fmla="*/ 201 h 1405"/>
                  <a:gd name="T10" fmla="*/ 427 w 1965"/>
                  <a:gd name="T11" fmla="*/ 235 h 1405"/>
                  <a:gd name="T12" fmla="*/ 491 w 1965"/>
                  <a:gd name="T13" fmla="*/ 278 h 1405"/>
                  <a:gd name="T14" fmla="*/ 554 w 1965"/>
                  <a:gd name="T15" fmla="*/ 324 h 1405"/>
                  <a:gd name="T16" fmla="*/ 615 w 1965"/>
                  <a:gd name="T17" fmla="*/ 371 h 1405"/>
                  <a:gd name="T18" fmla="*/ 675 w 1965"/>
                  <a:gd name="T19" fmla="*/ 417 h 1405"/>
                  <a:gd name="T20" fmla="*/ 740 w 1965"/>
                  <a:gd name="T21" fmla="*/ 462 h 1405"/>
                  <a:gd name="T22" fmla="*/ 804 w 1965"/>
                  <a:gd name="T23" fmla="*/ 514 h 1405"/>
                  <a:gd name="T24" fmla="*/ 875 w 1965"/>
                  <a:gd name="T25" fmla="*/ 565 h 1405"/>
                  <a:gd name="T26" fmla="*/ 947 w 1965"/>
                  <a:gd name="T27" fmla="*/ 624 h 1405"/>
                  <a:gd name="T28" fmla="*/ 1078 w 1965"/>
                  <a:gd name="T29" fmla="*/ 707 h 1405"/>
                  <a:gd name="T30" fmla="*/ 1203 w 1965"/>
                  <a:gd name="T31" fmla="*/ 798 h 1405"/>
                  <a:gd name="T32" fmla="*/ 1328 w 1965"/>
                  <a:gd name="T33" fmla="*/ 889 h 1405"/>
                  <a:gd name="T34" fmla="*/ 1451 w 1965"/>
                  <a:gd name="T35" fmla="*/ 984 h 1405"/>
                  <a:gd name="T36" fmla="*/ 1576 w 1965"/>
                  <a:gd name="T37" fmla="*/ 1075 h 1405"/>
                  <a:gd name="T38" fmla="*/ 1734 w 1965"/>
                  <a:gd name="T39" fmla="*/ 1202 h 1405"/>
                  <a:gd name="T40" fmla="*/ 1772 w 1965"/>
                  <a:gd name="T41" fmla="*/ 1237 h 1405"/>
                  <a:gd name="T42" fmla="*/ 1815 w 1965"/>
                  <a:gd name="T43" fmla="*/ 1269 h 1405"/>
                  <a:gd name="T44" fmla="*/ 1865 w 1965"/>
                  <a:gd name="T45" fmla="*/ 1305 h 1405"/>
                  <a:gd name="T46" fmla="*/ 1918 w 1965"/>
                  <a:gd name="T47" fmla="*/ 1343 h 1405"/>
                  <a:gd name="T48" fmla="*/ 1965 w 1965"/>
                  <a:gd name="T49" fmla="*/ 1386 h 1405"/>
                  <a:gd name="T50" fmla="*/ 1933 w 1965"/>
                  <a:gd name="T51" fmla="*/ 1398 h 1405"/>
                  <a:gd name="T52" fmla="*/ 1899 w 1965"/>
                  <a:gd name="T53" fmla="*/ 1402 h 1405"/>
                  <a:gd name="T54" fmla="*/ 1834 w 1965"/>
                  <a:gd name="T55" fmla="*/ 1381 h 1405"/>
                  <a:gd name="T56" fmla="*/ 1711 w 1965"/>
                  <a:gd name="T57" fmla="*/ 1297 h 1405"/>
                  <a:gd name="T58" fmla="*/ 1590 w 1965"/>
                  <a:gd name="T59" fmla="*/ 1204 h 1405"/>
                  <a:gd name="T60" fmla="*/ 1470 w 1965"/>
                  <a:gd name="T61" fmla="*/ 1109 h 1405"/>
                  <a:gd name="T62" fmla="*/ 1351 w 1965"/>
                  <a:gd name="T63" fmla="*/ 1013 h 1405"/>
                  <a:gd name="T64" fmla="*/ 1229 w 1965"/>
                  <a:gd name="T65" fmla="*/ 922 h 1405"/>
                  <a:gd name="T66" fmla="*/ 1207 w 1965"/>
                  <a:gd name="T67" fmla="*/ 893 h 1405"/>
                  <a:gd name="T68" fmla="*/ 1136 w 1965"/>
                  <a:gd name="T69" fmla="*/ 853 h 1405"/>
                  <a:gd name="T70" fmla="*/ 1053 w 1965"/>
                  <a:gd name="T71" fmla="*/ 793 h 1405"/>
                  <a:gd name="T72" fmla="*/ 969 w 1965"/>
                  <a:gd name="T73" fmla="*/ 732 h 1405"/>
                  <a:gd name="T74" fmla="*/ 886 w 1965"/>
                  <a:gd name="T75" fmla="*/ 673 h 1405"/>
                  <a:gd name="T76" fmla="*/ 802 w 1965"/>
                  <a:gd name="T77" fmla="*/ 614 h 1405"/>
                  <a:gd name="T78" fmla="*/ 719 w 1965"/>
                  <a:gd name="T79" fmla="*/ 555 h 1405"/>
                  <a:gd name="T80" fmla="*/ 636 w 1965"/>
                  <a:gd name="T81" fmla="*/ 491 h 1405"/>
                  <a:gd name="T82" fmla="*/ 548 w 1965"/>
                  <a:gd name="T83" fmla="*/ 430 h 1405"/>
                  <a:gd name="T84" fmla="*/ 463 w 1965"/>
                  <a:gd name="T85" fmla="*/ 368 h 1405"/>
                  <a:gd name="T86" fmla="*/ 378 w 1965"/>
                  <a:gd name="T87" fmla="*/ 305 h 1405"/>
                  <a:gd name="T88" fmla="*/ 294 w 1965"/>
                  <a:gd name="T89" fmla="*/ 239 h 1405"/>
                  <a:gd name="T90" fmla="*/ 290 w 1965"/>
                  <a:gd name="T91" fmla="*/ 216 h 1405"/>
                  <a:gd name="T92" fmla="*/ 252 w 1965"/>
                  <a:gd name="T93" fmla="*/ 210 h 1405"/>
                  <a:gd name="T94" fmla="*/ 214 w 1965"/>
                  <a:gd name="T95" fmla="*/ 182 h 1405"/>
                  <a:gd name="T96" fmla="*/ 175 w 1965"/>
                  <a:gd name="T97" fmla="*/ 159 h 1405"/>
                  <a:gd name="T98" fmla="*/ 110 w 1965"/>
                  <a:gd name="T99" fmla="*/ 115 h 1405"/>
                  <a:gd name="T100" fmla="*/ 44 w 1965"/>
                  <a:gd name="T101" fmla="*/ 72 h 1405"/>
                  <a:gd name="T102" fmla="*/ 8 w 1965"/>
                  <a:gd name="T103" fmla="*/ 34 h 1405"/>
                  <a:gd name="T104" fmla="*/ 34 w 1965"/>
                  <a:gd name="T105" fmla="*/ 17 h 1405"/>
                  <a:gd name="T106" fmla="*/ 65 w 1965"/>
                  <a:gd name="T107" fmla="*/ 5 h 1405"/>
                  <a:gd name="T108" fmla="*/ 110 w 1965"/>
                  <a:gd name="T109" fmla="*/ 19 h 1405"/>
                  <a:gd name="T110" fmla="*/ 163 w 1965"/>
                  <a:gd name="T111" fmla="*/ 56 h 1405"/>
                  <a:gd name="T112" fmla="*/ 209 w 1965"/>
                  <a:gd name="T113" fmla="*/ 98 h 1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65" h="1405">
                    <a:moveTo>
                      <a:pt x="209" y="98"/>
                    </a:moveTo>
                    <a:lnTo>
                      <a:pt x="220" y="100"/>
                    </a:lnTo>
                    <a:lnTo>
                      <a:pt x="232" y="102"/>
                    </a:lnTo>
                    <a:lnTo>
                      <a:pt x="241" y="106"/>
                    </a:lnTo>
                    <a:lnTo>
                      <a:pt x="252" y="110"/>
                    </a:lnTo>
                    <a:lnTo>
                      <a:pt x="262" y="115"/>
                    </a:lnTo>
                    <a:lnTo>
                      <a:pt x="269" y="123"/>
                    </a:lnTo>
                    <a:lnTo>
                      <a:pt x="277" y="130"/>
                    </a:lnTo>
                    <a:lnTo>
                      <a:pt x="281" y="140"/>
                    </a:lnTo>
                    <a:lnTo>
                      <a:pt x="298" y="148"/>
                    </a:lnTo>
                    <a:lnTo>
                      <a:pt x="315" y="155"/>
                    </a:lnTo>
                    <a:lnTo>
                      <a:pt x="330" y="166"/>
                    </a:lnTo>
                    <a:lnTo>
                      <a:pt x="345" y="178"/>
                    </a:lnTo>
                    <a:lnTo>
                      <a:pt x="359" y="189"/>
                    </a:lnTo>
                    <a:lnTo>
                      <a:pt x="374" y="201"/>
                    </a:lnTo>
                    <a:lnTo>
                      <a:pt x="389" y="212"/>
                    </a:lnTo>
                    <a:lnTo>
                      <a:pt x="404" y="222"/>
                    </a:lnTo>
                    <a:lnTo>
                      <a:pt x="427" y="235"/>
                    </a:lnTo>
                    <a:lnTo>
                      <a:pt x="448" y="248"/>
                    </a:lnTo>
                    <a:lnTo>
                      <a:pt x="471" y="263"/>
                    </a:lnTo>
                    <a:lnTo>
                      <a:pt x="491" y="278"/>
                    </a:lnTo>
                    <a:lnTo>
                      <a:pt x="512" y="294"/>
                    </a:lnTo>
                    <a:lnTo>
                      <a:pt x="533" y="309"/>
                    </a:lnTo>
                    <a:lnTo>
                      <a:pt x="554" y="324"/>
                    </a:lnTo>
                    <a:lnTo>
                      <a:pt x="573" y="339"/>
                    </a:lnTo>
                    <a:lnTo>
                      <a:pt x="594" y="354"/>
                    </a:lnTo>
                    <a:lnTo>
                      <a:pt x="615" y="371"/>
                    </a:lnTo>
                    <a:lnTo>
                      <a:pt x="634" y="387"/>
                    </a:lnTo>
                    <a:lnTo>
                      <a:pt x="655" y="402"/>
                    </a:lnTo>
                    <a:lnTo>
                      <a:pt x="675" y="417"/>
                    </a:lnTo>
                    <a:lnTo>
                      <a:pt x="696" y="432"/>
                    </a:lnTo>
                    <a:lnTo>
                      <a:pt x="717" y="447"/>
                    </a:lnTo>
                    <a:lnTo>
                      <a:pt x="740" y="462"/>
                    </a:lnTo>
                    <a:lnTo>
                      <a:pt x="761" y="480"/>
                    </a:lnTo>
                    <a:lnTo>
                      <a:pt x="784" y="497"/>
                    </a:lnTo>
                    <a:lnTo>
                      <a:pt x="804" y="514"/>
                    </a:lnTo>
                    <a:lnTo>
                      <a:pt x="827" y="531"/>
                    </a:lnTo>
                    <a:lnTo>
                      <a:pt x="852" y="548"/>
                    </a:lnTo>
                    <a:lnTo>
                      <a:pt x="875" y="565"/>
                    </a:lnTo>
                    <a:lnTo>
                      <a:pt x="897" y="580"/>
                    </a:lnTo>
                    <a:lnTo>
                      <a:pt x="920" y="595"/>
                    </a:lnTo>
                    <a:lnTo>
                      <a:pt x="947" y="624"/>
                    </a:lnTo>
                    <a:lnTo>
                      <a:pt x="990" y="650"/>
                    </a:lnTo>
                    <a:lnTo>
                      <a:pt x="1034" y="679"/>
                    </a:lnTo>
                    <a:lnTo>
                      <a:pt x="1078" y="707"/>
                    </a:lnTo>
                    <a:lnTo>
                      <a:pt x="1119" y="738"/>
                    </a:lnTo>
                    <a:lnTo>
                      <a:pt x="1161" y="768"/>
                    </a:lnTo>
                    <a:lnTo>
                      <a:pt x="1203" y="798"/>
                    </a:lnTo>
                    <a:lnTo>
                      <a:pt x="1244" y="829"/>
                    </a:lnTo>
                    <a:lnTo>
                      <a:pt x="1286" y="859"/>
                    </a:lnTo>
                    <a:lnTo>
                      <a:pt x="1328" y="889"/>
                    </a:lnTo>
                    <a:lnTo>
                      <a:pt x="1368" y="922"/>
                    </a:lnTo>
                    <a:lnTo>
                      <a:pt x="1409" y="952"/>
                    </a:lnTo>
                    <a:lnTo>
                      <a:pt x="1451" y="984"/>
                    </a:lnTo>
                    <a:lnTo>
                      <a:pt x="1491" y="1015"/>
                    </a:lnTo>
                    <a:lnTo>
                      <a:pt x="1533" y="1045"/>
                    </a:lnTo>
                    <a:lnTo>
                      <a:pt x="1576" y="1075"/>
                    </a:lnTo>
                    <a:lnTo>
                      <a:pt x="1618" y="1106"/>
                    </a:lnTo>
                    <a:lnTo>
                      <a:pt x="1726" y="1187"/>
                    </a:lnTo>
                    <a:lnTo>
                      <a:pt x="1734" y="1202"/>
                    </a:lnTo>
                    <a:lnTo>
                      <a:pt x="1745" y="1216"/>
                    </a:lnTo>
                    <a:lnTo>
                      <a:pt x="1758" y="1227"/>
                    </a:lnTo>
                    <a:lnTo>
                      <a:pt x="1772" y="1237"/>
                    </a:lnTo>
                    <a:lnTo>
                      <a:pt x="1787" y="1248"/>
                    </a:lnTo>
                    <a:lnTo>
                      <a:pt x="1800" y="1257"/>
                    </a:lnTo>
                    <a:lnTo>
                      <a:pt x="1815" y="1269"/>
                    </a:lnTo>
                    <a:lnTo>
                      <a:pt x="1829" y="1280"/>
                    </a:lnTo>
                    <a:lnTo>
                      <a:pt x="1846" y="1292"/>
                    </a:lnTo>
                    <a:lnTo>
                      <a:pt x="1865" y="1305"/>
                    </a:lnTo>
                    <a:lnTo>
                      <a:pt x="1884" y="1316"/>
                    </a:lnTo>
                    <a:lnTo>
                      <a:pt x="1901" y="1330"/>
                    </a:lnTo>
                    <a:lnTo>
                      <a:pt x="1918" y="1343"/>
                    </a:lnTo>
                    <a:lnTo>
                      <a:pt x="1935" y="1356"/>
                    </a:lnTo>
                    <a:lnTo>
                      <a:pt x="1950" y="1371"/>
                    </a:lnTo>
                    <a:lnTo>
                      <a:pt x="1965" y="1386"/>
                    </a:lnTo>
                    <a:lnTo>
                      <a:pt x="1956" y="1392"/>
                    </a:lnTo>
                    <a:lnTo>
                      <a:pt x="1944" y="1396"/>
                    </a:lnTo>
                    <a:lnTo>
                      <a:pt x="1933" y="1398"/>
                    </a:lnTo>
                    <a:lnTo>
                      <a:pt x="1922" y="1398"/>
                    </a:lnTo>
                    <a:lnTo>
                      <a:pt x="1910" y="1400"/>
                    </a:lnTo>
                    <a:lnTo>
                      <a:pt x="1899" y="1402"/>
                    </a:lnTo>
                    <a:lnTo>
                      <a:pt x="1887" y="1403"/>
                    </a:lnTo>
                    <a:lnTo>
                      <a:pt x="1878" y="1405"/>
                    </a:lnTo>
                    <a:lnTo>
                      <a:pt x="1834" y="1381"/>
                    </a:lnTo>
                    <a:lnTo>
                      <a:pt x="1793" y="1354"/>
                    </a:lnTo>
                    <a:lnTo>
                      <a:pt x="1751" y="1326"/>
                    </a:lnTo>
                    <a:lnTo>
                      <a:pt x="1711" y="1297"/>
                    </a:lnTo>
                    <a:lnTo>
                      <a:pt x="1669" y="1267"/>
                    </a:lnTo>
                    <a:lnTo>
                      <a:pt x="1629" y="1237"/>
                    </a:lnTo>
                    <a:lnTo>
                      <a:pt x="1590" y="1204"/>
                    </a:lnTo>
                    <a:lnTo>
                      <a:pt x="1550" y="1172"/>
                    </a:lnTo>
                    <a:lnTo>
                      <a:pt x="1510" y="1140"/>
                    </a:lnTo>
                    <a:lnTo>
                      <a:pt x="1470" y="1109"/>
                    </a:lnTo>
                    <a:lnTo>
                      <a:pt x="1430" y="1077"/>
                    </a:lnTo>
                    <a:lnTo>
                      <a:pt x="1390" y="1045"/>
                    </a:lnTo>
                    <a:lnTo>
                      <a:pt x="1351" y="1013"/>
                    </a:lnTo>
                    <a:lnTo>
                      <a:pt x="1311" y="982"/>
                    </a:lnTo>
                    <a:lnTo>
                      <a:pt x="1271" y="952"/>
                    </a:lnTo>
                    <a:lnTo>
                      <a:pt x="1229" y="922"/>
                    </a:lnTo>
                    <a:lnTo>
                      <a:pt x="1224" y="910"/>
                    </a:lnTo>
                    <a:lnTo>
                      <a:pt x="1216" y="899"/>
                    </a:lnTo>
                    <a:lnTo>
                      <a:pt x="1207" y="893"/>
                    </a:lnTo>
                    <a:lnTo>
                      <a:pt x="1191" y="893"/>
                    </a:lnTo>
                    <a:lnTo>
                      <a:pt x="1163" y="874"/>
                    </a:lnTo>
                    <a:lnTo>
                      <a:pt x="1136" y="853"/>
                    </a:lnTo>
                    <a:lnTo>
                      <a:pt x="1108" y="834"/>
                    </a:lnTo>
                    <a:lnTo>
                      <a:pt x="1079" y="813"/>
                    </a:lnTo>
                    <a:lnTo>
                      <a:pt x="1053" y="793"/>
                    </a:lnTo>
                    <a:lnTo>
                      <a:pt x="1024" y="772"/>
                    </a:lnTo>
                    <a:lnTo>
                      <a:pt x="998" y="753"/>
                    </a:lnTo>
                    <a:lnTo>
                      <a:pt x="969" y="732"/>
                    </a:lnTo>
                    <a:lnTo>
                      <a:pt x="941" y="713"/>
                    </a:lnTo>
                    <a:lnTo>
                      <a:pt x="914" y="692"/>
                    </a:lnTo>
                    <a:lnTo>
                      <a:pt x="886" y="673"/>
                    </a:lnTo>
                    <a:lnTo>
                      <a:pt x="859" y="652"/>
                    </a:lnTo>
                    <a:lnTo>
                      <a:pt x="831" y="633"/>
                    </a:lnTo>
                    <a:lnTo>
                      <a:pt x="802" y="614"/>
                    </a:lnTo>
                    <a:lnTo>
                      <a:pt x="776" y="595"/>
                    </a:lnTo>
                    <a:lnTo>
                      <a:pt x="747" y="578"/>
                    </a:lnTo>
                    <a:lnTo>
                      <a:pt x="719" y="555"/>
                    </a:lnTo>
                    <a:lnTo>
                      <a:pt x="691" y="535"/>
                    </a:lnTo>
                    <a:lnTo>
                      <a:pt x="664" y="514"/>
                    </a:lnTo>
                    <a:lnTo>
                      <a:pt x="636" y="491"/>
                    </a:lnTo>
                    <a:lnTo>
                      <a:pt x="607" y="470"/>
                    </a:lnTo>
                    <a:lnTo>
                      <a:pt x="577" y="451"/>
                    </a:lnTo>
                    <a:lnTo>
                      <a:pt x="548" y="430"/>
                    </a:lnTo>
                    <a:lnTo>
                      <a:pt x="520" y="409"/>
                    </a:lnTo>
                    <a:lnTo>
                      <a:pt x="491" y="388"/>
                    </a:lnTo>
                    <a:lnTo>
                      <a:pt x="463" y="368"/>
                    </a:lnTo>
                    <a:lnTo>
                      <a:pt x="435" y="347"/>
                    </a:lnTo>
                    <a:lnTo>
                      <a:pt x="406" y="326"/>
                    </a:lnTo>
                    <a:lnTo>
                      <a:pt x="378" y="305"/>
                    </a:lnTo>
                    <a:lnTo>
                      <a:pt x="349" y="282"/>
                    </a:lnTo>
                    <a:lnTo>
                      <a:pt x="323" y="261"/>
                    </a:lnTo>
                    <a:lnTo>
                      <a:pt x="294" y="239"/>
                    </a:lnTo>
                    <a:lnTo>
                      <a:pt x="294" y="231"/>
                    </a:lnTo>
                    <a:lnTo>
                      <a:pt x="294" y="223"/>
                    </a:lnTo>
                    <a:lnTo>
                      <a:pt x="290" y="216"/>
                    </a:lnTo>
                    <a:lnTo>
                      <a:pt x="281" y="214"/>
                    </a:lnTo>
                    <a:lnTo>
                      <a:pt x="266" y="216"/>
                    </a:lnTo>
                    <a:lnTo>
                      <a:pt x="252" y="210"/>
                    </a:lnTo>
                    <a:lnTo>
                      <a:pt x="239" y="203"/>
                    </a:lnTo>
                    <a:lnTo>
                      <a:pt x="226" y="193"/>
                    </a:lnTo>
                    <a:lnTo>
                      <a:pt x="214" y="182"/>
                    </a:lnTo>
                    <a:lnTo>
                      <a:pt x="201" y="172"/>
                    </a:lnTo>
                    <a:lnTo>
                      <a:pt x="188" y="163"/>
                    </a:lnTo>
                    <a:lnTo>
                      <a:pt x="175" y="159"/>
                    </a:lnTo>
                    <a:lnTo>
                      <a:pt x="154" y="144"/>
                    </a:lnTo>
                    <a:lnTo>
                      <a:pt x="131" y="129"/>
                    </a:lnTo>
                    <a:lnTo>
                      <a:pt x="110" y="115"/>
                    </a:lnTo>
                    <a:lnTo>
                      <a:pt x="87" y="102"/>
                    </a:lnTo>
                    <a:lnTo>
                      <a:pt x="65" y="87"/>
                    </a:lnTo>
                    <a:lnTo>
                      <a:pt x="44" y="72"/>
                    </a:lnTo>
                    <a:lnTo>
                      <a:pt x="21" y="56"/>
                    </a:lnTo>
                    <a:lnTo>
                      <a:pt x="0" y="39"/>
                    </a:lnTo>
                    <a:lnTo>
                      <a:pt x="8" y="34"/>
                    </a:lnTo>
                    <a:lnTo>
                      <a:pt x="15" y="26"/>
                    </a:lnTo>
                    <a:lnTo>
                      <a:pt x="25" y="22"/>
                    </a:lnTo>
                    <a:lnTo>
                      <a:pt x="34" y="17"/>
                    </a:lnTo>
                    <a:lnTo>
                      <a:pt x="44" y="13"/>
                    </a:lnTo>
                    <a:lnTo>
                      <a:pt x="55" y="9"/>
                    </a:lnTo>
                    <a:lnTo>
                      <a:pt x="65" y="5"/>
                    </a:lnTo>
                    <a:lnTo>
                      <a:pt x="74" y="0"/>
                    </a:lnTo>
                    <a:lnTo>
                      <a:pt x="93" y="9"/>
                    </a:lnTo>
                    <a:lnTo>
                      <a:pt x="110" y="19"/>
                    </a:lnTo>
                    <a:lnTo>
                      <a:pt x="129" y="30"/>
                    </a:lnTo>
                    <a:lnTo>
                      <a:pt x="146" y="43"/>
                    </a:lnTo>
                    <a:lnTo>
                      <a:pt x="163" y="56"/>
                    </a:lnTo>
                    <a:lnTo>
                      <a:pt x="178" y="70"/>
                    </a:lnTo>
                    <a:lnTo>
                      <a:pt x="194" y="85"/>
                    </a:lnTo>
                    <a:lnTo>
                      <a:pt x="209" y="98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270125" y="2708275"/>
                <a:ext cx="41275" cy="31750"/>
              </a:xfrm>
              <a:custGeom>
                <a:avLst/>
                <a:gdLst>
                  <a:gd name="T0" fmla="*/ 53 w 53"/>
                  <a:gd name="T1" fmla="*/ 10 h 40"/>
                  <a:gd name="T2" fmla="*/ 49 w 53"/>
                  <a:gd name="T3" fmla="*/ 19 h 40"/>
                  <a:gd name="T4" fmla="*/ 42 w 53"/>
                  <a:gd name="T5" fmla="*/ 27 h 40"/>
                  <a:gd name="T6" fmla="*/ 32 w 53"/>
                  <a:gd name="T7" fmla="*/ 32 h 40"/>
                  <a:gd name="T8" fmla="*/ 23 w 53"/>
                  <a:gd name="T9" fmla="*/ 40 h 40"/>
                  <a:gd name="T10" fmla="*/ 15 w 53"/>
                  <a:gd name="T11" fmla="*/ 40 h 40"/>
                  <a:gd name="T12" fmla="*/ 9 w 53"/>
                  <a:gd name="T13" fmla="*/ 36 h 40"/>
                  <a:gd name="T14" fmla="*/ 4 w 53"/>
                  <a:gd name="T15" fmla="*/ 30 h 40"/>
                  <a:gd name="T16" fmla="*/ 0 w 53"/>
                  <a:gd name="T17" fmla="*/ 25 h 40"/>
                  <a:gd name="T18" fmla="*/ 13 w 53"/>
                  <a:gd name="T19" fmla="*/ 17 h 40"/>
                  <a:gd name="T20" fmla="*/ 26 w 53"/>
                  <a:gd name="T21" fmla="*/ 6 h 40"/>
                  <a:gd name="T22" fmla="*/ 40 w 53"/>
                  <a:gd name="T23" fmla="*/ 0 h 40"/>
                  <a:gd name="T24" fmla="*/ 53 w 53"/>
                  <a:gd name="T25" fmla="*/ 1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40">
                    <a:moveTo>
                      <a:pt x="53" y="10"/>
                    </a:moveTo>
                    <a:lnTo>
                      <a:pt x="49" y="19"/>
                    </a:lnTo>
                    <a:lnTo>
                      <a:pt x="42" y="27"/>
                    </a:lnTo>
                    <a:lnTo>
                      <a:pt x="32" y="32"/>
                    </a:lnTo>
                    <a:lnTo>
                      <a:pt x="23" y="40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4" y="30"/>
                    </a:lnTo>
                    <a:lnTo>
                      <a:pt x="0" y="25"/>
                    </a:lnTo>
                    <a:lnTo>
                      <a:pt x="13" y="17"/>
                    </a:lnTo>
                    <a:lnTo>
                      <a:pt x="26" y="6"/>
                    </a:lnTo>
                    <a:lnTo>
                      <a:pt x="40" y="0"/>
                    </a:lnTo>
                    <a:lnTo>
                      <a:pt x="53" y="1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2416175" y="2720975"/>
                <a:ext cx="141288" cy="63500"/>
              </a:xfrm>
              <a:custGeom>
                <a:avLst/>
                <a:gdLst>
                  <a:gd name="T0" fmla="*/ 178 w 178"/>
                  <a:gd name="T1" fmla="*/ 40 h 82"/>
                  <a:gd name="T2" fmla="*/ 167 w 178"/>
                  <a:gd name="T3" fmla="*/ 48 h 82"/>
                  <a:gd name="T4" fmla="*/ 155 w 178"/>
                  <a:gd name="T5" fmla="*/ 55 h 82"/>
                  <a:gd name="T6" fmla="*/ 142 w 178"/>
                  <a:gd name="T7" fmla="*/ 61 h 82"/>
                  <a:gd name="T8" fmla="*/ 127 w 178"/>
                  <a:gd name="T9" fmla="*/ 65 h 82"/>
                  <a:gd name="T10" fmla="*/ 112 w 178"/>
                  <a:gd name="T11" fmla="*/ 69 h 82"/>
                  <a:gd name="T12" fmla="*/ 97 w 178"/>
                  <a:gd name="T13" fmla="*/ 72 h 82"/>
                  <a:gd name="T14" fmla="*/ 81 w 178"/>
                  <a:gd name="T15" fmla="*/ 78 h 82"/>
                  <a:gd name="T16" fmla="*/ 68 w 178"/>
                  <a:gd name="T17" fmla="*/ 82 h 82"/>
                  <a:gd name="T18" fmla="*/ 0 w 178"/>
                  <a:gd name="T19" fmla="*/ 34 h 82"/>
                  <a:gd name="T20" fmla="*/ 13 w 178"/>
                  <a:gd name="T21" fmla="*/ 29 h 82"/>
                  <a:gd name="T22" fmla="*/ 26 w 178"/>
                  <a:gd name="T23" fmla="*/ 23 h 82"/>
                  <a:gd name="T24" fmla="*/ 40 w 178"/>
                  <a:gd name="T25" fmla="*/ 19 h 82"/>
                  <a:gd name="T26" fmla="*/ 55 w 178"/>
                  <a:gd name="T27" fmla="*/ 13 h 82"/>
                  <a:gd name="T28" fmla="*/ 70 w 178"/>
                  <a:gd name="T29" fmla="*/ 12 h 82"/>
                  <a:gd name="T30" fmla="*/ 85 w 178"/>
                  <a:gd name="T31" fmla="*/ 8 h 82"/>
                  <a:gd name="T32" fmla="*/ 100 w 178"/>
                  <a:gd name="T33" fmla="*/ 4 h 82"/>
                  <a:gd name="T34" fmla="*/ 116 w 178"/>
                  <a:gd name="T35" fmla="*/ 0 h 82"/>
                  <a:gd name="T36" fmla="*/ 125 w 178"/>
                  <a:gd name="T37" fmla="*/ 2 h 82"/>
                  <a:gd name="T38" fmla="*/ 133 w 178"/>
                  <a:gd name="T39" fmla="*/ 6 h 82"/>
                  <a:gd name="T40" fmla="*/ 140 w 178"/>
                  <a:gd name="T41" fmla="*/ 12 h 82"/>
                  <a:gd name="T42" fmla="*/ 148 w 178"/>
                  <a:gd name="T43" fmla="*/ 17 h 82"/>
                  <a:gd name="T44" fmla="*/ 155 w 178"/>
                  <a:gd name="T45" fmla="*/ 23 h 82"/>
                  <a:gd name="T46" fmla="*/ 163 w 178"/>
                  <a:gd name="T47" fmla="*/ 29 h 82"/>
                  <a:gd name="T48" fmla="*/ 171 w 178"/>
                  <a:gd name="T49" fmla="*/ 34 h 82"/>
                  <a:gd name="T50" fmla="*/ 178 w 178"/>
                  <a:gd name="T51" fmla="*/ 4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8" h="82">
                    <a:moveTo>
                      <a:pt x="178" y="40"/>
                    </a:moveTo>
                    <a:lnTo>
                      <a:pt x="167" y="48"/>
                    </a:lnTo>
                    <a:lnTo>
                      <a:pt x="155" y="55"/>
                    </a:lnTo>
                    <a:lnTo>
                      <a:pt x="142" y="61"/>
                    </a:lnTo>
                    <a:lnTo>
                      <a:pt x="127" y="65"/>
                    </a:lnTo>
                    <a:lnTo>
                      <a:pt x="112" y="69"/>
                    </a:lnTo>
                    <a:lnTo>
                      <a:pt x="97" y="72"/>
                    </a:lnTo>
                    <a:lnTo>
                      <a:pt x="81" y="78"/>
                    </a:lnTo>
                    <a:lnTo>
                      <a:pt x="68" y="82"/>
                    </a:lnTo>
                    <a:lnTo>
                      <a:pt x="0" y="34"/>
                    </a:lnTo>
                    <a:lnTo>
                      <a:pt x="13" y="29"/>
                    </a:lnTo>
                    <a:lnTo>
                      <a:pt x="26" y="23"/>
                    </a:lnTo>
                    <a:lnTo>
                      <a:pt x="40" y="19"/>
                    </a:lnTo>
                    <a:lnTo>
                      <a:pt x="55" y="13"/>
                    </a:lnTo>
                    <a:lnTo>
                      <a:pt x="70" y="12"/>
                    </a:lnTo>
                    <a:lnTo>
                      <a:pt x="85" y="8"/>
                    </a:lnTo>
                    <a:lnTo>
                      <a:pt x="100" y="4"/>
                    </a:lnTo>
                    <a:lnTo>
                      <a:pt x="116" y="0"/>
                    </a:lnTo>
                    <a:lnTo>
                      <a:pt x="125" y="2"/>
                    </a:lnTo>
                    <a:lnTo>
                      <a:pt x="133" y="6"/>
                    </a:lnTo>
                    <a:lnTo>
                      <a:pt x="140" y="12"/>
                    </a:lnTo>
                    <a:lnTo>
                      <a:pt x="148" y="17"/>
                    </a:lnTo>
                    <a:lnTo>
                      <a:pt x="155" y="23"/>
                    </a:lnTo>
                    <a:lnTo>
                      <a:pt x="163" y="29"/>
                    </a:lnTo>
                    <a:lnTo>
                      <a:pt x="171" y="34"/>
                    </a:lnTo>
                    <a:lnTo>
                      <a:pt x="178" y="4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1879600" y="2744788"/>
                <a:ext cx="915988" cy="546100"/>
              </a:xfrm>
              <a:custGeom>
                <a:avLst/>
                <a:gdLst>
                  <a:gd name="T0" fmla="*/ 197 w 1153"/>
                  <a:gd name="T1" fmla="*/ 91 h 688"/>
                  <a:gd name="T2" fmla="*/ 337 w 1153"/>
                  <a:gd name="T3" fmla="*/ 55 h 688"/>
                  <a:gd name="T4" fmla="*/ 305 w 1153"/>
                  <a:gd name="T5" fmla="*/ 127 h 688"/>
                  <a:gd name="T6" fmla="*/ 197 w 1153"/>
                  <a:gd name="T7" fmla="*/ 203 h 688"/>
                  <a:gd name="T8" fmla="*/ 436 w 1153"/>
                  <a:gd name="T9" fmla="*/ 115 h 688"/>
                  <a:gd name="T10" fmla="*/ 388 w 1153"/>
                  <a:gd name="T11" fmla="*/ 176 h 688"/>
                  <a:gd name="T12" fmla="*/ 273 w 1153"/>
                  <a:gd name="T13" fmla="*/ 258 h 688"/>
                  <a:gd name="T14" fmla="*/ 424 w 1153"/>
                  <a:gd name="T15" fmla="*/ 178 h 688"/>
                  <a:gd name="T16" fmla="*/ 512 w 1153"/>
                  <a:gd name="T17" fmla="*/ 184 h 688"/>
                  <a:gd name="T18" fmla="*/ 432 w 1153"/>
                  <a:gd name="T19" fmla="*/ 225 h 688"/>
                  <a:gd name="T20" fmla="*/ 495 w 1153"/>
                  <a:gd name="T21" fmla="*/ 216 h 688"/>
                  <a:gd name="T22" fmla="*/ 561 w 1153"/>
                  <a:gd name="T23" fmla="*/ 231 h 688"/>
                  <a:gd name="T24" fmla="*/ 529 w 1153"/>
                  <a:gd name="T25" fmla="*/ 269 h 688"/>
                  <a:gd name="T26" fmla="*/ 605 w 1153"/>
                  <a:gd name="T27" fmla="*/ 239 h 688"/>
                  <a:gd name="T28" fmla="*/ 612 w 1153"/>
                  <a:gd name="T29" fmla="*/ 282 h 688"/>
                  <a:gd name="T30" fmla="*/ 580 w 1153"/>
                  <a:gd name="T31" fmla="*/ 318 h 688"/>
                  <a:gd name="T32" fmla="*/ 648 w 1153"/>
                  <a:gd name="T33" fmla="*/ 290 h 688"/>
                  <a:gd name="T34" fmla="*/ 699 w 1153"/>
                  <a:gd name="T35" fmla="*/ 311 h 688"/>
                  <a:gd name="T36" fmla="*/ 605 w 1153"/>
                  <a:gd name="T37" fmla="*/ 371 h 688"/>
                  <a:gd name="T38" fmla="*/ 658 w 1153"/>
                  <a:gd name="T39" fmla="*/ 360 h 688"/>
                  <a:gd name="T40" fmla="*/ 773 w 1153"/>
                  <a:gd name="T41" fmla="*/ 371 h 688"/>
                  <a:gd name="T42" fmla="*/ 648 w 1153"/>
                  <a:gd name="T43" fmla="*/ 455 h 688"/>
                  <a:gd name="T44" fmla="*/ 643 w 1153"/>
                  <a:gd name="T45" fmla="*/ 481 h 688"/>
                  <a:gd name="T46" fmla="*/ 798 w 1153"/>
                  <a:gd name="T47" fmla="*/ 392 h 688"/>
                  <a:gd name="T48" fmla="*/ 847 w 1153"/>
                  <a:gd name="T49" fmla="*/ 423 h 688"/>
                  <a:gd name="T50" fmla="*/ 758 w 1153"/>
                  <a:gd name="T51" fmla="*/ 506 h 688"/>
                  <a:gd name="T52" fmla="*/ 690 w 1153"/>
                  <a:gd name="T53" fmla="*/ 569 h 688"/>
                  <a:gd name="T54" fmla="*/ 863 w 1153"/>
                  <a:gd name="T55" fmla="*/ 472 h 688"/>
                  <a:gd name="T56" fmla="*/ 919 w 1153"/>
                  <a:gd name="T57" fmla="*/ 510 h 688"/>
                  <a:gd name="T58" fmla="*/ 760 w 1153"/>
                  <a:gd name="T59" fmla="*/ 603 h 688"/>
                  <a:gd name="T60" fmla="*/ 772 w 1153"/>
                  <a:gd name="T61" fmla="*/ 620 h 688"/>
                  <a:gd name="T62" fmla="*/ 938 w 1153"/>
                  <a:gd name="T63" fmla="*/ 525 h 688"/>
                  <a:gd name="T64" fmla="*/ 990 w 1153"/>
                  <a:gd name="T65" fmla="*/ 546 h 688"/>
                  <a:gd name="T66" fmla="*/ 921 w 1153"/>
                  <a:gd name="T67" fmla="*/ 590 h 688"/>
                  <a:gd name="T68" fmla="*/ 959 w 1153"/>
                  <a:gd name="T69" fmla="*/ 590 h 688"/>
                  <a:gd name="T70" fmla="*/ 1011 w 1153"/>
                  <a:gd name="T71" fmla="*/ 565 h 688"/>
                  <a:gd name="T72" fmla="*/ 1058 w 1153"/>
                  <a:gd name="T73" fmla="*/ 573 h 688"/>
                  <a:gd name="T74" fmla="*/ 1035 w 1153"/>
                  <a:gd name="T75" fmla="*/ 605 h 688"/>
                  <a:gd name="T76" fmla="*/ 1085 w 1153"/>
                  <a:gd name="T77" fmla="*/ 609 h 688"/>
                  <a:gd name="T78" fmla="*/ 1145 w 1153"/>
                  <a:gd name="T79" fmla="*/ 624 h 688"/>
                  <a:gd name="T80" fmla="*/ 1103 w 1153"/>
                  <a:gd name="T81" fmla="*/ 662 h 688"/>
                  <a:gd name="T82" fmla="*/ 1026 w 1153"/>
                  <a:gd name="T83" fmla="*/ 652 h 688"/>
                  <a:gd name="T84" fmla="*/ 899 w 1153"/>
                  <a:gd name="T85" fmla="*/ 637 h 688"/>
                  <a:gd name="T86" fmla="*/ 724 w 1153"/>
                  <a:gd name="T87" fmla="*/ 677 h 688"/>
                  <a:gd name="T88" fmla="*/ 646 w 1153"/>
                  <a:gd name="T89" fmla="*/ 626 h 688"/>
                  <a:gd name="T90" fmla="*/ 555 w 1153"/>
                  <a:gd name="T91" fmla="*/ 605 h 688"/>
                  <a:gd name="T92" fmla="*/ 498 w 1153"/>
                  <a:gd name="T93" fmla="*/ 555 h 688"/>
                  <a:gd name="T94" fmla="*/ 485 w 1153"/>
                  <a:gd name="T95" fmla="*/ 288 h 688"/>
                  <a:gd name="T96" fmla="*/ 331 w 1153"/>
                  <a:gd name="T97" fmla="*/ 296 h 688"/>
                  <a:gd name="T98" fmla="*/ 276 w 1153"/>
                  <a:gd name="T99" fmla="*/ 271 h 688"/>
                  <a:gd name="T100" fmla="*/ 176 w 1153"/>
                  <a:gd name="T101" fmla="*/ 212 h 688"/>
                  <a:gd name="T102" fmla="*/ 79 w 1153"/>
                  <a:gd name="T103" fmla="*/ 138 h 688"/>
                  <a:gd name="T104" fmla="*/ 0 w 1153"/>
                  <a:gd name="T105" fmla="*/ 129 h 688"/>
                  <a:gd name="T106" fmla="*/ 56 w 1153"/>
                  <a:gd name="T107" fmla="*/ 100 h 688"/>
                  <a:gd name="T108" fmla="*/ 286 w 1153"/>
                  <a:gd name="T109" fmla="*/ 19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53" h="688">
                    <a:moveTo>
                      <a:pt x="295" y="28"/>
                    </a:moveTo>
                    <a:lnTo>
                      <a:pt x="278" y="43"/>
                    </a:lnTo>
                    <a:lnTo>
                      <a:pt x="259" y="56"/>
                    </a:lnTo>
                    <a:lnTo>
                      <a:pt x="239" y="68"/>
                    </a:lnTo>
                    <a:lnTo>
                      <a:pt x="218" y="79"/>
                    </a:lnTo>
                    <a:lnTo>
                      <a:pt x="197" y="91"/>
                    </a:lnTo>
                    <a:lnTo>
                      <a:pt x="178" y="104"/>
                    </a:lnTo>
                    <a:lnTo>
                      <a:pt x="161" y="119"/>
                    </a:lnTo>
                    <a:lnTo>
                      <a:pt x="144" y="136"/>
                    </a:lnTo>
                    <a:lnTo>
                      <a:pt x="165" y="136"/>
                    </a:lnTo>
                    <a:lnTo>
                      <a:pt x="322" y="51"/>
                    </a:lnTo>
                    <a:lnTo>
                      <a:pt x="337" y="55"/>
                    </a:lnTo>
                    <a:lnTo>
                      <a:pt x="352" y="64"/>
                    </a:lnTo>
                    <a:lnTo>
                      <a:pt x="364" y="74"/>
                    </a:lnTo>
                    <a:lnTo>
                      <a:pt x="375" y="85"/>
                    </a:lnTo>
                    <a:lnTo>
                      <a:pt x="352" y="100"/>
                    </a:lnTo>
                    <a:lnTo>
                      <a:pt x="330" y="113"/>
                    </a:lnTo>
                    <a:lnTo>
                      <a:pt x="305" y="127"/>
                    </a:lnTo>
                    <a:lnTo>
                      <a:pt x="282" y="140"/>
                    </a:lnTo>
                    <a:lnTo>
                      <a:pt x="258" y="151"/>
                    </a:lnTo>
                    <a:lnTo>
                      <a:pt x="235" y="165"/>
                    </a:lnTo>
                    <a:lnTo>
                      <a:pt x="212" y="180"/>
                    </a:lnTo>
                    <a:lnTo>
                      <a:pt x="191" y="195"/>
                    </a:lnTo>
                    <a:lnTo>
                      <a:pt x="197" y="203"/>
                    </a:lnTo>
                    <a:lnTo>
                      <a:pt x="392" y="104"/>
                    </a:lnTo>
                    <a:lnTo>
                      <a:pt x="402" y="110"/>
                    </a:lnTo>
                    <a:lnTo>
                      <a:pt x="409" y="111"/>
                    </a:lnTo>
                    <a:lnTo>
                      <a:pt x="419" y="113"/>
                    </a:lnTo>
                    <a:lnTo>
                      <a:pt x="428" y="115"/>
                    </a:lnTo>
                    <a:lnTo>
                      <a:pt x="436" y="115"/>
                    </a:lnTo>
                    <a:lnTo>
                      <a:pt x="443" y="119"/>
                    </a:lnTo>
                    <a:lnTo>
                      <a:pt x="451" y="123"/>
                    </a:lnTo>
                    <a:lnTo>
                      <a:pt x="459" y="132"/>
                    </a:lnTo>
                    <a:lnTo>
                      <a:pt x="436" y="148"/>
                    </a:lnTo>
                    <a:lnTo>
                      <a:pt x="413" y="163"/>
                    </a:lnTo>
                    <a:lnTo>
                      <a:pt x="388" y="176"/>
                    </a:lnTo>
                    <a:lnTo>
                      <a:pt x="362" y="189"/>
                    </a:lnTo>
                    <a:lnTo>
                      <a:pt x="337" y="203"/>
                    </a:lnTo>
                    <a:lnTo>
                      <a:pt x="313" y="218"/>
                    </a:lnTo>
                    <a:lnTo>
                      <a:pt x="288" y="233"/>
                    </a:lnTo>
                    <a:lnTo>
                      <a:pt x="267" y="250"/>
                    </a:lnTo>
                    <a:lnTo>
                      <a:pt x="273" y="258"/>
                    </a:lnTo>
                    <a:lnTo>
                      <a:pt x="299" y="246"/>
                    </a:lnTo>
                    <a:lnTo>
                      <a:pt x="326" y="233"/>
                    </a:lnTo>
                    <a:lnTo>
                      <a:pt x="350" y="220"/>
                    </a:lnTo>
                    <a:lnTo>
                      <a:pt x="375" y="206"/>
                    </a:lnTo>
                    <a:lnTo>
                      <a:pt x="400" y="191"/>
                    </a:lnTo>
                    <a:lnTo>
                      <a:pt x="424" y="178"/>
                    </a:lnTo>
                    <a:lnTo>
                      <a:pt x="451" y="165"/>
                    </a:lnTo>
                    <a:lnTo>
                      <a:pt x="476" y="155"/>
                    </a:lnTo>
                    <a:lnTo>
                      <a:pt x="487" y="159"/>
                    </a:lnTo>
                    <a:lnTo>
                      <a:pt x="498" y="165"/>
                    </a:lnTo>
                    <a:lnTo>
                      <a:pt x="508" y="174"/>
                    </a:lnTo>
                    <a:lnTo>
                      <a:pt x="512" y="184"/>
                    </a:lnTo>
                    <a:lnTo>
                      <a:pt x="498" y="191"/>
                    </a:lnTo>
                    <a:lnTo>
                      <a:pt x="485" y="197"/>
                    </a:lnTo>
                    <a:lnTo>
                      <a:pt x="472" y="204"/>
                    </a:lnTo>
                    <a:lnTo>
                      <a:pt x="459" y="210"/>
                    </a:lnTo>
                    <a:lnTo>
                      <a:pt x="445" y="218"/>
                    </a:lnTo>
                    <a:lnTo>
                      <a:pt x="432" y="225"/>
                    </a:lnTo>
                    <a:lnTo>
                      <a:pt x="421" y="237"/>
                    </a:lnTo>
                    <a:lnTo>
                      <a:pt x="411" y="248"/>
                    </a:lnTo>
                    <a:lnTo>
                      <a:pt x="432" y="244"/>
                    </a:lnTo>
                    <a:lnTo>
                      <a:pt x="453" y="237"/>
                    </a:lnTo>
                    <a:lnTo>
                      <a:pt x="474" y="225"/>
                    </a:lnTo>
                    <a:lnTo>
                      <a:pt x="495" y="216"/>
                    </a:lnTo>
                    <a:lnTo>
                      <a:pt x="515" y="206"/>
                    </a:lnTo>
                    <a:lnTo>
                      <a:pt x="536" y="203"/>
                    </a:lnTo>
                    <a:lnTo>
                      <a:pt x="555" y="206"/>
                    </a:lnTo>
                    <a:lnTo>
                      <a:pt x="576" y="220"/>
                    </a:lnTo>
                    <a:lnTo>
                      <a:pt x="570" y="225"/>
                    </a:lnTo>
                    <a:lnTo>
                      <a:pt x="561" y="231"/>
                    </a:lnTo>
                    <a:lnTo>
                      <a:pt x="553" y="237"/>
                    </a:lnTo>
                    <a:lnTo>
                      <a:pt x="544" y="242"/>
                    </a:lnTo>
                    <a:lnTo>
                      <a:pt x="536" y="248"/>
                    </a:lnTo>
                    <a:lnTo>
                      <a:pt x="531" y="254"/>
                    </a:lnTo>
                    <a:lnTo>
                      <a:pt x="527" y="261"/>
                    </a:lnTo>
                    <a:lnTo>
                      <a:pt x="529" y="269"/>
                    </a:lnTo>
                    <a:lnTo>
                      <a:pt x="542" y="265"/>
                    </a:lnTo>
                    <a:lnTo>
                      <a:pt x="553" y="258"/>
                    </a:lnTo>
                    <a:lnTo>
                      <a:pt x="567" y="250"/>
                    </a:lnTo>
                    <a:lnTo>
                      <a:pt x="580" y="244"/>
                    </a:lnTo>
                    <a:lnTo>
                      <a:pt x="593" y="239"/>
                    </a:lnTo>
                    <a:lnTo>
                      <a:pt x="605" y="239"/>
                    </a:lnTo>
                    <a:lnTo>
                      <a:pt x="618" y="242"/>
                    </a:lnTo>
                    <a:lnTo>
                      <a:pt x="629" y="254"/>
                    </a:lnTo>
                    <a:lnTo>
                      <a:pt x="637" y="265"/>
                    </a:lnTo>
                    <a:lnTo>
                      <a:pt x="629" y="273"/>
                    </a:lnTo>
                    <a:lnTo>
                      <a:pt x="622" y="278"/>
                    </a:lnTo>
                    <a:lnTo>
                      <a:pt x="612" y="282"/>
                    </a:lnTo>
                    <a:lnTo>
                      <a:pt x="603" y="288"/>
                    </a:lnTo>
                    <a:lnTo>
                      <a:pt x="593" y="292"/>
                    </a:lnTo>
                    <a:lnTo>
                      <a:pt x="584" y="297"/>
                    </a:lnTo>
                    <a:lnTo>
                      <a:pt x="574" y="305"/>
                    </a:lnTo>
                    <a:lnTo>
                      <a:pt x="567" y="313"/>
                    </a:lnTo>
                    <a:lnTo>
                      <a:pt x="580" y="318"/>
                    </a:lnTo>
                    <a:lnTo>
                      <a:pt x="593" y="316"/>
                    </a:lnTo>
                    <a:lnTo>
                      <a:pt x="607" y="309"/>
                    </a:lnTo>
                    <a:lnTo>
                      <a:pt x="620" y="303"/>
                    </a:lnTo>
                    <a:lnTo>
                      <a:pt x="629" y="299"/>
                    </a:lnTo>
                    <a:lnTo>
                      <a:pt x="639" y="296"/>
                    </a:lnTo>
                    <a:lnTo>
                      <a:pt x="648" y="290"/>
                    </a:lnTo>
                    <a:lnTo>
                      <a:pt x="656" y="286"/>
                    </a:lnTo>
                    <a:lnTo>
                      <a:pt x="665" y="286"/>
                    </a:lnTo>
                    <a:lnTo>
                      <a:pt x="673" y="286"/>
                    </a:lnTo>
                    <a:lnTo>
                      <a:pt x="682" y="290"/>
                    </a:lnTo>
                    <a:lnTo>
                      <a:pt x="690" y="299"/>
                    </a:lnTo>
                    <a:lnTo>
                      <a:pt x="699" y="311"/>
                    </a:lnTo>
                    <a:lnTo>
                      <a:pt x="684" y="322"/>
                    </a:lnTo>
                    <a:lnTo>
                      <a:pt x="669" y="332"/>
                    </a:lnTo>
                    <a:lnTo>
                      <a:pt x="652" y="341"/>
                    </a:lnTo>
                    <a:lnTo>
                      <a:pt x="637" y="351"/>
                    </a:lnTo>
                    <a:lnTo>
                      <a:pt x="620" y="360"/>
                    </a:lnTo>
                    <a:lnTo>
                      <a:pt x="605" y="371"/>
                    </a:lnTo>
                    <a:lnTo>
                      <a:pt x="588" y="383"/>
                    </a:lnTo>
                    <a:lnTo>
                      <a:pt x="574" y="396"/>
                    </a:lnTo>
                    <a:lnTo>
                      <a:pt x="595" y="396"/>
                    </a:lnTo>
                    <a:lnTo>
                      <a:pt x="616" y="387"/>
                    </a:lnTo>
                    <a:lnTo>
                      <a:pt x="637" y="375"/>
                    </a:lnTo>
                    <a:lnTo>
                      <a:pt x="658" y="360"/>
                    </a:lnTo>
                    <a:lnTo>
                      <a:pt x="679" y="349"/>
                    </a:lnTo>
                    <a:lnTo>
                      <a:pt x="699" y="339"/>
                    </a:lnTo>
                    <a:lnTo>
                      <a:pt x="720" y="335"/>
                    </a:lnTo>
                    <a:lnTo>
                      <a:pt x="739" y="341"/>
                    </a:lnTo>
                    <a:lnTo>
                      <a:pt x="760" y="356"/>
                    </a:lnTo>
                    <a:lnTo>
                      <a:pt x="773" y="371"/>
                    </a:lnTo>
                    <a:lnTo>
                      <a:pt x="753" y="385"/>
                    </a:lnTo>
                    <a:lnTo>
                      <a:pt x="734" y="398"/>
                    </a:lnTo>
                    <a:lnTo>
                      <a:pt x="711" y="413"/>
                    </a:lnTo>
                    <a:lnTo>
                      <a:pt x="690" y="426"/>
                    </a:lnTo>
                    <a:lnTo>
                      <a:pt x="669" y="442"/>
                    </a:lnTo>
                    <a:lnTo>
                      <a:pt x="648" y="455"/>
                    </a:lnTo>
                    <a:lnTo>
                      <a:pt x="625" y="468"/>
                    </a:lnTo>
                    <a:lnTo>
                      <a:pt x="605" y="481"/>
                    </a:lnTo>
                    <a:lnTo>
                      <a:pt x="586" y="506"/>
                    </a:lnTo>
                    <a:lnTo>
                      <a:pt x="591" y="512"/>
                    </a:lnTo>
                    <a:lnTo>
                      <a:pt x="618" y="497"/>
                    </a:lnTo>
                    <a:lnTo>
                      <a:pt x="643" y="481"/>
                    </a:lnTo>
                    <a:lnTo>
                      <a:pt x="669" y="466"/>
                    </a:lnTo>
                    <a:lnTo>
                      <a:pt x="694" y="449"/>
                    </a:lnTo>
                    <a:lnTo>
                      <a:pt x="720" y="434"/>
                    </a:lnTo>
                    <a:lnTo>
                      <a:pt x="745" y="419"/>
                    </a:lnTo>
                    <a:lnTo>
                      <a:pt x="772" y="406"/>
                    </a:lnTo>
                    <a:lnTo>
                      <a:pt x="798" y="392"/>
                    </a:lnTo>
                    <a:lnTo>
                      <a:pt x="808" y="396"/>
                    </a:lnTo>
                    <a:lnTo>
                      <a:pt x="815" y="400"/>
                    </a:lnTo>
                    <a:lnTo>
                      <a:pt x="825" y="404"/>
                    </a:lnTo>
                    <a:lnTo>
                      <a:pt x="832" y="409"/>
                    </a:lnTo>
                    <a:lnTo>
                      <a:pt x="840" y="415"/>
                    </a:lnTo>
                    <a:lnTo>
                      <a:pt x="847" y="423"/>
                    </a:lnTo>
                    <a:lnTo>
                      <a:pt x="855" y="428"/>
                    </a:lnTo>
                    <a:lnTo>
                      <a:pt x="863" y="436"/>
                    </a:lnTo>
                    <a:lnTo>
                      <a:pt x="838" y="455"/>
                    </a:lnTo>
                    <a:lnTo>
                      <a:pt x="813" y="472"/>
                    </a:lnTo>
                    <a:lnTo>
                      <a:pt x="787" y="489"/>
                    </a:lnTo>
                    <a:lnTo>
                      <a:pt x="758" y="506"/>
                    </a:lnTo>
                    <a:lnTo>
                      <a:pt x="732" y="521"/>
                    </a:lnTo>
                    <a:lnTo>
                      <a:pt x="703" y="538"/>
                    </a:lnTo>
                    <a:lnTo>
                      <a:pt x="677" y="557"/>
                    </a:lnTo>
                    <a:lnTo>
                      <a:pt x="652" y="576"/>
                    </a:lnTo>
                    <a:lnTo>
                      <a:pt x="660" y="584"/>
                    </a:lnTo>
                    <a:lnTo>
                      <a:pt x="690" y="569"/>
                    </a:lnTo>
                    <a:lnTo>
                      <a:pt x="718" y="552"/>
                    </a:lnTo>
                    <a:lnTo>
                      <a:pt x="747" y="535"/>
                    </a:lnTo>
                    <a:lnTo>
                      <a:pt x="775" y="518"/>
                    </a:lnTo>
                    <a:lnTo>
                      <a:pt x="804" y="500"/>
                    </a:lnTo>
                    <a:lnTo>
                      <a:pt x="834" y="485"/>
                    </a:lnTo>
                    <a:lnTo>
                      <a:pt x="863" y="472"/>
                    </a:lnTo>
                    <a:lnTo>
                      <a:pt x="895" y="461"/>
                    </a:lnTo>
                    <a:lnTo>
                      <a:pt x="908" y="466"/>
                    </a:lnTo>
                    <a:lnTo>
                      <a:pt x="919" y="474"/>
                    </a:lnTo>
                    <a:lnTo>
                      <a:pt x="933" y="483"/>
                    </a:lnTo>
                    <a:lnTo>
                      <a:pt x="944" y="495"/>
                    </a:lnTo>
                    <a:lnTo>
                      <a:pt x="919" y="510"/>
                    </a:lnTo>
                    <a:lnTo>
                      <a:pt x="893" y="525"/>
                    </a:lnTo>
                    <a:lnTo>
                      <a:pt x="864" y="540"/>
                    </a:lnTo>
                    <a:lnTo>
                      <a:pt x="838" y="554"/>
                    </a:lnTo>
                    <a:lnTo>
                      <a:pt x="811" y="569"/>
                    </a:lnTo>
                    <a:lnTo>
                      <a:pt x="785" y="586"/>
                    </a:lnTo>
                    <a:lnTo>
                      <a:pt x="760" y="603"/>
                    </a:lnTo>
                    <a:lnTo>
                      <a:pt x="737" y="624"/>
                    </a:lnTo>
                    <a:lnTo>
                      <a:pt x="737" y="626"/>
                    </a:lnTo>
                    <a:lnTo>
                      <a:pt x="737" y="629"/>
                    </a:lnTo>
                    <a:lnTo>
                      <a:pt x="741" y="631"/>
                    </a:lnTo>
                    <a:lnTo>
                      <a:pt x="743" y="635"/>
                    </a:lnTo>
                    <a:lnTo>
                      <a:pt x="772" y="620"/>
                    </a:lnTo>
                    <a:lnTo>
                      <a:pt x="798" y="603"/>
                    </a:lnTo>
                    <a:lnTo>
                      <a:pt x="827" y="586"/>
                    </a:lnTo>
                    <a:lnTo>
                      <a:pt x="853" y="571"/>
                    </a:lnTo>
                    <a:lnTo>
                      <a:pt x="882" y="554"/>
                    </a:lnTo>
                    <a:lnTo>
                      <a:pt x="910" y="538"/>
                    </a:lnTo>
                    <a:lnTo>
                      <a:pt x="938" y="525"/>
                    </a:lnTo>
                    <a:lnTo>
                      <a:pt x="967" y="512"/>
                    </a:lnTo>
                    <a:lnTo>
                      <a:pt x="978" y="518"/>
                    </a:lnTo>
                    <a:lnTo>
                      <a:pt x="988" y="523"/>
                    </a:lnTo>
                    <a:lnTo>
                      <a:pt x="997" y="531"/>
                    </a:lnTo>
                    <a:lnTo>
                      <a:pt x="1003" y="540"/>
                    </a:lnTo>
                    <a:lnTo>
                      <a:pt x="990" y="546"/>
                    </a:lnTo>
                    <a:lnTo>
                      <a:pt x="978" y="552"/>
                    </a:lnTo>
                    <a:lnTo>
                      <a:pt x="965" y="557"/>
                    </a:lnTo>
                    <a:lnTo>
                      <a:pt x="952" y="563"/>
                    </a:lnTo>
                    <a:lnTo>
                      <a:pt x="940" y="571"/>
                    </a:lnTo>
                    <a:lnTo>
                      <a:pt x="929" y="578"/>
                    </a:lnTo>
                    <a:lnTo>
                      <a:pt x="921" y="590"/>
                    </a:lnTo>
                    <a:lnTo>
                      <a:pt x="914" y="603"/>
                    </a:lnTo>
                    <a:lnTo>
                      <a:pt x="923" y="607"/>
                    </a:lnTo>
                    <a:lnTo>
                      <a:pt x="933" y="607"/>
                    </a:lnTo>
                    <a:lnTo>
                      <a:pt x="940" y="603"/>
                    </a:lnTo>
                    <a:lnTo>
                      <a:pt x="950" y="597"/>
                    </a:lnTo>
                    <a:lnTo>
                      <a:pt x="959" y="590"/>
                    </a:lnTo>
                    <a:lnTo>
                      <a:pt x="967" y="582"/>
                    </a:lnTo>
                    <a:lnTo>
                      <a:pt x="976" y="576"/>
                    </a:lnTo>
                    <a:lnTo>
                      <a:pt x="986" y="574"/>
                    </a:lnTo>
                    <a:lnTo>
                      <a:pt x="993" y="571"/>
                    </a:lnTo>
                    <a:lnTo>
                      <a:pt x="1001" y="567"/>
                    </a:lnTo>
                    <a:lnTo>
                      <a:pt x="1011" y="565"/>
                    </a:lnTo>
                    <a:lnTo>
                      <a:pt x="1020" y="563"/>
                    </a:lnTo>
                    <a:lnTo>
                      <a:pt x="1028" y="563"/>
                    </a:lnTo>
                    <a:lnTo>
                      <a:pt x="1037" y="563"/>
                    </a:lnTo>
                    <a:lnTo>
                      <a:pt x="1047" y="565"/>
                    </a:lnTo>
                    <a:lnTo>
                      <a:pt x="1054" y="569"/>
                    </a:lnTo>
                    <a:lnTo>
                      <a:pt x="1058" y="573"/>
                    </a:lnTo>
                    <a:lnTo>
                      <a:pt x="1066" y="576"/>
                    </a:lnTo>
                    <a:lnTo>
                      <a:pt x="1069" y="580"/>
                    </a:lnTo>
                    <a:lnTo>
                      <a:pt x="1069" y="588"/>
                    </a:lnTo>
                    <a:lnTo>
                      <a:pt x="1058" y="591"/>
                    </a:lnTo>
                    <a:lnTo>
                      <a:pt x="1047" y="597"/>
                    </a:lnTo>
                    <a:lnTo>
                      <a:pt x="1035" y="605"/>
                    </a:lnTo>
                    <a:lnTo>
                      <a:pt x="1026" y="614"/>
                    </a:lnTo>
                    <a:lnTo>
                      <a:pt x="1037" y="620"/>
                    </a:lnTo>
                    <a:lnTo>
                      <a:pt x="1048" y="622"/>
                    </a:lnTo>
                    <a:lnTo>
                      <a:pt x="1060" y="620"/>
                    </a:lnTo>
                    <a:lnTo>
                      <a:pt x="1073" y="614"/>
                    </a:lnTo>
                    <a:lnTo>
                      <a:pt x="1085" y="609"/>
                    </a:lnTo>
                    <a:lnTo>
                      <a:pt x="1098" y="605"/>
                    </a:lnTo>
                    <a:lnTo>
                      <a:pt x="1111" y="603"/>
                    </a:lnTo>
                    <a:lnTo>
                      <a:pt x="1124" y="605"/>
                    </a:lnTo>
                    <a:lnTo>
                      <a:pt x="1132" y="610"/>
                    </a:lnTo>
                    <a:lnTo>
                      <a:pt x="1140" y="616"/>
                    </a:lnTo>
                    <a:lnTo>
                      <a:pt x="1145" y="624"/>
                    </a:lnTo>
                    <a:lnTo>
                      <a:pt x="1153" y="628"/>
                    </a:lnTo>
                    <a:lnTo>
                      <a:pt x="1147" y="637"/>
                    </a:lnTo>
                    <a:lnTo>
                      <a:pt x="1138" y="645"/>
                    </a:lnTo>
                    <a:lnTo>
                      <a:pt x="1128" y="650"/>
                    </a:lnTo>
                    <a:lnTo>
                      <a:pt x="1117" y="656"/>
                    </a:lnTo>
                    <a:lnTo>
                      <a:pt x="1103" y="662"/>
                    </a:lnTo>
                    <a:lnTo>
                      <a:pt x="1094" y="667"/>
                    </a:lnTo>
                    <a:lnTo>
                      <a:pt x="1085" y="677"/>
                    </a:lnTo>
                    <a:lnTo>
                      <a:pt x="1079" y="688"/>
                    </a:lnTo>
                    <a:lnTo>
                      <a:pt x="1060" y="679"/>
                    </a:lnTo>
                    <a:lnTo>
                      <a:pt x="1043" y="667"/>
                    </a:lnTo>
                    <a:lnTo>
                      <a:pt x="1026" y="652"/>
                    </a:lnTo>
                    <a:lnTo>
                      <a:pt x="1009" y="639"/>
                    </a:lnTo>
                    <a:lnTo>
                      <a:pt x="992" y="629"/>
                    </a:lnTo>
                    <a:lnTo>
                      <a:pt x="973" y="622"/>
                    </a:lnTo>
                    <a:lnTo>
                      <a:pt x="952" y="622"/>
                    </a:lnTo>
                    <a:lnTo>
                      <a:pt x="929" y="629"/>
                    </a:lnTo>
                    <a:lnTo>
                      <a:pt x="899" y="637"/>
                    </a:lnTo>
                    <a:lnTo>
                      <a:pt x="870" y="643"/>
                    </a:lnTo>
                    <a:lnTo>
                      <a:pt x="840" y="650"/>
                    </a:lnTo>
                    <a:lnTo>
                      <a:pt x="811" y="658"/>
                    </a:lnTo>
                    <a:lnTo>
                      <a:pt x="783" y="665"/>
                    </a:lnTo>
                    <a:lnTo>
                      <a:pt x="753" y="671"/>
                    </a:lnTo>
                    <a:lnTo>
                      <a:pt x="724" y="677"/>
                    </a:lnTo>
                    <a:lnTo>
                      <a:pt x="694" y="681"/>
                    </a:lnTo>
                    <a:lnTo>
                      <a:pt x="680" y="673"/>
                    </a:lnTo>
                    <a:lnTo>
                      <a:pt x="669" y="662"/>
                    </a:lnTo>
                    <a:lnTo>
                      <a:pt x="662" y="650"/>
                    </a:lnTo>
                    <a:lnTo>
                      <a:pt x="654" y="637"/>
                    </a:lnTo>
                    <a:lnTo>
                      <a:pt x="646" y="626"/>
                    </a:lnTo>
                    <a:lnTo>
                      <a:pt x="639" y="614"/>
                    </a:lnTo>
                    <a:lnTo>
                      <a:pt x="625" y="607"/>
                    </a:lnTo>
                    <a:lnTo>
                      <a:pt x="610" y="603"/>
                    </a:lnTo>
                    <a:lnTo>
                      <a:pt x="595" y="601"/>
                    </a:lnTo>
                    <a:lnTo>
                      <a:pt x="576" y="603"/>
                    </a:lnTo>
                    <a:lnTo>
                      <a:pt x="555" y="605"/>
                    </a:lnTo>
                    <a:lnTo>
                      <a:pt x="538" y="607"/>
                    </a:lnTo>
                    <a:lnTo>
                      <a:pt x="521" y="607"/>
                    </a:lnTo>
                    <a:lnTo>
                      <a:pt x="508" y="599"/>
                    </a:lnTo>
                    <a:lnTo>
                      <a:pt x="500" y="588"/>
                    </a:lnTo>
                    <a:lnTo>
                      <a:pt x="498" y="565"/>
                    </a:lnTo>
                    <a:lnTo>
                      <a:pt x="498" y="555"/>
                    </a:lnTo>
                    <a:lnTo>
                      <a:pt x="500" y="546"/>
                    </a:lnTo>
                    <a:lnTo>
                      <a:pt x="506" y="538"/>
                    </a:lnTo>
                    <a:lnTo>
                      <a:pt x="514" y="531"/>
                    </a:lnTo>
                    <a:lnTo>
                      <a:pt x="514" y="330"/>
                    </a:lnTo>
                    <a:lnTo>
                      <a:pt x="502" y="303"/>
                    </a:lnTo>
                    <a:lnTo>
                      <a:pt x="485" y="288"/>
                    </a:lnTo>
                    <a:lnTo>
                      <a:pt x="464" y="284"/>
                    </a:lnTo>
                    <a:lnTo>
                      <a:pt x="440" y="286"/>
                    </a:lnTo>
                    <a:lnTo>
                      <a:pt x="413" y="292"/>
                    </a:lnTo>
                    <a:lnTo>
                      <a:pt x="385" y="297"/>
                    </a:lnTo>
                    <a:lnTo>
                      <a:pt x="358" y="299"/>
                    </a:lnTo>
                    <a:lnTo>
                      <a:pt x="331" y="296"/>
                    </a:lnTo>
                    <a:lnTo>
                      <a:pt x="318" y="299"/>
                    </a:lnTo>
                    <a:lnTo>
                      <a:pt x="309" y="297"/>
                    </a:lnTo>
                    <a:lnTo>
                      <a:pt x="301" y="292"/>
                    </a:lnTo>
                    <a:lnTo>
                      <a:pt x="294" y="284"/>
                    </a:lnTo>
                    <a:lnTo>
                      <a:pt x="284" y="278"/>
                    </a:lnTo>
                    <a:lnTo>
                      <a:pt x="276" y="271"/>
                    </a:lnTo>
                    <a:lnTo>
                      <a:pt x="267" y="269"/>
                    </a:lnTo>
                    <a:lnTo>
                      <a:pt x="254" y="269"/>
                    </a:lnTo>
                    <a:lnTo>
                      <a:pt x="235" y="254"/>
                    </a:lnTo>
                    <a:lnTo>
                      <a:pt x="216" y="239"/>
                    </a:lnTo>
                    <a:lnTo>
                      <a:pt x="197" y="225"/>
                    </a:lnTo>
                    <a:lnTo>
                      <a:pt x="176" y="212"/>
                    </a:lnTo>
                    <a:lnTo>
                      <a:pt x="157" y="197"/>
                    </a:lnTo>
                    <a:lnTo>
                      <a:pt x="138" y="184"/>
                    </a:lnTo>
                    <a:lnTo>
                      <a:pt x="119" y="167"/>
                    </a:lnTo>
                    <a:lnTo>
                      <a:pt x="104" y="148"/>
                    </a:lnTo>
                    <a:lnTo>
                      <a:pt x="92" y="142"/>
                    </a:lnTo>
                    <a:lnTo>
                      <a:pt x="79" y="138"/>
                    </a:lnTo>
                    <a:lnTo>
                      <a:pt x="68" y="136"/>
                    </a:lnTo>
                    <a:lnTo>
                      <a:pt x="55" y="134"/>
                    </a:lnTo>
                    <a:lnTo>
                      <a:pt x="41" y="132"/>
                    </a:lnTo>
                    <a:lnTo>
                      <a:pt x="26" y="132"/>
                    </a:lnTo>
                    <a:lnTo>
                      <a:pt x="13" y="130"/>
                    </a:lnTo>
                    <a:lnTo>
                      <a:pt x="0" y="129"/>
                    </a:lnTo>
                    <a:lnTo>
                      <a:pt x="7" y="123"/>
                    </a:lnTo>
                    <a:lnTo>
                      <a:pt x="17" y="117"/>
                    </a:lnTo>
                    <a:lnTo>
                      <a:pt x="26" y="111"/>
                    </a:lnTo>
                    <a:lnTo>
                      <a:pt x="36" y="106"/>
                    </a:lnTo>
                    <a:lnTo>
                      <a:pt x="47" y="102"/>
                    </a:lnTo>
                    <a:lnTo>
                      <a:pt x="56" y="100"/>
                    </a:lnTo>
                    <a:lnTo>
                      <a:pt x="68" y="100"/>
                    </a:lnTo>
                    <a:lnTo>
                      <a:pt x="79" y="102"/>
                    </a:lnTo>
                    <a:lnTo>
                      <a:pt x="252" y="0"/>
                    </a:lnTo>
                    <a:lnTo>
                      <a:pt x="263" y="5"/>
                    </a:lnTo>
                    <a:lnTo>
                      <a:pt x="275" y="13"/>
                    </a:lnTo>
                    <a:lnTo>
                      <a:pt x="286" y="19"/>
                    </a:lnTo>
                    <a:lnTo>
                      <a:pt x="295" y="28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2325688" y="2746375"/>
                <a:ext cx="30163" cy="26988"/>
              </a:xfrm>
              <a:custGeom>
                <a:avLst/>
                <a:gdLst>
                  <a:gd name="T0" fmla="*/ 38 w 38"/>
                  <a:gd name="T1" fmla="*/ 2 h 35"/>
                  <a:gd name="T2" fmla="*/ 34 w 38"/>
                  <a:gd name="T3" fmla="*/ 14 h 35"/>
                  <a:gd name="T4" fmla="*/ 27 w 38"/>
                  <a:gd name="T5" fmla="*/ 23 h 35"/>
                  <a:gd name="T6" fmla="*/ 17 w 38"/>
                  <a:gd name="T7" fmla="*/ 31 h 35"/>
                  <a:gd name="T8" fmla="*/ 6 w 38"/>
                  <a:gd name="T9" fmla="*/ 35 h 35"/>
                  <a:gd name="T10" fmla="*/ 0 w 38"/>
                  <a:gd name="T11" fmla="*/ 31 h 35"/>
                  <a:gd name="T12" fmla="*/ 9 w 38"/>
                  <a:gd name="T13" fmla="*/ 19 h 35"/>
                  <a:gd name="T14" fmla="*/ 17 w 38"/>
                  <a:gd name="T15" fmla="*/ 8 h 35"/>
                  <a:gd name="T16" fmla="*/ 25 w 38"/>
                  <a:gd name="T17" fmla="*/ 0 h 35"/>
                  <a:gd name="T18" fmla="*/ 38 w 38"/>
                  <a:gd name="T19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5">
                    <a:moveTo>
                      <a:pt x="38" y="2"/>
                    </a:moveTo>
                    <a:lnTo>
                      <a:pt x="34" y="14"/>
                    </a:lnTo>
                    <a:lnTo>
                      <a:pt x="27" y="23"/>
                    </a:lnTo>
                    <a:lnTo>
                      <a:pt x="17" y="31"/>
                    </a:lnTo>
                    <a:lnTo>
                      <a:pt x="6" y="35"/>
                    </a:lnTo>
                    <a:lnTo>
                      <a:pt x="0" y="31"/>
                    </a:lnTo>
                    <a:lnTo>
                      <a:pt x="9" y="19"/>
                    </a:lnTo>
                    <a:lnTo>
                      <a:pt x="17" y="8"/>
                    </a:lnTo>
                    <a:lnTo>
                      <a:pt x="25" y="0"/>
                    </a:lnTo>
                    <a:lnTo>
                      <a:pt x="38" y="2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2371725" y="2771775"/>
                <a:ext cx="34925" cy="34925"/>
              </a:xfrm>
              <a:custGeom>
                <a:avLst/>
                <a:gdLst>
                  <a:gd name="T0" fmla="*/ 43 w 43"/>
                  <a:gd name="T1" fmla="*/ 5 h 43"/>
                  <a:gd name="T2" fmla="*/ 36 w 43"/>
                  <a:gd name="T3" fmla="*/ 17 h 43"/>
                  <a:gd name="T4" fmla="*/ 28 w 43"/>
                  <a:gd name="T5" fmla="*/ 30 h 43"/>
                  <a:gd name="T6" fmla="*/ 21 w 43"/>
                  <a:gd name="T7" fmla="*/ 41 h 43"/>
                  <a:gd name="T8" fmla="*/ 5 w 43"/>
                  <a:gd name="T9" fmla="*/ 43 h 43"/>
                  <a:gd name="T10" fmla="*/ 0 w 43"/>
                  <a:gd name="T11" fmla="*/ 36 h 43"/>
                  <a:gd name="T12" fmla="*/ 7 w 43"/>
                  <a:gd name="T13" fmla="*/ 24 h 43"/>
                  <a:gd name="T14" fmla="*/ 17 w 43"/>
                  <a:gd name="T15" fmla="*/ 9 h 43"/>
                  <a:gd name="T16" fmla="*/ 28 w 43"/>
                  <a:gd name="T17" fmla="*/ 0 h 43"/>
                  <a:gd name="T18" fmla="*/ 43 w 43"/>
                  <a:gd name="T19" fmla="*/ 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3">
                    <a:moveTo>
                      <a:pt x="43" y="5"/>
                    </a:moveTo>
                    <a:lnTo>
                      <a:pt x="36" y="17"/>
                    </a:lnTo>
                    <a:lnTo>
                      <a:pt x="28" y="30"/>
                    </a:lnTo>
                    <a:lnTo>
                      <a:pt x="21" y="41"/>
                    </a:lnTo>
                    <a:lnTo>
                      <a:pt x="5" y="43"/>
                    </a:lnTo>
                    <a:lnTo>
                      <a:pt x="0" y="36"/>
                    </a:lnTo>
                    <a:lnTo>
                      <a:pt x="7" y="24"/>
                    </a:lnTo>
                    <a:lnTo>
                      <a:pt x="17" y="9"/>
                    </a:lnTo>
                    <a:lnTo>
                      <a:pt x="28" y="0"/>
                    </a:lnTo>
                    <a:lnTo>
                      <a:pt x="43" y="5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8" name="Freeform 30"/>
              <p:cNvSpPr>
                <a:spLocks/>
              </p:cNvSpPr>
              <p:nvPr/>
            </p:nvSpPr>
            <p:spPr bwMode="auto">
              <a:xfrm>
                <a:off x="2501900" y="2778125"/>
                <a:ext cx="122238" cy="61913"/>
              </a:xfrm>
              <a:custGeom>
                <a:avLst/>
                <a:gdLst>
                  <a:gd name="T0" fmla="*/ 154 w 154"/>
                  <a:gd name="T1" fmla="*/ 27 h 78"/>
                  <a:gd name="T2" fmla="*/ 154 w 154"/>
                  <a:gd name="T3" fmla="*/ 40 h 78"/>
                  <a:gd name="T4" fmla="*/ 138 w 154"/>
                  <a:gd name="T5" fmla="*/ 44 h 78"/>
                  <a:gd name="T6" fmla="*/ 121 w 154"/>
                  <a:gd name="T7" fmla="*/ 52 h 78"/>
                  <a:gd name="T8" fmla="*/ 106 w 154"/>
                  <a:gd name="T9" fmla="*/ 61 h 78"/>
                  <a:gd name="T10" fmla="*/ 89 w 154"/>
                  <a:gd name="T11" fmla="*/ 69 h 78"/>
                  <a:gd name="T12" fmla="*/ 72 w 154"/>
                  <a:gd name="T13" fmla="*/ 76 h 78"/>
                  <a:gd name="T14" fmla="*/ 57 w 154"/>
                  <a:gd name="T15" fmla="*/ 78 h 78"/>
                  <a:gd name="T16" fmla="*/ 40 w 154"/>
                  <a:gd name="T17" fmla="*/ 72 h 78"/>
                  <a:gd name="T18" fmla="*/ 25 w 154"/>
                  <a:gd name="T19" fmla="*/ 61 h 78"/>
                  <a:gd name="T20" fmla="*/ 19 w 154"/>
                  <a:gd name="T21" fmla="*/ 52 h 78"/>
                  <a:gd name="T22" fmla="*/ 13 w 154"/>
                  <a:gd name="T23" fmla="*/ 42 h 78"/>
                  <a:gd name="T24" fmla="*/ 9 w 154"/>
                  <a:gd name="T25" fmla="*/ 34 h 78"/>
                  <a:gd name="T26" fmla="*/ 0 w 154"/>
                  <a:gd name="T27" fmla="*/ 27 h 78"/>
                  <a:gd name="T28" fmla="*/ 15 w 154"/>
                  <a:gd name="T29" fmla="*/ 21 h 78"/>
                  <a:gd name="T30" fmla="*/ 30 w 154"/>
                  <a:gd name="T31" fmla="*/ 15 h 78"/>
                  <a:gd name="T32" fmla="*/ 45 w 154"/>
                  <a:gd name="T33" fmla="*/ 10 h 78"/>
                  <a:gd name="T34" fmla="*/ 61 w 154"/>
                  <a:gd name="T35" fmla="*/ 6 h 78"/>
                  <a:gd name="T36" fmla="*/ 76 w 154"/>
                  <a:gd name="T37" fmla="*/ 2 h 78"/>
                  <a:gd name="T38" fmla="*/ 91 w 154"/>
                  <a:gd name="T39" fmla="*/ 0 h 78"/>
                  <a:gd name="T40" fmla="*/ 108 w 154"/>
                  <a:gd name="T41" fmla="*/ 0 h 78"/>
                  <a:gd name="T42" fmla="*/ 123 w 154"/>
                  <a:gd name="T43" fmla="*/ 2 h 78"/>
                  <a:gd name="T44" fmla="*/ 154 w 154"/>
                  <a:gd name="T45" fmla="*/ 2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4" h="78">
                    <a:moveTo>
                      <a:pt x="154" y="27"/>
                    </a:moveTo>
                    <a:lnTo>
                      <a:pt x="154" y="40"/>
                    </a:lnTo>
                    <a:lnTo>
                      <a:pt x="138" y="44"/>
                    </a:lnTo>
                    <a:lnTo>
                      <a:pt x="121" y="52"/>
                    </a:lnTo>
                    <a:lnTo>
                      <a:pt x="106" y="61"/>
                    </a:lnTo>
                    <a:lnTo>
                      <a:pt x="89" y="69"/>
                    </a:lnTo>
                    <a:lnTo>
                      <a:pt x="72" y="76"/>
                    </a:lnTo>
                    <a:lnTo>
                      <a:pt x="57" y="78"/>
                    </a:lnTo>
                    <a:lnTo>
                      <a:pt x="40" y="72"/>
                    </a:lnTo>
                    <a:lnTo>
                      <a:pt x="25" y="61"/>
                    </a:lnTo>
                    <a:lnTo>
                      <a:pt x="19" y="52"/>
                    </a:lnTo>
                    <a:lnTo>
                      <a:pt x="13" y="42"/>
                    </a:lnTo>
                    <a:lnTo>
                      <a:pt x="9" y="34"/>
                    </a:lnTo>
                    <a:lnTo>
                      <a:pt x="0" y="27"/>
                    </a:lnTo>
                    <a:lnTo>
                      <a:pt x="15" y="21"/>
                    </a:lnTo>
                    <a:lnTo>
                      <a:pt x="30" y="15"/>
                    </a:lnTo>
                    <a:lnTo>
                      <a:pt x="45" y="10"/>
                    </a:lnTo>
                    <a:lnTo>
                      <a:pt x="61" y="6"/>
                    </a:lnTo>
                    <a:lnTo>
                      <a:pt x="76" y="2"/>
                    </a:lnTo>
                    <a:lnTo>
                      <a:pt x="91" y="0"/>
                    </a:lnTo>
                    <a:lnTo>
                      <a:pt x="108" y="0"/>
                    </a:lnTo>
                    <a:lnTo>
                      <a:pt x="123" y="2"/>
                    </a:lnTo>
                    <a:lnTo>
                      <a:pt x="154" y="27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9" name="Freeform 31"/>
              <p:cNvSpPr>
                <a:spLocks/>
              </p:cNvSpPr>
              <p:nvPr/>
            </p:nvSpPr>
            <p:spPr bwMode="auto">
              <a:xfrm>
                <a:off x="2419350" y="2811463"/>
                <a:ext cx="39688" cy="33338"/>
              </a:xfrm>
              <a:custGeom>
                <a:avLst/>
                <a:gdLst>
                  <a:gd name="T0" fmla="*/ 51 w 51"/>
                  <a:gd name="T1" fmla="*/ 2 h 44"/>
                  <a:gd name="T2" fmla="*/ 47 w 51"/>
                  <a:gd name="T3" fmla="*/ 13 h 44"/>
                  <a:gd name="T4" fmla="*/ 38 w 51"/>
                  <a:gd name="T5" fmla="*/ 23 h 44"/>
                  <a:gd name="T6" fmla="*/ 28 w 51"/>
                  <a:gd name="T7" fmla="*/ 34 h 44"/>
                  <a:gd name="T8" fmla="*/ 20 w 51"/>
                  <a:gd name="T9" fmla="*/ 44 h 44"/>
                  <a:gd name="T10" fmla="*/ 13 w 51"/>
                  <a:gd name="T11" fmla="*/ 42 h 44"/>
                  <a:gd name="T12" fmla="*/ 7 w 51"/>
                  <a:gd name="T13" fmla="*/ 38 h 44"/>
                  <a:gd name="T14" fmla="*/ 1 w 51"/>
                  <a:gd name="T15" fmla="*/ 34 h 44"/>
                  <a:gd name="T16" fmla="*/ 0 w 51"/>
                  <a:gd name="T17" fmla="*/ 28 h 44"/>
                  <a:gd name="T18" fmla="*/ 9 w 51"/>
                  <a:gd name="T19" fmla="*/ 15 h 44"/>
                  <a:gd name="T20" fmla="*/ 22 w 51"/>
                  <a:gd name="T21" fmla="*/ 6 h 44"/>
                  <a:gd name="T22" fmla="*/ 36 w 51"/>
                  <a:gd name="T23" fmla="*/ 0 h 44"/>
                  <a:gd name="T24" fmla="*/ 51 w 51"/>
                  <a:gd name="T25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" h="44">
                    <a:moveTo>
                      <a:pt x="51" y="2"/>
                    </a:moveTo>
                    <a:lnTo>
                      <a:pt x="47" y="13"/>
                    </a:lnTo>
                    <a:lnTo>
                      <a:pt x="38" y="23"/>
                    </a:lnTo>
                    <a:lnTo>
                      <a:pt x="28" y="34"/>
                    </a:lnTo>
                    <a:lnTo>
                      <a:pt x="20" y="44"/>
                    </a:lnTo>
                    <a:lnTo>
                      <a:pt x="13" y="42"/>
                    </a:lnTo>
                    <a:lnTo>
                      <a:pt x="7" y="38"/>
                    </a:lnTo>
                    <a:lnTo>
                      <a:pt x="1" y="34"/>
                    </a:lnTo>
                    <a:lnTo>
                      <a:pt x="0" y="28"/>
                    </a:lnTo>
                    <a:lnTo>
                      <a:pt x="9" y="15"/>
                    </a:lnTo>
                    <a:lnTo>
                      <a:pt x="22" y="6"/>
                    </a:lnTo>
                    <a:lnTo>
                      <a:pt x="36" y="0"/>
                    </a:lnTo>
                    <a:lnTo>
                      <a:pt x="51" y="2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1" name="Freeform 32"/>
              <p:cNvSpPr>
                <a:spLocks/>
              </p:cNvSpPr>
              <p:nvPr/>
            </p:nvSpPr>
            <p:spPr bwMode="auto">
              <a:xfrm>
                <a:off x="2574925" y="2822575"/>
                <a:ext cx="115888" cy="65088"/>
              </a:xfrm>
              <a:custGeom>
                <a:avLst/>
                <a:gdLst>
                  <a:gd name="T0" fmla="*/ 146 w 146"/>
                  <a:gd name="T1" fmla="*/ 40 h 82"/>
                  <a:gd name="T2" fmla="*/ 138 w 146"/>
                  <a:gd name="T3" fmla="*/ 50 h 82"/>
                  <a:gd name="T4" fmla="*/ 127 w 146"/>
                  <a:gd name="T5" fmla="*/ 57 h 82"/>
                  <a:gd name="T6" fmla="*/ 117 w 146"/>
                  <a:gd name="T7" fmla="*/ 63 h 82"/>
                  <a:gd name="T8" fmla="*/ 106 w 146"/>
                  <a:gd name="T9" fmla="*/ 69 h 82"/>
                  <a:gd name="T10" fmla="*/ 93 w 146"/>
                  <a:gd name="T11" fmla="*/ 74 h 82"/>
                  <a:gd name="T12" fmla="*/ 80 w 146"/>
                  <a:gd name="T13" fmla="*/ 78 h 82"/>
                  <a:gd name="T14" fmla="*/ 66 w 146"/>
                  <a:gd name="T15" fmla="*/ 80 h 82"/>
                  <a:gd name="T16" fmla="*/ 53 w 146"/>
                  <a:gd name="T17" fmla="*/ 82 h 82"/>
                  <a:gd name="T18" fmla="*/ 0 w 146"/>
                  <a:gd name="T19" fmla="*/ 46 h 82"/>
                  <a:gd name="T20" fmla="*/ 9 w 146"/>
                  <a:gd name="T21" fmla="*/ 38 h 82"/>
                  <a:gd name="T22" fmla="*/ 19 w 146"/>
                  <a:gd name="T23" fmla="*/ 31 h 82"/>
                  <a:gd name="T24" fmla="*/ 30 w 146"/>
                  <a:gd name="T25" fmla="*/ 23 h 82"/>
                  <a:gd name="T26" fmla="*/ 43 w 146"/>
                  <a:gd name="T27" fmla="*/ 17 h 82"/>
                  <a:gd name="T28" fmla="*/ 57 w 146"/>
                  <a:gd name="T29" fmla="*/ 12 h 82"/>
                  <a:gd name="T30" fmla="*/ 70 w 146"/>
                  <a:gd name="T31" fmla="*/ 6 h 82"/>
                  <a:gd name="T32" fmla="*/ 85 w 146"/>
                  <a:gd name="T33" fmla="*/ 2 h 82"/>
                  <a:gd name="T34" fmla="*/ 98 w 146"/>
                  <a:gd name="T35" fmla="*/ 0 h 82"/>
                  <a:gd name="T36" fmla="*/ 110 w 146"/>
                  <a:gd name="T37" fmla="*/ 12 h 82"/>
                  <a:gd name="T38" fmla="*/ 123 w 146"/>
                  <a:gd name="T39" fmla="*/ 19 h 82"/>
                  <a:gd name="T40" fmla="*/ 135 w 146"/>
                  <a:gd name="T41" fmla="*/ 29 h 82"/>
                  <a:gd name="T42" fmla="*/ 146 w 146"/>
                  <a:gd name="T43" fmla="*/ 4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6" h="82">
                    <a:moveTo>
                      <a:pt x="146" y="40"/>
                    </a:moveTo>
                    <a:lnTo>
                      <a:pt x="138" y="50"/>
                    </a:lnTo>
                    <a:lnTo>
                      <a:pt x="127" y="57"/>
                    </a:lnTo>
                    <a:lnTo>
                      <a:pt x="117" y="63"/>
                    </a:lnTo>
                    <a:lnTo>
                      <a:pt x="106" y="69"/>
                    </a:lnTo>
                    <a:lnTo>
                      <a:pt x="93" y="74"/>
                    </a:lnTo>
                    <a:lnTo>
                      <a:pt x="80" y="78"/>
                    </a:lnTo>
                    <a:lnTo>
                      <a:pt x="66" y="80"/>
                    </a:lnTo>
                    <a:lnTo>
                      <a:pt x="53" y="82"/>
                    </a:lnTo>
                    <a:lnTo>
                      <a:pt x="0" y="46"/>
                    </a:lnTo>
                    <a:lnTo>
                      <a:pt x="9" y="38"/>
                    </a:lnTo>
                    <a:lnTo>
                      <a:pt x="19" y="31"/>
                    </a:lnTo>
                    <a:lnTo>
                      <a:pt x="30" y="23"/>
                    </a:lnTo>
                    <a:lnTo>
                      <a:pt x="43" y="17"/>
                    </a:lnTo>
                    <a:lnTo>
                      <a:pt x="57" y="12"/>
                    </a:lnTo>
                    <a:lnTo>
                      <a:pt x="70" y="6"/>
                    </a:lnTo>
                    <a:lnTo>
                      <a:pt x="85" y="2"/>
                    </a:lnTo>
                    <a:lnTo>
                      <a:pt x="98" y="0"/>
                    </a:lnTo>
                    <a:lnTo>
                      <a:pt x="110" y="12"/>
                    </a:lnTo>
                    <a:lnTo>
                      <a:pt x="123" y="19"/>
                    </a:lnTo>
                    <a:lnTo>
                      <a:pt x="135" y="29"/>
                    </a:lnTo>
                    <a:lnTo>
                      <a:pt x="146" y="4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2" name="Freeform 33"/>
              <p:cNvSpPr>
                <a:spLocks/>
              </p:cNvSpPr>
              <p:nvPr/>
            </p:nvSpPr>
            <p:spPr bwMode="auto">
              <a:xfrm>
                <a:off x="1543050" y="2827338"/>
                <a:ext cx="177800" cy="28575"/>
              </a:xfrm>
              <a:custGeom>
                <a:avLst/>
                <a:gdLst>
                  <a:gd name="T0" fmla="*/ 223 w 223"/>
                  <a:gd name="T1" fmla="*/ 0 h 36"/>
                  <a:gd name="T2" fmla="*/ 201 w 223"/>
                  <a:gd name="T3" fmla="*/ 19 h 36"/>
                  <a:gd name="T4" fmla="*/ 176 w 223"/>
                  <a:gd name="T5" fmla="*/ 30 h 36"/>
                  <a:gd name="T6" fmla="*/ 148 w 223"/>
                  <a:gd name="T7" fmla="*/ 36 h 36"/>
                  <a:gd name="T8" fmla="*/ 119 w 223"/>
                  <a:gd name="T9" fmla="*/ 34 h 36"/>
                  <a:gd name="T10" fmla="*/ 89 w 223"/>
                  <a:gd name="T11" fmla="*/ 32 h 36"/>
                  <a:gd name="T12" fmla="*/ 60 w 223"/>
                  <a:gd name="T13" fmla="*/ 28 h 36"/>
                  <a:gd name="T14" fmla="*/ 30 w 223"/>
                  <a:gd name="T15" fmla="*/ 25 h 36"/>
                  <a:gd name="T16" fmla="*/ 0 w 223"/>
                  <a:gd name="T17" fmla="*/ 25 h 36"/>
                  <a:gd name="T18" fmla="*/ 24 w 223"/>
                  <a:gd name="T19" fmla="*/ 23 h 36"/>
                  <a:gd name="T20" fmla="*/ 49 w 223"/>
                  <a:gd name="T21" fmla="*/ 19 h 36"/>
                  <a:gd name="T22" fmla="*/ 77 w 223"/>
                  <a:gd name="T23" fmla="*/ 17 h 36"/>
                  <a:gd name="T24" fmla="*/ 106 w 223"/>
                  <a:gd name="T25" fmla="*/ 13 h 36"/>
                  <a:gd name="T26" fmla="*/ 136 w 223"/>
                  <a:gd name="T27" fmla="*/ 11 h 36"/>
                  <a:gd name="T28" fmla="*/ 165 w 223"/>
                  <a:gd name="T29" fmla="*/ 7 h 36"/>
                  <a:gd name="T30" fmla="*/ 195 w 223"/>
                  <a:gd name="T31" fmla="*/ 4 h 36"/>
                  <a:gd name="T32" fmla="*/ 223 w 223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3" h="36">
                    <a:moveTo>
                      <a:pt x="223" y="0"/>
                    </a:moveTo>
                    <a:lnTo>
                      <a:pt x="201" y="19"/>
                    </a:lnTo>
                    <a:lnTo>
                      <a:pt x="176" y="30"/>
                    </a:lnTo>
                    <a:lnTo>
                      <a:pt x="148" y="36"/>
                    </a:lnTo>
                    <a:lnTo>
                      <a:pt x="119" y="34"/>
                    </a:lnTo>
                    <a:lnTo>
                      <a:pt x="89" y="32"/>
                    </a:lnTo>
                    <a:lnTo>
                      <a:pt x="60" y="28"/>
                    </a:lnTo>
                    <a:lnTo>
                      <a:pt x="30" y="25"/>
                    </a:lnTo>
                    <a:lnTo>
                      <a:pt x="0" y="25"/>
                    </a:lnTo>
                    <a:lnTo>
                      <a:pt x="24" y="23"/>
                    </a:lnTo>
                    <a:lnTo>
                      <a:pt x="49" y="19"/>
                    </a:lnTo>
                    <a:lnTo>
                      <a:pt x="77" y="17"/>
                    </a:lnTo>
                    <a:lnTo>
                      <a:pt x="106" y="13"/>
                    </a:lnTo>
                    <a:lnTo>
                      <a:pt x="136" y="11"/>
                    </a:lnTo>
                    <a:lnTo>
                      <a:pt x="165" y="7"/>
                    </a:lnTo>
                    <a:lnTo>
                      <a:pt x="195" y="4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3" name="Freeform 34"/>
              <p:cNvSpPr>
                <a:spLocks/>
              </p:cNvSpPr>
              <p:nvPr/>
            </p:nvSpPr>
            <p:spPr bwMode="auto">
              <a:xfrm>
                <a:off x="2471738" y="2852738"/>
                <a:ext cx="36513" cy="26988"/>
              </a:xfrm>
              <a:custGeom>
                <a:avLst/>
                <a:gdLst>
                  <a:gd name="T0" fmla="*/ 46 w 46"/>
                  <a:gd name="T1" fmla="*/ 0 h 34"/>
                  <a:gd name="T2" fmla="*/ 36 w 46"/>
                  <a:gd name="T3" fmla="*/ 10 h 34"/>
                  <a:gd name="T4" fmla="*/ 27 w 46"/>
                  <a:gd name="T5" fmla="*/ 25 h 34"/>
                  <a:gd name="T6" fmla="*/ 17 w 46"/>
                  <a:gd name="T7" fmla="*/ 34 h 34"/>
                  <a:gd name="T8" fmla="*/ 0 w 46"/>
                  <a:gd name="T9" fmla="*/ 27 h 34"/>
                  <a:gd name="T10" fmla="*/ 4 w 46"/>
                  <a:gd name="T11" fmla="*/ 15 h 34"/>
                  <a:gd name="T12" fmla="*/ 15 w 46"/>
                  <a:gd name="T13" fmla="*/ 6 h 34"/>
                  <a:gd name="T14" fmla="*/ 30 w 46"/>
                  <a:gd name="T15" fmla="*/ 2 h 34"/>
                  <a:gd name="T16" fmla="*/ 46 w 46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4">
                    <a:moveTo>
                      <a:pt x="46" y="0"/>
                    </a:moveTo>
                    <a:lnTo>
                      <a:pt x="36" y="10"/>
                    </a:lnTo>
                    <a:lnTo>
                      <a:pt x="27" y="25"/>
                    </a:lnTo>
                    <a:lnTo>
                      <a:pt x="17" y="34"/>
                    </a:lnTo>
                    <a:lnTo>
                      <a:pt x="0" y="27"/>
                    </a:lnTo>
                    <a:lnTo>
                      <a:pt x="4" y="15"/>
                    </a:lnTo>
                    <a:lnTo>
                      <a:pt x="15" y="6"/>
                    </a:lnTo>
                    <a:lnTo>
                      <a:pt x="30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4" name="Freeform 35"/>
              <p:cNvSpPr>
                <a:spLocks/>
              </p:cNvSpPr>
              <p:nvPr/>
            </p:nvSpPr>
            <p:spPr bwMode="auto">
              <a:xfrm>
                <a:off x="2647950" y="2876550"/>
                <a:ext cx="123825" cy="66675"/>
              </a:xfrm>
              <a:custGeom>
                <a:avLst/>
                <a:gdLst>
                  <a:gd name="T0" fmla="*/ 155 w 155"/>
                  <a:gd name="T1" fmla="*/ 43 h 83"/>
                  <a:gd name="T2" fmla="*/ 140 w 155"/>
                  <a:gd name="T3" fmla="*/ 49 h 83"/>
                  <a:gd name="T4" fmla="*/ 125 w 155"/>
                  <a:gd name="T5" fmla="*/ 58 h 83"/>
                  <a:gd name="T6" fmla="*/ 108 w 155"/>
                  <a:gd name="T7" fmla="*/ 68 h 83"/>
                  <a:gd name="T8" fmla="*/ 91 w 155"/>
                  <a:gd name="T9" fmla="*/ 77 h 83"/>
                  <a:gd name="T10" fmla="*/ 74 w 155"/>
                  <a:gd name="T11" fmla="*/ 83 h 83"/>
                  <a:gd name="T12" fmla="*/ 59 w 155"/>
                  <a:gd name="T13" fmla="*/ 83 h 83"/>
                  <a:gd name="T14" fmla="*/ 42 w 155"/>
                  <a:gd name="T15" fmla="*/ 77 h 83"/>
                  <a:gd name="T16" fmla="*/ 25 w 155"/>
                  <a:gd name="T17" fmla="*/ 62 h 83"/>
                  <a:gd name="T18" fmla="*/ 0 w 155"/>
                  <a:gd name="T19" fmla="*/ 36 h 83"/>
                  <a:gd name="T20" fmla="*/ 11 w 155"/>
                  <a:gd name="T21" fmla="*/ 26 h 83"/>
                  <a:gd name="T22" fmla="*/ 23 w 155"/>
                  <a:gd name="T23" fmla="*/ 20 h 83"/>
                  <a:gd name="T24" fmla="*/ 34 w 155"/>
                  <a:gd name="T25" fmla="*/ 13 h 83"/>
                  <a:gd name="T26" fmla="*/ 47 w 155"/>
                  <a:gd name="T27" fmla="*/ 9 h 83"/>
                  <a:gd name="T28" fmla="*/ 61 w 155"/>
                  <a:gd name="T29" fmla="*/ 5 h 83"/>
                  <a:gd name="T30" fmla="*/ 74 w 155"/>
                  <a:gd name="T31" fmla="*/ 1 h 83"/>
                  <a:gd name="T32" fmla="*/ 87 w 155"/>
                  <a:gd name="T33" fmla="*/ 0 h 83"/>
                  <a:gd name="T34" fmla="*/ 100 w 155"/>
                  <a:gd name="T35" fmla="*/ 0 h 83"/>
                  <a:gd name="T36" fmla="*/ 114 w 155"/>
                  <a:gd name="T37" fmla="*/ 11 h 83"/>
                  <a:gd name="T38" fmla="*/ 129 w 155"/>
                  <a:gd name="T39" fmla="*/ 20 h 83"/>
                  <a:gd name="T40" fmla="*/ 142 w 155"/>
                  <a:gd name="T41" fmla="*/ 30 h 83"/>
                  <a:gd name="T42" fmla="*/ 155 w 155"/>
                  <a:gd name="T43" fmla="*/ 4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5" h="83">
                    <a:moveTo>
                      <a:pt x="155" y="43"/>
                    </a:moveTo>
                    <a:lnTo>
                      <a:pt x="140" y="49"/>
                    </a:lnTo>
                    <a:lnTo>
                      <a:pt x="125" y="58"/>
                    </a:lnTo>
                    <a:lnTo>
                      <a:pt x="108" y="68"/>
                    </a:lnTo>
                    <a:lnTo>
                      <a:pt x="91" y="77"/>
                    </a:lnTo>
                    <a:lnTo>
                      <a:pt x="74" y="83"/>
                    </a:lnTo>
                    <a:lnTo>
                      <a:pt x="59" y="83"/>
                    </a:lnTo>
                    <a:lnTo>
                      <a:pt x="42" y="77"/>
                    </a:lnTo>
                    <a:lnTo>
                      <a:pt x="25" y="62"/>
                    </a:lnTo>
                    <a:lnTo>
                      <a:pt x="0" y="36"/>
                    </a:lnTo>
                    <a:lnTo>
                      <a:pt x="11" y="26"/>
                    </a:lnTo>
                    <a:lnTo>
                      <a:pt x="23" y="20"/>
                    </a:lnTo>
                    <a:lnTo>
                      <a:pt x="34" y="13"/>
                    </a:lnTo>
                    <a:lnTo>
                      <a:pt x="47" y="9"/>
                    </a:lnTo>
                    <a:lnTo>
                      <a:pt x="61" y="5"/>
                    </a:lnTo>
                    <a:lnTo>
                      <a:pt x="74" y="1"/>
                    </a:lnTo>
                    <a:lnTo>
                      <a:pt x="87" y="0"/>
                    </a:lnTo>
                    <a:lnTo>
                      <a:pt x="100" y="0"/>
                    </a:lnTo>
                    <a:lnTo>
                      <a:pt x="114" y="11"/>
                    </a:lnTo>
                    <a:lnTo>
                      <a:pt x="129" y="20"/>
                    </a:lnTo>
                    <a:lnTo>
                      <a:pt x="142" y="30"/>
                    </a:lnTo>
                    <a:lnTo>
                      <a:pt x="155" y="43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5" name="Freeform 36"/>
              <p:cNvSpPr>
                <a:spLocks/>
              </p:cNvSpPr>
              <p:nvPr/>
            </p:nvSpPr>
            <p:spPr bwMode="auto">
              <a:xfrm>
                <a:off x="1824038" y="2879725"/>
                <a:ext cx="95250" cy="39688"/>
              </a:xfrm>
              <a:custGeom>
                <a:avLst/>
                <a:gdLst>
                  <a:gd name="T0" fmla="*/ 120 w 120"/>
                  <a:gd name="T1" fmla="*/ 6 h 50"/>
                  <a:gd name="T2" fmla="*/ 120 w 120"/>
                  <a:gd name="T3" fmla="*/ 17 h 50"/>
                  <a:gd name="T4" fmla="*/ 118 w 120"/>
                  <a:gd name="T5" fmla="*/ 27 h 50"/>
                  <a:gd name="T6" fmla="*/ 112 w 120"/>
                  <a:gd name="T7" fmla="*/ 33 h 50"/>
                  <a:gd name="T8" fmla="*/ 105 w 120"/>
                  <a:gd name="T9" fmla="*/ 38 h 50"/>
                  <a:gd name="T10" fmla="*/ 95 w 120"/>
                  <a:gd name="T11" fmla="*/ 42 h 50"/>
                  <a:gd name="T12" fmla="*/ 86 w 120"/>
                  <a:gd name="T13" fmla="*/ 46 h 50"/>
                  <a:gd name="T14" fmla="*/ 76 w 120"/>
                  <a:gd name="T15" fmla="*/ 48 h 50"/>
                  <a:gd name="T16" fmla="*/ 67 w 120"/>
                  <a:gd name="T17" fmla="*/ 50 h 50"/>
                  <a:gd name="T18" fmla="*/ 57 w 120"/>
                  <a:gd name="T19" fmla="*/ 46 h 50"/>
                  <a:gd name="T20" fmla="*/ 46 w 120"/>
                  <a:gd name="T21" fmla="*/ 44 h 50"/>
                  <a:gd name="T22" fmla="*/ 35 w 120"/>
                  <a:gd name="T23" fmla="*/ 44 h 50"/>
                  <a:gd name="T24" fmla="*/ 23 w 120"/>
                  <a:gd name="T25" fmla="*/ 42 h 50"/>
                  <a:gd name="T26" fmla="*/ 14 w 120"/>
                  <a:gd name="T27" fmla="*/ 38 h 50"/>
                  <a:gd name="T28" fmla="*/ 6 w 120"/>
                  <a:gd name="T29" fmla="*/ 33 h 50"/>
                  <a:gd name="T30" fmla="*/ 0 w 120"/>
                  <a:gd name="T31" fmla="*/ 23 h 50"/>
                  <a:gd name="T32" fmla="*/ 0 w 120"/>
                  <a:gd name="T33" fmla="*/ 10 h 50"/>
                  <a:gd name="T34" fmla="*/ 14 w 120"/>
                  <a:gd name="T35" fmla="*/ 8 h 50"/>
                  <a:gd name="T36" fmla="*/ 25 w 120"/>
                  <a:gd name="T37" fmla="*/ 8 h 50"/>
                  <a:gd name="T38" fmla="*/ 38 w 120"/>
                  <a:gd name="T39" fmla="*/ 10 h 50"/>
                  <a:gd name="T40" fmla="*/ 52 w 120"/>
                  <a:gd name="T41" fmla="*/ 10 h 50"/>
                  <a:gd name="T42" fmla="*/ 63 w 120"/>
                  <a:gd name="T43" fmla="*/ 12 h 50"/>
                  <a:gd name="T44" fmla="*/ 74 w 120"/>
                  <a:gd name="T45" fmla="*/ 12 h 50"/>
                  <a:gd name="T46" fmla="*/ 86 w 120"/>
                  <a:gd name="T47" fmla="*/ 8 h 50"/>
                  <a:gd name="T48" fmla="*/ 97 w 120"/>
                  <a:gd name="T49" fmla="*/ 0 h 50"/>
                  <a:gd name="T50" fmla="*/ 103 w 120"/>
                  <a:gd name="T51" fmla="*/ 2 h 50"/>
                  <a:gd name="T52" fmla="*/ 108 w 120"/>
                  <a:gd name="T53" fmla="*/ 2 h 50"/>
                  <a:gd name="T54" fmla="*/ 114 w 120"/>
                  <a:gd name="T55" fmla="*/ 4 h 50"/>
                  <a:gd name="T56" fmla="*/ 120 w 120"/>
                  <a:gd name="T57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0" h="50">
                    <a:moveTo>
                      <a:pt x="120" y="6"/>
                    </a:moveTo>
                    <a:lnTo>
                      <a:pt x="120" y="17"/>
                    </a:lnTo>
                    <a:lnTo>
                      <a:pt x="118" y="27"/>
                    </a:lnTo>
                    <a:lnTo>
                      <a:pt x="112" y="33"/>
                    </a:lnTo>
                    <a:lnTo>
                      <a:pt x="105" y="38"/>
                    </a:lnTo>
                    <a:lnTo>
                      <a:pt x="95" y="42"/>
                    </a:lnTo>
                    <a:lnTo>
                      <a:pt x="86" y="46"/>
                    </a:lnTo>
                    <a:lnTo>
                      <a:pt x="76" y="48"/>
                    </a:lnTo>
                    <a:lnTo>
                      <a:pt x="67" y="50"/>
                    </a:lnTo>
                    <a:lnTo>
                      <a:pt x="57" y="46"/>
                    </a:lnTo>
                    <a:lnTo>
                      <a:pt x="46" y="44"/>
                    </a:lnTo>
                    <a:lnTo>
                      <a:pt x="35" y="44"/>
                    </a:lnTo>
                    <a:lnTo>
                      <a:pt x="23" y="42"/>
                    </a:lnTo>
                    <a:lnTo>
                      <a:pt x="14" y="38"/>
                    </a:lnTo>
                    <a:lnTo>
                      <a:pt x="6" y="33"/>
                    </a:lnTo>
                    <a:lnTo>
                      <a:pt x="0" y="23"/>
                    </a:lnTo>
                    <a:lnTo>
                      <a:pt x="0" y="10"/>
                    </a:lnTo>
                    <a:lnTo>
                      <a:pt x="14" y="8"/>
                    </a:lnTo>
                    <a:lnTo>
                      <a:pt x="25" y="8"/>
                    </a:lnTo>
                    <a:lnTo>
                      <a:pt x="38" y="10"/>
                    </a:lnTo>
                    <a:lnTo>
                      <a:pt x="52" y="10"/>
                    </a:lnTo>
                    <a:lnTo>
                      <a:pt x="63" y="12"/>
                    </a:lnTo>
                    <a:lnTo>
                      <a:pt x="74" y="12"/>
                    </a:lnTo>
                    <a:lnTo>
                      <a:pt x="86" y="8"/>
                    </a:lnTo>
                    <a:lnTo>
                      <a:pt x="97" y="0"/>
                    </a:lnTo>
                    <a:lnTo>
                      <a:pt x="103" y="2"/>
                    </a:lnTo>
                    <a:lnTo>
                      <a:pt x="108" y="2"/>
                    </a:lnTo>
                    <a:lnTo>
                      <a:pt x="114" y="4"/>
                    </a:lnTo>
                    <a:lnTo>
                      <a:pt x="120" y="6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6" name="Freeform 37"/>
              <p:cNvSpPr>
                <a:spLocks/>
              </p:cNvSpPr>
              <p:nvPr/>
            </p:nvSpPr>
            <p:spPr bwMode="auto">
              <a:xfrm>
                <a:off x="2522538" y="2879725"/>
                <a:ext cx="46038" cy="31750"/>
              </a:xfrm>
              <a:custGeom>
                <a:avLst/>
                <a:gdLst>
                  <a:gd name="T0" fmla="*/ 57 w 57"/>
                  <a:gd name="T1" fmla="*/ 4 h 40"/>
                  <a:gd name="T2" fmla="*/ 50 w 57"/>
                  <a:gd name="T3" fmla="*/ 17 h 40"/>
                  <a:gd name="T4" fmla="*/ 37 w 57"/>
                  <a:gd name="T5" fmla="*/ 27 h 40"/>
                  <a:gd name="T6" fmla="*/ 21 w 57"/>
                  <a:gd name="T7" fmla="*/ 36 h 40"/>
                  <a:gd name="T8" fmla="*/ 8 w 57"/>
                  <a:gd name="T9" fmla="*/ 40 h 40"/>
                  <a:gd name="T10" fmla="*/ 0 w 57"/>
                  <a:gd name="T11" fmla="*/ 34 h 40"/>
                  <a:gd name="T12" fmla="*/ 10 w 57"/>
                  <a:gd name="T13" fmla="*/ 23 h 40"/>
                  <a:gd name="T14" fmla="*/ 23 w 57"/>
                  <a:gd name="T15" fmla="*/ 14 h 40"/>
                  <a:gd name="T16" fmla="*/ 38 w 57"/>
                  <a:gd name="T17" fmla="*/ 6 h 40"/>
                  <a:gd name="T18" fmla="*/ 52 w 57"/>
                  <a:gd name="T19" fmla="*/ 0 h 40"/>
                  <a:gd name="T20" fmla="*/ 57 w 57"/>
                  <a:gd name="T21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40">
                    <a:moveTo>
                      <a:pt x="57" y="4"/>
                    </a:moveTo>
                    <a:lnTo>
                      <a:pt x="50" y="17"/>
                    </a:lnTo>
                    <a:lnTo>
                      <a:pt x="37" y="27"/>
                    </a:lnTo>
                    <a:lnTo>
                      <a:pt x="21" y="36"/>
                    </a:lnTo>
                    <a:lnTo>
                      <a:pt x="8" y="40"/>
                    </a:lnTo>
                    <a:lnTo>
                      <a:pt x="0" y="34"/>
                    </a:lnTo>
                    <a:lnTo>
                      <a:pt x="10" y="23"/>
                    </a:lnTo>
                    <a:lnTo>
                      <a:pt x="23" y="14"/>
                    </a:lnTo>
                    <a:lnTo>
                      <a:pt x="38" y="6"/>
                    </a:lnTo>
                    <a:lnTo>
                      <a:pt x="52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7" name="Freeform 38"/>
              <p:cNvSpPr>
                <a:spLocks/>
              </p:cNvSpPr>
              <p:nvPr/>
            </p:nvSpPr>
            <p:spPr bwMode="auto">
              <a:xfrm>
                <a:off x="2573338" y="2917825"/>
                <a:ext cx="41275" cy="28575"/>
              </a:xfrm>
              <a:custGeom>
                <a:avLst/>
                <a:gdLst>
                  <a:gd name="T0" fmla="*/ 53 w 53"/>
                  <a:gd name="T1" fmla="*/ 2 h 36"/>
                  <a:gd name="T2" fmla="*/ 44 w 53"/>
                  <a:gd name="T3" fmla="*/ 15 h 36"/>
                  <a:gd name="T4" fmla="*/ 32 w 53"/>
                  <a:gd name="T5" fmla="*/ 23 h 36"/>
                  <a:gd name="T6" fmla="*/ 19 w 53"/>
                  <a:gd name="T7" fmla="*/ 28 h 36"/>
                  <a:gd name="T8" fmla="*/ 8 w 53"/>
                  <a:gd name="T9" fmla="*/ 36 h 36"/>
                  <a:gd name="T10" fmla="*/ 0 w 53"/>
                  <a:gd name="T11" fmla="*/ 30 h 36"/>
                  <a:gd name="T12" fmla="*/ 15 w 53"/>
                  <a:gd name="T13" fmla="*/ 21 h 36"/>
                  <a:gd name="T14" fmla="*/ 27 w 53"/>
                  <a:gd name="T15" fmla="*/ 9 h 36"/>
                  <a:gd name="T16" fmla="*/ 38 w 53"/>
                  <a:gd name="T17" fmla="*/ 0 h 36"/>
                  <a:gd name="T18" fmla="*/ 53 w 53"/>
                  <a:gd name="T19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36">
                    <a:moveTo>
                      <a:pt x="53" y="2"/>
                    </a:moveTo>
                    <a:lnTo>
                      <a:pt x="44" y="15"/>
                    </a:lnTo>
                    <a:lnTo>
                      <a:pt x="32" y="23"/>
                    </a:lnTo>
                    <a:lnTo>
                      <a:pt x="19" y="28"/>
                    </a:lnTo>
                    <a:lnTo>
                      <a:pt x="8" y="36"/>
                    </a:lnTo>
                    <a:lnTo>
                      <a:pt x="0" y="30"/>
                    </a:lnTo>
                    <a:lnTo>
                      <a:pt x="15" y="21"/>
                    </a:lnTo>
                    <a:lnTo>
                      <a:pt x="27" y="9"/>
                    </a:lnTo>
                    <a:lnTo>
                      <a:pt x="38" y="0"/>
                    </a:lnTo>
                    <a:lnTo>
                      <a:pt x="53" y="2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8" name="Freeform 39"/>
              <p:cNvSpPr>
                <a:spLocks/>
              </p:cNvSpPr>
              <p:nvPr/>
            </p:nvSpPr>
            <p:spPr bwMode="auto">
              <a:xfrm>
                <a:off x="2719388" y="2932113"/>
                <a:ext cx="122238" cy="71438"/>
              </a:xfrm>
              <a:custGeom>
                <a:avLst/>
                <a:gdLst>
                  <a:gd name="T0" fmla="*/ 156 w 156"/>
                  <a:gd name="T1" fmla="*/ 36 h 89"/>
                  <a:gd name="T2" fmla="*/ 148 w 156"/>
                  <a:gd name="T3" fmla="*/ 45 h 89"/>
                  <a:gd name="T4" fmla="*/ 139 w 156"/>
                  <a:gd name="T5" fmla="*/ 53 h 89"/>
                  <a:gd name="T6" fmla="*/ 129 w 156"/>
                  <a:gd name="T7" fmla="*/ 59 h 89"/>
                  <a:gd name="T8" fmla="*/ 118 w 156"/>
                  <a:gd name="T9" fmla="*/ 64 h 89"/>
                  <a:gd name="T10" fmla="*/ 106 w 156"/>
                  <a:gd name="T11" fmla="*/ 70 h 89"/>
                  <a:gd name="T12" fmla="*/ 95 w 156"/>
                  <a:gd name="T13" fmla="*/ 76 h 89"/>
                  <a:gd name="T14" fmla="*/ 84 w 156"/>
                  <a:gd name="T15" fmla="*/ 81 h 89"/>
                  <a:gd name="T16" fmla="*/ 72 w 156"/>
                  <a:gd name="T17" fmla="*/ 89 h 89"/>
                  <a:gd name="T18" fmla="*/ 63 w 156"/>
                  <a:gd name="T19" fmla="*/ 85 h 89"/>
                  <a:gd name="T20" fmla="*/ 53 w 156"/>
                  <a:gd name="T21" fmla="*/ 79 h 89"/>
                  <a:gd name="T22" fmla="*/ 44 w 156"/>
                  <a:gd name="T23" fmla="*/ 74 h 89"/>
                  <a:gd name="T24" fmla="*/ 34 w 156"/>
                  <a:gd name="T25" fmla="*/ 66 h 89"/>
                  <a:gd name="T26" fmla="*/ 25 w 156"/>
                  <a:gd name="T27" fmla="*/ 60 h 89"/>
                  <a:gd name="T28" fmla="*/ 17 w 156"/>
                  <a:gd name="T29" fmla="*/ 53 h 89"/>
                  <a:gd name="T30" fmla="*/ 8 w 156"/>
                  <a:gd name="T31" fmla="*/ 45 h 89"/>
                  <a:gd name="T32" fmla="*/ 0 w 156"/>
                  <a:gd name="T33" fmla="*/ 40 h 89"/>
                  <a:gd name="T34" fmla="*/ 13 w 156"/>
                  <a:gd name="T35" fmla="*/ 34 h 89"/>
                  <a:gd name="T36" fmla="*/ 27 w 156"/>
                  <a:gd name="T37" fmla="*/ 26 h 89"/>
                  <a:gd name="T38" fmla="*/ 40 w 156"/>
                  <a:gd name="T39" fmla="*/ 17 h 89"/>
                  <a:gd name="T40" fmla="*/ 53 w 156"/>
                  <a:gd name="T41" fmla="*/ 9 h 89"/>
                  <a:gd name="T42" fmla="*/ 66 w 156"/>
                  <a:gd name="T43" fmla="*/ 4 h 89"/>
                  <a:gd name="T44" fmla="*/ 80 w 156"/>
                  <a:gd name="T45" fmla="*/ 0 h 89"/>
                  <a:gd name="T46" fmla="*/ 95 w 156"/>
                  <a:gd name="T47" fmla="*/ 0 h 89"/>
                  <a:gd name="T48" fmla="*/ 108 w 156"/>
                  <a:gd name="T49" fmla="*/ 2 h 89"/>
                  <a:gd name="T50" fmla="*/ 120 w 156"/>
                  <a:gd name="T51" fmla="*/ 11 h 89"/>
                  <a:gd name="T52" fmla="*/ 131 w 156"/>
                  <a:gd name="T53" fmla="*/ 19 h 89"/>
                  <a:gd name="T54" fmla="*/ 144 w 156"/>
                  <a:gd name="T55" fmla="*/ 26 h 89"/>
                  <a:gd name="T56" fmla="*/ 156 w 156"/>
                  <a:gd name="T57" fmla="*/ 3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6" h="89">
                    <a:moveTo>
                      <a:pt x="156" y="36"/>
                    </a:moveTo>
                    <a:lnTo>
                      <a:pt x="148" y="45"/>
                    </a:lnTo>
                    <a:lnTo>
                      <a:pt x="139" y="53"/>
                    </a:lnTo>
                    <a:lnTo>
                      <a:pt x="129" y="59"/>
                    </a:lnTo>
                    <a:lnTo>
                      <a:pt x="118" y="64"/>
                    </a:lnTo>
                    <a:lnTo>
                      <a:pt x="106" y="70"/>
                    </a:lnTo>
                    <a:lnTo>
                      <a:pt x="95" y="76"/>
                    </a:lnTo>
                    <a:lnTo>
                      <a:pt x="84" y="81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3" y="79"/>
                    </a:lnTo>
                    <a:lnTo>
                      <a:pt x="44" y="74"/>
                    </a:lnTo>
                    <a:lnTo>
                      <a:pt x="34" y="66"/>
                    </a:lnTo>
                    <a:lnTo>
                      <a:pt x="25" y="60"/>
                    </a:lnTo>
                    <a:lnTo>
                      <a:pt x="17" y="53"/>
                    </a:lnTo>
                    <a:lnTo>
                      <a:pt x="8" y="45"/>
                    </a:lnTo>
                    <a:lnTo>
                      <a:pt x="0" y="40"/>
                    </a:lnTo>
                    <a:lnTo>
                      <a:pt x="13" y="34"/>
                    </a:lnTo>
                    <a:lnTo>
                      <a:pt x="27" y="26"/>
                    </a:lnTo>
                    <a:lnTo>
                      <a:pt x="40" y="17"/>
                    </a:lnTo>
                    <a:lnTo>
                      <a:pt x="53" y="9"/>
                    </a:lnTo>
                    <a:lnTo>
                      <a:pt x="66" y="4"/>
                    </a:lnTo>
                    <a:lnTo>
                      <a:pt x="80" y="0"/>
                    </a:lnTo>
                    <a:lnTo>
                      <a:pt x="95" y="0"/>
                    </a:lnTo>
                    <a:lnTo>
                      <a:pt x="108" y="2"/>
                    </a:lnTo>
                    <a:lnTo>
                      <a:pt x="120" y="11"/>
                    </a:lnTo>
                    <a:lnTo>
                      <a:pt x="131" y="19"/>
                    </a:lnTo>
                    <a:lnTo>
                      <a:pt x="144" y="26"/>
                    </a:lnTo>
                    <a:lnTo>
                      <a:pt x="156" y="36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9" name="Freeform 40"/>
              <p:cNvSpPr>
                <a:spLocks/>
              </p:cNvSpPr>
              <p:nvPr/>
            </p:nvSpPr>
            <p:spPr bwMode="auto">
              <a:xfrm>
                <a:off x="1955800" y="2933700"/>
                <a:ext cx="100013" cy="79375"/>
              </a:xfrm>
              <a:custGeom>
                <a:avLst/>
                <a:gdLst>
                  <a:gd name="T0" fmla="*/ 127 w 127"/>
                  <a:gd name="T1" fmla="*/ 98 h 98"/>
                  <a:gd name="T2" fmla="*/ 112 w 127"/>
                  <a:gd name="T3" fmla="*/ 87 h 98"/>
                  <a:gd name="T4" fmla="*/ 95 w 127"/>
                  <a:gd name="T5" fmla="*/ 75 h 98"/>
                  <a:gd name="T6" fmla="*/ 78 w 127"/>
                  <a:gd name="T7" fmla="*/ 64 h 98"/>
                  <a:gd name="T8" fmla="*/ 61 w 127"/>
                  <a:gd name="T9" fmla="*/ 51 h 98"/>
                  <a:gd name="T10" fmla="*/ 44 w 127"/>
                  <a:gd name="T11" fmla="*/ 39 h 98"/>
                  <a:gd name="T12" fmla="*/ 29 w 127"/>
                  <a:gd name="T13" fmla="*/ 26 h 98"/>
                  <a:gd name="T14" fmla="*/ 14 w 127"/>
                  <a:gd name="T15" fmla="*/ 13 h 98"/>
                  <a:gd name="T16" fmla="*/ 0 w 127"/>
                  <a:gd name="T17" fmla="*/ 0 h 98"/>
                  <a:gd name="T18" fmla="*/ 17 w 127"/>
                  <a:gd name="T19" fmla="*/ 9 h 98"/>
                  <a:gd name="T20" fmla="*/ 35 w 127"/>
                  <a:gd name="T21" fmla="*/ 20 h 98"/>
                  <a:gd name="T22" fmla="*/ 52 w 127"/>
                  <a:gd name="T23" fmla="*/ 30 h 98"/>
                  <a:gd name="T24" fmla="*/ 71 w 127"/>
                  <a:gd name="T25" fmla="*/ 41 h 98"/>
                  <a:gd name="T26" fmla="*/ 86 w 127"/>
                  <a:gd name="T27" fmla="*/ 55 h 98"/>
                  <a:gd name="T28" fmla="*/ 101 w 127"/>
                  <a:gd name="T29" fmla="*/ 68 h 98"/>
                  <a:gd name="T30" fmla="*/ 116 w 127"/>
                  <a:gd name="T31" fmla="*/ 81 h 98"/>
                  <a:gd name="T32" fmla="*/ 127 w 127"/>
                  <a:gd name="T33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98">
                    <a:moveTo>
                      <a:pt x="127" y="98"/>
                    </a:moveTo>
                    <a:lnTo>
                      <a:pt x="112" y="87"/>
                    </a:lnTo>
                    <a:lnTo>
                      <a:pt x="95" y="75"/>
                    </a:lnTo>
                    <a:lnTo>
                      <a:pt x="78" y="64"/>
                    </a:lnTo>
                    <a:lnTo>
                      <a:pt x="61" y="51"/>
                    </a:lnTo>
                    <a:lnTo>
                      <a:pt x="44" y="39"/>
                    </a:lnTo>
                    <a:lnTo>
                      <a:pt x="29" y="26"/>
                    </a:lnTo>
                    <a:lnTo>
                      <a:pt x="14" y="13"/>
                    </a:lnTo>
                    <a:lnTo>
                      <a:pt x="0" y="0"/>
                    </a:lnTo>
                    <a:lnTo>
                      <a:pt x="17" y="9"/>
                    </a:lnTo>
                    <a:lnTo>
                      <a:pt x="35" y="20"/>
                    </a:lnTo>
                    <a:lnTo>
                      <a:pt x="52" y="30"/>
                    </a:lnTo>
                    <a:lnTo>
                      <a:pt x="71" y="41"/>
                    </a:lnTo>
                    <a:lnTo>
                      <a:pt x="86" y="55"/>
                    </a:lnTo>
                    <a:lnTo>
                      <a:pt x="101" y="68"/>
                    </a:lnTo>
                    <a:lnTo>
                      <a:pt x="116" y="81"/>
                    </a:lnTo>
                    <a:lnTo>
                      <a:pt x="127" y="98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0" name="Freeform 41"/>
              <p:cNvSpPr>
                <a:spLocks/>
              </p:cNvSpPr>
              <p:nvPr/>
            </p:nvSpPr>
            <p:spPr bwMode="auto">
              <a:xfrm>
                <a:off x="2620963" y="2943225"/>
                <a:ext cx="39688" cy="34925"/>
              </a:xfrm>
              <a:custGeom>
                <a:avLst/>
                <a:gdLst>
                  <a:gd name="T0" fmla="*/ 51 w 51"/>
                  <a:gd name="T1" fmla="*/ 13 h 44"/>
                  <a:gd name="T2" fmla="*/ 40 w 51"/>
                  <a:gd name="T3" fmla="*/ 25 h 44"/>
                  <a:gd name="T4" fmla="*/ 26 w 51"/>
                  <a:gd name="T5" fmla="*/ 36 h 44"/>
                  <a:gd name="T6" fmla="*/ 15 w 51"/>
                  <a:gd name="T7" fmla="*/ 44 h 44"/>
                  <a:gd name="T8" fmla="*/ 0 w 51"/>
                  <a:gd name="T9" fmla="*/ 42 h 44"/>
                  <a:gd name="T10" fmla="*/ 13 w 51"/>
                  <a:gd name="T11" fmla="*/ 30 h 44"/>
                  <a:gd name="T12" fmla="*/ 26 w 51"/>
                  <a:gd name="T13" fmla="*/ 11 h 44"/>
                  <a:gd name="T14" fmla="*/ 38 w 51"/>
                  <a:gd name="T15" fmla="*/ 0 h 44"/>
                  <a:gd name="T16" fmla="*/ 51 w 51"/>
                  <a:gd name="T17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44">
                    <a:moveTo>
                      <a:pt x="51" y="13"/>
                    </a:moveTo>
                    <a:lnTo>
                      <a:pt x="40" y="25"/>
                    </a:lnTo>
                    <a:lnTo>
                      <a:pt x="26" y="36"/>
                    </a:lnTo>
                    <a:lnTo>
                      <a:pt x="15" y="44"/>
                    </a:lnTo>
                    <a:lnTo>
                      <a:pt x="0" y="42"/>
                    </a:lnTo>
                    <a:lnTo>
                      <a:pt x="13" y="30"/>
                    </a:lnTo>
                    <a:lnTo>
                      <a:pt x="26" y="11"/>
                    </a:lnTo>
                    <a:lnTo>
                      <a:pt x="38" y="0"/>
                    </a:lnTo>
                    <a:lnTo>
                      <a:pt x="51" y="13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1" name="Freeform 42"/>
              <p:cNvSpPr>
                <a:spLocks/>
              </p:cNvSpPr>
              <p:nvPr/>
            </p:nvSpPr>
            <p:spPr bwMode="auto">
              <a:xfrm>
                <a:off x="2795588" y="2979738"/>
                <a:ext cx="117475" cy="73025"/>
              </a:xfrm>
              <a:custGeom>
                <a:avLst/>
                <a:gdLst>
                  <a:gd name="T0" fmla="*/ 148 w 148"/>
                  <a:gd name="T1" fmla="*/ 45 h 92"/>
                  <a:gd name="T2" fmla="*/ 140 w 148"/>
                  <a:gd name="T3" fmla="*/ 55 h 92"/>
                  <a:gd name="T4" fmla="*/ 131 w 148"/>
                  <a:gd name="T5" fmla="*/ 62 h 92"/>
                  <a:gd name="T6" fmla="*/ 119 w 148"/>
                  <a:gd name="T7" fmla="*/ 68 h 92"/>
                  <a:gd name="T8" fmla="*/ 106 w 148"/>
                  <a:gd name="T9" fmla="*/ 72 h 92"/>
                  <a:gd name="T10" fmla="*/ 95 w 148"/>
                  <a:gd name="T11" fmla="*/ 75 h 92"/>
                  <a:gd name="T12" fmla="*/ 81 w 148"/>
                  <a:gd name="T13" fmla="*/ 81 h 92"/>
                  <a:gd name="T14" fmla="*/ 70 w 148"/>
                  <a:gd name="T15" fmla="*/ 85 h 92"/>
                  <a:gd name="T16" fmla="*/ 59 w 148"/>
                  <a:gd name="T17" fmla="*/ 92 h 92"/>
                  <a:gd name="T18" fmla="*/ 51 w 148"/>
                  <a:gd name="T19" fmla="*/ 89 h 92"/>
                  <a:gd name="T20" fmla="*/ 43 w 148"/>
                  <a:gd name="T21" fmla="*/ 85 h 92"/>
                  <a:gd name="T22" fmla="*/ 36 w 148"/>
                  <a:gd name="T23" fmla="*/ 81 h 92"/>
                  <a:gd name="T24" fmla="*/ 28 w 148"/>
                  <a:gd name="T25" fmla="*/ 75 h 92"/>
                  <a:gd name="T26" fmla="*/ 21 w 148"/>
                  <a:gd name="T27" fmla="*/ 72 h 92"/>
                  <a:gd name="T28" fmla="*/ 15 w 148"/>
                  <a:gd name="T29" fmla="*/ 66 h 92"/>
                  <a:gd name="T30" fmla="*/ 7 w 148"/>
                  <a:gd name="T31" fmla="*/ 58 h 92"/>
                  <a:gd name="T32" fmla="*/ 0 w 148"/>
                  <a:gd name="T33" fmla="*/ 53 h 92"/>
                  <a:gd name="T34" fmla="*/ 7 w 148"/>
                  <a:gd name="T35" fmla="*/ 43 h 92"/>
                  <a:gd name="T36" fmla="*/ 17 w 148"/>
                  <a:gd name="T37" fmla="*/ 36 h 92"/>
                  <a:gd name="T38" fmla="*/ 28 w 148"/>
                  <a:gd name="T39" fmla="*/ 30 h 92"/>
                  <a:gd name="T40" fmla="*/ 40 w 148"/>
                  <a:gd name="T41" fmla="*/ 22 h 92"/>
                  <a:gd name="T42" fmla="*/ 51 w 148"/>
                  <a:gd name="T43" fmla="*/ 18 h 92"/>
                  <a:gd name="T44" fmla="*/ 62 w 148"/>
                  <a:gd name="T45" fmla="*/ 13 h 92"/>
                  <a:gd name="T46" fmla="*/ 74 w 148"/>
                  <a:gd name="T47" fmla="*/ 5 h 92"/>
                  <a:gd name="T48" fmla="*/ 85 w 148"/>
                  <a:gd name="T49" fmla="*/ 0 h 92"/>
                  <a:gd name="T50" fmla="*/ 95 w 148"/>
                  <a:gd name="T51" fmla="*/ 3 h 92"/>
                  <a:gd name="T52" fmla="*/ 104 w 148"/>
                  <a:gd name="T53" fmla="*/ 7 h 92"/>
                  <a:gd name="T54" fmla="*/ 112 w 148"/>
                  <a:gd name="T55" fmla="*/ 13 h 92"/>
                  <a:gd name="T56" fmla="*/ 119 w 148"/>
                  <a:gd name="T57" fmla="*/ 18 h 92"/>
                  <a:gd name="T58" fmla="*/ 125 w 148"/>
                  <a:gd name="T59" fmla="*/ 26 h 92"/>
                  <a:gd name="T60" fmla="*/ 133 w 148"/>
                  <a:gd name="T61" fmla="*/ 32 h 92"/>
                  <a:gd name="T62" fmla="*/ 140 w 148"/>
                  <a:gd name="T63" fmla="*/ 39 h 92"/>
                  <a:gd name="T64" fmla="*/ 148 w 148"/>
                  <a:gd name="T65" fmla="*/ 4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8" h="92">
                    <a:moveTo>
                      <a:pt x="148" y="45"/>
                    </a:moveTo>
                    <a:lnTo>
                      <a:pt x="140" y="55"/>
                    </a:lnTo>
                    <a:lnTo>
                      <a:pt x="131" y="62"/>
                    </a:lnTo>
                    <a:lnTo>
                      <a:pt x="119" y="68"/>
                    </a:lnTo>
                    <a:lnTo>
                      <a:pt x="106" y="72"/>
                    </a:lnTo>
                    <a:lnTo>
                      <a:pt x="95" y="75"/>
                    </a:lnTo>
                    <a:lnTo>
                      <a:pt x="81" y="81"/>
                    </a:lnTo>
                    <a:lnTo>
                      <a:pt x="70" y="85"/>
                    </a:lnTo>
                    <a:lnTo>
                      <a:pt x="59" y="92"/>
                    </a:lnTo>
                    <a:lnTo>
                      <a:pt x="51" y="89"/>
                    </a:lnTo>
                    <a:lnTo>
                      <a:pt x="43" y="85"/>
                    </a:lnTo>
                    <a:lnTo>
                      <a:pt x="36" y="81"/>
                    </a:lnTo>
                    <a:lnTo>
                      <a:pt x="28" y="75"/>
                    </a:lnTo>
                    <a:lnTo>
                      <a:pt x="21" y="72"/>
                    </a:lnTo>
                    <a:lnTo>
                      <a:pt x="15" y="66"/>
                    </a:lnTo>
                    <a:lnTo>
                      <a:pt x="7" y="58"/>
                    </a:lnTo>
                    <a:lnTo>
                      <a:pt x="0" y="53"/>
                    </a:lnTo>
                    <a:lnTo>
                      <a:pt x="7" y="43"/>
                    </a:lnTo>
                    <a:lnTo>
                      <a:pt x="17" y="36"/>
                    </a:lnTo>
                    <a:lnTo>
                      <a:pt x="28" y="30"/>
                    </a:lnTo>
                    <a:lnTo>
                      <a:pt x="40" y="22"/>
                    </a:lnTo>
                    <a:lnTo>
                      <a:pt x="51" y="18"/>
                    </a:lnTo>
                    <a:lnTo>
                      <a:pt x="62" y="13"/>
                    </a:lnTo>
                    <a:lnTo>
                      <a:pt x="74" y="5"/>
                    </a:lnTo>
                    <a:lnTo>
                      <a:pt x="85" y="0"/>
                    </a:lnTo>
                    <a:lnTo>
                      <a:pt x="95" y="3"/>
                    </a:lnTo>
                    <a:lnTo>
                      <a:pt x="104" y="7"/>
                    </a:lnTo>
                    <a:lnTo>
                      <a:pt x="112" y="13"/>
                    </a:lnTo>
                    <a:lnTo>
                      <a:pt x="119" y="18"/>
                    </a:lnTo>
                    <a:lnTo>
                      <a:pt x="125" y="26"/>
                    </a:lnTo>
                    <a:lnTo>
                      <a:pt x="133" y="32"/>
                    </a:lnTo>
                    <a:lnTo>
                      <a:pt x="140" y="39"/>
                    </a:lnTo>
                    <a:lnTo>
                      <a:pt x="148" y="45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2" name="Freeform 43"/>
              <p:cNvSpPr>
                <a:spLocks/>
              </p:cNvSpPr>
              <p:nvPr/>
            </p:nvSpPr>
            <p:spPr bwMode="auto">
              <a:xfrm>
                <a:off x="2670175" y="2982913"/>
                <a:ext cx="39688" cy="30163"/>
              </a:xfrm>
              <a:custGeom>
                <a:avLst/>
                <a:gdLst>
                  <a:gd name="T0" fmla="*/ 50 w 50"/>
                  <a:gd name="T1" fmla="*/ 8 h 38"/>
                  <a:gd name="T2" fmla="*/ 42 w 50"/>
                  <a:gd name="T3" fmla="*/ 17 h 38"/>
                  <a:gd name="T4" fmla="*/ 31 w 50"/>
                  <a:gd name="T5" fmla="*/ 25 h 38"/>
                  <a:gd name="T6" fmla="*/ 19 w 50"/>
                  <a:gd name="T7" fmla="*/ 31 h 38"/>
                  <a:gd name="T8" fmla="*/ 8 w 50"/>
                  <a:gd name="T9" fmla="*/ 38 h 38"/>
                  <a:gd name="T10" fmla="*/ 0 w 50"/>
                  <a:gd name="T11" fmla="*/ 31 h 38"/>
                  <a:gd name="T12" fmla="*/ 14 w 50"/>
                  <a:gd name="T13" fmla="*/ 25 h 38"/>
                  <a:gd name="T14" fmla="*/ 23 w 50"/>
                  <a:gd name="T15" fmla="*/ 10 h 38"/>
                  <a:gd name="T16" fmla="*/ 33 w 50"/>
                  <a:gd name="T17" fmla="*/ 0 h 38"/>
                  <a:gd name="T18" fmla="*/ 50 w 50"/>
                  <a:gd name="T19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38">
                    <a:moveTo>
                      <a:pt x="50" y="8"/>
                    </a:moveTo>
                    <a:lnTo>
                      <a:pt x="42" y="17"/>
                    </a:lnTo>
                    <a:lnTo>
                      <a:pt x="31" y="25"/>
                    </a:lnTo>
                    <a:lnTo>
                      <a:pt x="19" y="31"/>
                    </a:lnTo>
                    <a:lnTo>
                      <a:pt x="8" y="38"/>
                    </a:lnTo>
                    <a:lnTo>
                      <a:pt x="0" y="31"/>
                    </a:lnTo>
                    <a:lnTo>
                      <a:pt x="14" y="25"/>
                    </a:lnTo>
                    <a:lnTo>
                      <a:pt x="23" y="10"/>
                    </a:lnTo>
                    <a:lnTo>
                      <a:pt x="33" y="0"/>
                    </a:lnTo>
                    <a:lnTo>
                      <a:pt x="50" y="8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3" name="Freeform 44"/>
              <p:cNvSpPr>
                <a:spLocks/>
              </p:cNvSpPr>
              <p:nvPr/>
            </p:nvSpPr>
            <p:spPr bwMode="auto">
              <a:xfrm>
                <a:off x="2100263" y="3001963"/>
                <a:ext cx="130175" cy="26988"/>
              </a:xfrm>
              <a:custGeom>
                <a:avLst/>
                <a:gdLst>
                  <a:gd name="T0" fmla="*/ 165 w 165"/>
                  <a:gd name="T1" fmla="*/ 6 h 34"/>
                  <a:gd name="T2" fmla="*/ 162 w 165"/>
                  <a:gd name="T3" fmla="*/ 25 h 34"/>
                  <a:gd name="T4" fmla="*/ 141 w 165"/>
                  <a:gd name="T5" fmla="*/ 25 h 34"/>
                  <a:gd name="T6" fmla="*/ 120 w 165"/>
                  <a:gd name="T7" fmla="*/ 27 h 34"/>
                  <a:gd name="T8" fmla="*/ 101 w 165"/>
                  <a:gd name="T9" fmla="*/ 28 h 34"/>
                  <a:gd name="T10" fmla="*/ 80 w 165"/>
                  <a:gd name="T11" fmla="*/ 30 h 34"/>
                  <a:gd name="T12" fmla="*/ 61 w 165"/>
                  <a:gd name="T13" fmla="*/ 34 h 34"/>
                  <a:gd name="T14" fmla="*/ 40 w 165"/>
                  <a:gd name="T15" fmla="*/ 34 h 34"/>
                  <a:gd name="T16" fmla="*/ 21 w 165"/>
                  <a:gd name="T17" fmla="*/ 34 h 34"/>
                  <a:gd name="T18" fmla="*/ 0 w 165"/>
                  <a:gd name="T19" fmla="*/ 32 h 34"/>
                  <a:gd name="T20" fmla="*/ 4 w 165"/>
                  <a:gd name="T21" fmla="*/ 19 h 34"/>
                  <a:gd name="T22" fmla="*/ 10 w 165"/>
                  <a:gd name="T23" fmla="*/ 11 h 34"/>
                  <a:gd name="T24" fmla="*/ 18 w 165"/>
                  <a:gd name="T25" fmla="*/ 9 h 34"/>
                  <a:gd name="T26" fmla="*/ 27 w 165"/>
                  <a:gd name="T27" fmla="*/ 8 h 34"/>
                  <a:gd name="T28" fmla="*/ 37 w 165"/>
                  <a:gd name="T29" fmla="*/ 9 h 34"/>
                  <a:gd name="T30" fmla="*/ 48 w 165"/>
                  <a:gd name="T31" fmla="*/ 9 h 34"/>
                  <a:gd name="T32" fmla="*/ 59 w 165"/>
                  <a:gd name="T33" fmla="*/ 9 h 34"/>
                  <a:gd name="T34" fmla="*/ 69 w 165"/>
                  <a:gd name="T35" fmla="*/ 6 h 34"/>
                  <a:gd name="T36" fmla="*/ 80 w 165"/>
                  <a:gd name="T37" fmla="*/ 6 h 34"/>
                  <a:gd name="T38" fmla="*/ 93 w 165"/>
                  <a:gd name="T39" fmla="*/ 4 h 34"/>
                  <a:gd name="T40" fmla="*/ 105 w 165"/>
                  <a:gd name="T41" fmla="*/ 2 h 34"/>
                  <a:gd name="T42" fmla="*/ 118 w 165"/>
                  <a:gd name="T43" fmla="*/ 0 h 34"/>
                  <a:gd name="T44" fmla="*/ 129 w 165"/>
                  <a:gd name="T45" fmla="*/ 0 h 34"/>
                  <a:gd name="T46" fmla="*/ 143 w 165"/>
                  <a:gd name="T47" fmla="*/ 0 h 34"/>
                  <a:gd name="T48" fmla="*/ 154 w 165"/>
                  <a:gd name="T49" fmla="*/ 2 h 34"/>
                  <a:gd name="T50" fmla="*/ 165 w 165"/>
                  <a:gd name="T51" fmla="*/ 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5" h="34">
                    <a:moveTo>
                      <a:pt x="165" y="6"/>
                    </a:moveTo>
                    <a:lnTo>
                      <a:pt x="162" y="25"/>
                    </a:lnTo>
                    <a:lnTo>
                      <a:pt x="141" y="25"/>
                    </a:lnTo>
                    <a:lnTo>
                      <a:pt x="120" y="27"/>
                    </a:lnTo>
                    <a:lnTo>
                      <a:pt x="101" y="28"/>
                    </a:lnTo>
                    <a:lnTo>
                      <a:pt x="80" y="30"/>
                    </a:lnTo>
                    <a:lnTo>
                      <a:pt x="61" y="34"/>
                    </a:lnTo>
                    <a:lnTo>
                      <a:pt x="40" y="34"/>
                    </a:lnTo>
                    <a:lnTo>
                      <a:pt x="21" y="34"/>
                    </a:lnTo>
                    <a:lnTo>
                      <a:pt x="0" y="32"/>
                    </a:lnTo>
                    <a:lnTo>
                      <a:pt x="4" y="19"/>
                    </a:lnTo>
                    <a:lnTo>
                      <a:pt x="10" y="11"/>
                    </a:lnTo>
                    <a:lnTo>
                      <a:pt x="18" y="9"/>
                    </a:lnTo>
                    <a:lnTo>
                      <a:pt x="27" y="8"/>
                    </a:lnTo>
                    <a:lnTo>
                      <a:pt x="37" y="9"/>
                    </a:lnTo>
                    <a:lnTo>
                      <a:pt x="48" y="9"/>
                    </a:lnTo>
                    <a:lnTo>
                      <a:pt x="59" y="9"/>
                    </a:lnTo>
                    <a:lnTo>
                      <a:pt x="69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5" y="2"/>
                    </a:lnTo>
                    <a:lnTo>
                      <a:pt x="118" y="0"/>
                    </a:lnTo>
                    <a:lnTo>
                      <a:pt x="129" y="0"/>
                    </a:lnTo>
                    <a:lnTo>
                      <a:pt x="143" y="0"/>
                    </a:lnTo>
                    <a:lnTo>
                      <a:pt x="154" y="2"/>
                    </a:lnTo>
                    <a:lnTo>
                      <a:pt x="165" y="6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4" name="Freeform 45"/>
              <p:cNvSpPr>
                <a:spLocks/>
              </p:cNvSpPr>
              <p:nvPr/>
            </p:nvSpPr>
            <p:spPr bwMode="auto">
              <a:xfrm>
                <a:off x="2724150" y="3021013"/>
                <a:ext cx="28575" cy="19050"/>
              </a:xfrm>
              <a:custGeom>
                <a:avLst/>
                <a:gdLst>
                  <a:gd name="T0" fmla="*/ 36 w 36"/>
                  <a:gd name="T1" fmla="*/ 0 h 22"/>
                  <a:gd name="T2" fmla="*/ 28 w 36"/>
                  <a:gd name="T3" fmla="*/ 7 h 22"/>
                  <a:gd name="T4" fmla="*/ 21 w 36"/>
                  <a:gd name="T5" fmla="*/ 15 h 22"/>
                  <a:gd name="T6" fmla="*/ 11 w 36"/>
                  <a:gd name="T7" fmla="*/ 21 h 22"/>
                  <a:gd name="T8" fmla="*/ 0 w 36"/>
                  <a:gd name="T9" fmla="*/ 22 h 22"/>
                  <a:gd name="T10" fmla="*/ 7 w 36"/>
                  <a:gd name="T11" fmla="*/ 15 h 22"/>
                  <a:gd name="T12" fmla="*/ 17 w 36"/>
                  <a:gd name="T13" fmla="*/ 7 h 22"/>
                  <a:gd name="T14" fmla="*/ 26 w 36"/>
                  <a:gd name="T15" fmla="*/ 0 h 22"/>
                  <a:gd name="T16" fmla="*/ 36 w 36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2">
                    <a:moveTo>
                      <a:pt x="36" y="0"/>
                    </a:moveTo>
                    <a:lnTo>
                      <a:pt x="28" y="7"/>
                    </a:lnTo>
                    <a:lnTo>
                      <a:pt x="21" y="15"/>
                    </a:lnTo>
                    <a:lnTo>
                      <a:pt x="11" y="21"/>
                    </a:lnTo>
                    <a:lnTo>
                      <a:pt x="0" y="22"/>
                    </a:lnTo>
                    <a:lnTo>
                      <a:pt x="7" y="15"/>
                    </a:lnTo>
                    <a:lnTo>
                      <a:pt x="17" y="7"/>
                    </a:lnTo>
                    <a:lnTo>
                      <a:pt x="2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5" name="Freeform 46"/>
              <p:cNvSpPr>
                <a:spLocks/>
              </p:cNvSpPr>
              <p:nvPr/>
            </p:nvSpPr>
            <p:spPr bwMode="auto">
              <a:xfrm>
                <a:off x="2863850" y="3038475"/>
                <a:ext cx="127000" cy="68263"/>
              </a:xfrm>
              <a:custGeom>
                <a:avLst/>
                <a:gdLst>
                  <a:gd name="T0" fmla="*/ 161 w 161"/>
                  <a:gd name="T1" fmla="*/ 41 h 87"/>
                  <a:gd name="T2" fmla="*/ 150 w 161"/>
                  <a:gd name="T3" fmla="*/ 51 h 87"/>
                  <a:gd name="T4" fmla="*/ 139 w 161"/>
                  <a:gd name="T5" fmla="*/ 56 h 87"/>
                  <a:gd name="T6" fmla="*/ 125 w 161"/>
                  <a:gd name="T7" fmla="*/ 60 h 87"/>
                  <a:gd name="T8" fmla="*/ 112 w 161"/>
                  <a:gd name="T9" fmla="*/ 64 h 87"/>
                  <a:gd name="T10" fmla="*/ 99 w 161"/>
                  <a:gd name="T11" fmla="*/ 68 h 87"/>
                  <a:gd name="T12" fmla="*/ 86 w 161"/>
                  <a:gd name="T13" fmla="*/ 74 h 87"/>
                  <a:gd name="T14" fmla="*/ 74 w 161"/>
                  <a:gd name="T15" fmla="*/ 79 h 87"/>
                  <a:gd name="T16" fmla="*/ 63 w 161"/>
                  <a:gd name="T17" fmla="*/ 87 h 87"/>
                  <a:gd name="T18" fmla="*/ 53 w 161"/>
                  <a:gd name="T19" fmla="*/ 85 h 87"/>
                  <a:gd name="T20" fmla="*/ 44 w 161"/>
                  <a:gd name="T21" fmla="*/ 79 h 87"/>
                  <a:gd name="T22" fmla="*/ 36 w 161"/>
                  <a:gd name="T23" fmla="*/ 74 h 87"/>
                  <a:gd name="T24" fmla="*/ 29 w 161"/>
                  <a:gd name="T25" fmla="*/ 66 h 87"/>
                  <a:gd name="T26" fmla="*/ 23 w 161"/>
                  <a:gd name="T27" fmla="*/ 60 h 87"/>
                  <a:gd name="T28" fmla="*/ 15 w 161"/>
                  <a:gd name="T29" fmla="*/ 53 h 87"/>
                  <a:gd name="T30" fmla="*/ 8 w 161"/>
                  <a:gd name="T31" fmla="*/ 47 h 87"/>
                  <a:gd name="T32" fmla="*/ 0 w 161"/>
                  <a:gd name="T33" fmla="*/ 41 h 87"/>
                  <a:gd name="T34" fmla="*/ 12 w 161"/>
                  <a:gd name="T35" fmla="*/ 34 h 87"/>
                  <a:gd name="T36" fmla="*/ 25 w 161"/>
                  <a:gd name="T37" fmla="*/ 24 h 87"/>
                  <a:gd name="T38" fmla="*/ 40 w 161"/>
                  <a:gd name="T39" fmla="*/ 17 h 87"/>
                  <a:gd name="T40" fmla="*/ 55 w 161"/>
                  <a:gd name="T41" fmla="*/ 9 h 87"/>
                  <a:gd name="T42" fmla="*/ 70 w 161"/>
                  <a:gd name="T43" fmla="*/ 3 h 87"/>
                  <a:gd name="T44" fmla="*/ 86 w 161"/>
                  <a:gd name="T45" fmla="*/ 0 h 87"/>
                  <a:gd name="T46" fmla="*/ 101 w 161"/>
                  <a:gd name="T47" fmla="*/ 0 h 87"/>
                  <a:gd name="T48" fmla="*/ 116 w 161"/>
                  <a:gd name="T49" fmla="*/ 3 h 87"/>
                  <a:gd name="T50" fmla="*/ 161 w 161"/>
                  <a:gd name="T51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1" h="87">
                    <a:moveTo>
                      <a:pt x="161" y="41"/>
                    </a:moveTo>
                    <a:lnTo>
                      <a:pt x="150" y="51"/>
                    </a:lnTo>
                    <a:lnTo>
                      <a:pt x="139" y="56"/>
                    </a:lnTo>
                    <a:lnTo>
                      <a:pt x="125" y="60"/>
                    </a:lnTo>
                    <a:lnTo>
                      <a:pt x="112" y="64"/>
                    </a:lnTo>
                    <a:lnTo>
                      <a:pt x="99" y="68"/>
                    </a:lnTo>
                    <a:lnTo>
                      <a:pt x="86" y="74"/>
                    </a:lnTo>
                    <a:lnTo>
                      <a:pt x="74" y="79"/>
                    </a:lnTo>
                    <a:lnTo>
                      <a:pt x="63" y="87"/>
                    </a:lnTo>
                    <a:lnTo>
                      <a:pt x="53" y="85"/>
                    </a:lnTo>
                    <a:lnTo>
                      <a:pt x="44" y="79"/>
                    </a:lnTo>
                    <a:lnTo>
                      <a:pt x="36" y="74"/>
                    </a:lnTo>
                    <a:lnTo>
                      <a:pt x="29" y="66"/>
                    </a:lnTo>
                    <a:lnTo>
                      <a:pt x="23" y="60"/>
                    </a:lnTo>
                    <a:lnTo>
                      <a:pt x="15" y="53"/>
                    </a:lnTo>
                    <a:lnTo>
                      <a:pt x="8" y="47"/>
                    </a:lnTo>
                    <a:lnTo>
                      <a:pt x="0" y="41"/>
                    </a:lnTo>
                    <a:lnTo>
                      <a:pt x="12" y="34"/>
                    </a:lnTo>
                    <a:lnTo>
                      <a:pt x="25" y="24"/>
                    </a:lnTo>
                    <a:lnTo>
                      <a:pt x="40" y="17"/>
                    </a:lnTo>
                    <a:lnTo>
                      <a:pt x="55" y="9"/>
                    </a:lnTo>
                    <a:lnTo>
                      <a:pt x="70" y="3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16" y="3"/>
                    </a:lnTo>
                    <a:lnTo>
                      <a:pt x="161" y="41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6" name="Freeform 47"/>
              <p:cNvSpPr>
                <a:spLocks/>
              </p:cNvSpPr>
              <p:nvPr/>
            </p:nvSpPr>
            <p:spPr bwMode="auto">
              <a:xfrm>
                <a:off x="2768600" y="3048000"/>
                <a:ext cx="33338" cy="26988"/>
              </a:xfrm>
              <a:custGeom>
                <a:avLst/>
                <a:gdLst>
                  <a:gd name="T0" fmla="*/ 41 w 41"/>
                  <a:gd name="T1" fmla="*/ 5 h 32"/>
                  <a:gd name="T2" fmla="*/ 36 w 41"/>
                  <a:gd name="T3" fmla="*/ 19 h 32"/>
                  <a:gd name="T4" fmla="*/ 24 w 41"/>
                  <a:gd name="T5" fmla="*/ 24 h 32"/>
                  <a:gd name="T6" fmla="*/ 11 w 41"/>
                  <a:gd name="T7" fmla="*/ 26 h 32"/>
                  <a:gd name="T8" fmla="*/ 0 w 41"/>
                  <a:gd name="T9" fmla="*/ 32 h 32"/>
                  <a:gd name="T10" fmla="*/ 0 w 41"/>
                  <a:gd name="T11" fmla="*/ 21 h 32"/>
                  <a:gd name="T12" fmla="*/ 7 w 41"/>
                  <a:gd name="T13" fmla="*/ 13 h 32"/>
                  <a:gd name="T14" fmla="*/ 17 w 41"/>
                  <a:gd name="T15" fmla="*/ 7 h 32"/>
                  <a:gd name="T16" fmla="*/ 26 w 41"/>
                  <a:gd name="T17" fmla="*/ 0 h 32"/>
                  <a:gd name="T18" fmla="*/ 30 w 41"/>
                  <a:gd name="T19" fmla="*/ 2 h 32"/>
                  <a:gd name="T20" fmla="*/ 34 w 41"/>
                  <a:gd name="T21" fmla="*/ 2 h 32"/>
                  <a:gd name="T22" fmla="*/ 38 w 41"/>
                  <a:gd name="T23" fmla="*/ 4 h 32"/>
                  <a:gd name="T24" fmla="*/ 41 w 41"/>
                  <a:gd name="T25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32">
                    <a:moveTo>
                      <a:pt x="41" y="5"/>
                    </a:moveTo>
                    <a:lnTo>
                      <a:pt x="36" y="19"/>
                    </a:lnTo>
                    <a:lnTo>
                      <a:pt x="24" y="24"/>
                    </a:lnTo>
                    <a:lnTo>
                      <a:pt x="11" y="26"/>
                    </a:lnTo>
                    <a:lnTo>
                      <a:pt x="0" y="32"/>
                    </a:lnTo>
                    <a:lnTo>
                      <a:pt x="0" y="21"/>
                    </a:lnTo>
                    <a:lnTo>
                      <a:pt x="7" y="13"/>
                    </a:lnTo>
                    <a:lnTo>
                      <a:pt x="17" y="7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34" y="2"/>
                    </a:lnTo>
                    <a:lnTo>
                      <a:pt x="38" y="4"/>
                    </a:lnTo>
                    <a:lnTo>
                      <a:pt x="41" y="5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7" name="Freeform 48"/>
              <p:cNvSpPr>
                <a:spLocks/>
              </p:cNvSpPr>
              <p:nvPr/>
            </p:nvSpPr>
            <p:spPr bwMode="auto">
              <a:xfrm>
                <a:off x="2801938" y="3082925"/>
                <a:ext cx="47625" cy="36513"/>
              </a:xfrm>
              <a:custGeom>
                <a:avLst/>
                <a:gdLst>
                  <a:gd name="T0" fmla="*/ 61 w 61"/>
                  <a:gd name="T1" fmla="*/ 12 h 46"/>
                  <a:gd name="T2" fmla="*/ 52 w 61"/>
                  <a:gd name="T3" fmla="*/ 25 h 46"/>
                  <a:gd name="T4" fmla="*/ 38 w 61"/>
                  <a:gd name="T5" fmla="*/ 33 h 46"/>
                  <a:gd name="T6" fmla="*/ 23 w 61"/>
                  <a:gd name="T7" fmla="*/ 38 h 46"/>
                  <a:gd name="T8" fmla="*/ 8 w 61"/>
                  <a:gd name="T9" fmla="*/ 46 h 46"/>
                  <a:gd name="T10" fmla="*/ 4 w 61"/>
                  <a:gd name="T11" fmla="*/ 44 h 46"/>
                  <a:gd name="T12" fmla="*/ 2 w 61"/>
                  <a:gd name="T13" fmla="*/ 40 h 46"/>
                  <a:gd name="T14" fmla="*/ 0 w 61"/>
                  <a:gd name="T15" fmla="*/ 36 h 46"/>
                  <a:gd name="T16" fmla="*/ 0 w 61"/>
                  <a:gd name="T17" fmla="*/ 31 h 46"/>
                  <a:gd name="T18" fmla="*/ 10 w 61"/>
                  <a:gd name="T19" fmla="*/ 29 h 46"/>
                  <a:gd name="T20" fmla="*/ 17 w 61"/>
                  <a:gd name="T21" fmla="*/ 23 h 46"/>
                  <a:gd name="T22" fmla="*/ 25 w 61"/>
                  <a:gd name="T23" fmla="*/ 18 h 46"/>
                  <a:gd name="T24" fmla="*/ 31 w 61"/>
                  <a:gd name="T25" fmla="*/ 10 h 46"/>
                  <a:gd name="T26" fmla="*/ 38 w 61"/>
                  <a:gd name="T27" fmla="*/ 4 h 46"/>
                  <a:gd name="T28" fmla="*/ 44 w 61"/>
                  <a:gd name="T29" fmla="*/ 0 h 46"/>
                  <a:gd name="T30" fmla="*/ 52 w 61"/>
                  <a:gd name="T31" fmla="*/ 2 h 46"/>
                  <a:gd name="T32" fmla="*/ 61 w 61"/>
                  <a:gd name="T33" fmla="*/ 1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46">
                    <a:moveTo>
                      <a:pt x="61" y="12"/>
                    </a:moveTo>
                    <a:lnTo>
                      <a:pt x="52" y="25"/>
                    </a:lnTo>
                    <a:lnTo>
                      <a:pt x="38" y="33"/>
                    </a:lnTo>
                    <a:lnTo>
                      <a:pt x="23" y="38"/>
                    </a:lnTo>
                    <a:lnTo>
                      <a:pt x="8" y="46"/>
                    </a:lnTo>
                    <a:lnTo>
                      <a:pt x="4" y="44"/>
                    </a:lnTo>
                    <a:lnTo>
                      <a:pt x="2" y="40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10" y="29"/>
                    </a:lnTo>
                    <a:lnTo>
                      <a:pt x="17" y="23"/>
                    </a:lnTo>
                    <a:lnTo>
                      <a:pt x="25" y="18"/>
                    </a:lnTo>
                    <a:lnTo>
                      <a:pt x="31" y="10"/>
                    </a:lnTo>
                    <a:lnTo>
                      <a:pt x="38" y="4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8" name="Freeform 49"/>
              <p:cNvSpPr>
                <a:spLocks/>
              </p:cNvSpPr>
              <p:nvPr/>
            </p:nvSpPr>
            <p:spPr bwMode="auto">
              <a:xfrm>
                <a:off x="2932113" y="3090863"/>
                <a:ext cx="130175" cy="71438"/>
              </a:xfrm>
              <a:custGeom>
                <a:avLst/>
                <a:gdLst>
                  <a:gd name="T0" fmla="*/ 164 w 164"/>
                  <a:gd name="T1" fmla="*/ 40 h 91"/>
                  <a:gd name="T2" fmla="*/ 152 w 164"/>
                  <a:gd name="T3" fmla="*/ 51 h 91"/>
                  <a:gd name="T4" fmla="*/ 141 w 164"/>
                  <a:gd name="T5" fmla="*/ 61 h 91"/>
                  <a:gd name="T6" fmla="*/ 129 w 164"/>
                  <a:gd name="T7" fmla="*/ 70 h 91"/>
                  <a:gd name="T8" fmla="*/ 116 w 164"/>
                  <a:gd name="T9" fmla="*/ 78 h 91"/>
                  <a:gd name="T10" fmla="*/ 103 w 164"/>
                  <a:gd name="T11" fmla="*/ 85 h 91"/>
                  <a:gd name="T12" fmla="*/ 88 w 164"/>
                  <a:gd name="T13" fmla="*/ 89 h 91"/>
                  <a:gd name="T14" fmla="*/ 74 w 164"/>
                  <a:gd name="T15" fmla="*/ 91 h 91"/>
                  <a:gd name="T16" fmla="*/ 59 w 164"/>
                  <a:gd name="T17" fmla="*/ 91 h 91"/>
                  <a:gd name="T18" fmla="*/ 52 w 164"/>
                  <a:gd name="T19" fmla="*/ 83 h 91"/>
                  <a:gd name="T20" fmla="*/ 44 w 164"/>
                  <a:gd name="T21" fmla="*/ 78 h 91"/>
                  <a:gd name="T22" fmla="*/ 35 w 164"/>
                  <a:gd name="T23" fmla="*/ 72 h 91"/>
                  <a:gd name="T24" fmla="*/ 27 w 164"/>
                  <a:gd name="T25" fmla="*/ 66 h 91"/>
                  <a:gd name="T26" fmla="*/ 17 w 164"/>
                  <a:gd name="T27" fmla="*/ 59 h 91"/>
                  <a:gd name="T28" fmla="*/ 12 w 164"/>
                  <a:gd name="T29" fmla="*/ 53 h 91"/>
                  <a:gd name="T30" fmla="*/ 4 w 164"/>
                  <a:gd name="T31" fmla="*/ 45 h 91"/>
                  <a:gd name="T32" fmla="*/ 0 w 164"/>
                  <a:gd name="T33" fmla="*/ 36 h 91"/>
                  <a:gd name="T34" fmla="*/ 21 w 164"/>
                  <a:gd name="T35" fmla="*/ 30 h 91"/>
                  <a:gd name="T36" fmla="*/ 42 w 164"/>
                  <a:gd name="T37" fmla="*/ 21 h 91"/>
                  <a:gd name="T38" fmla="*/ 65 w 164"/>
                  <a:gd name="T39" fmla="*/ 11 h 91"/>
                  <a:gd name="T40" fmla="*/ 86 w 164"/>
                  <a:gd name="T41" fmla="*/ 4 h 91"/>
                  <a:gd name="T42" fmla="*/ 107 w 164"/>
                  <a:gd name="T43" fmla="*/ 0 h 91"/>
                  <a:gd name="T44" fmla="*/ 127 w 164"/>
                  <a:gd name="T45" fmla="*/ 4 h 91"/>
                  <a:gd name="T46" fmla="*/ 146 w 164"/>
                  <a:gd name="T47" fmla="*/ 15 h 91"/>
                  <a:gd name="T48" fmla="*/ 164 w 164"/>
                  <a:gd name="T49" fmla="*/ 4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4" h="91">
                    <a:moveTo>
                      <a:pt x="164" y="40"/>
                    </a:moveTo>
                    <a:lnTo>
                      <a:pt x="152" y="51"/>
                    </a:lnTo>
                    <a:lnTo>
                      <a:pt x="141" y="61"/>
                    </a:lnTo>
                    <a:lnTo>
                      <a:pt x="129" y="70"/>
                    </a:lnTo>
                    <a:lnTo>
                      <a:pt x="116" y="78"/>
                    </a:lnTo>
                    <a:lnTo>
                      <a:pt x="103" y="85"/>
                    </a:lnTo>
                    <a:lnTo>
                      <a:pt x="88" y="89"/>
                    </a:lnTo>
                    <a:lnTo>
                      <a:pt x="74" y="91"/>
                    </a:lnTo>
                    <a:lnTo>
                      <a:pt x="59" y="91"/>
                    </a:lnTo>
                    <a:lnTo>
                      <a:pt x="52" y="83"/>
                    </a:lnTo>
                    <a:lnTo>
                      <a:pt x="44" y="78"/>
                    </a:lnTo>
                    <a:lnTo>
                      <a:pt x="35" y="72"/>
                    </a:lnTo>
                    <a:lnTo>
                      <a:pt x="27" y="66"/>
                    </a:lnTo>
                    <a:lnTo>
                      <a:pt x="17" y="59"/>
                    </a:lnTo>
                    <a:lnTo>
                      <a:pt x="12" y="53"/>
                    </a:lnTo>
                    <a:lnTo>
                      <a:pt x="4" y="45"/>
                    </a:lnTo>
                    <a:lnTo>
                      <a:pt x="0" y="36"/>
                    </a:lnTo>
                    <a:lnTo>
                      <a:pt x="21" y="30"/>
                    </a:lnTo>
                    <a:lnTo>
                      <a:pt x="42" y="21"/>
                    </a:lnTo>
                    <a:lnTo>
                      <a:pt x="65" y="11"/>
                    </a:lnTo>
                    <a:lnTo>
                      <a:pt x="86" y="4"/>
                    </a:lnTo>
                    <a:lnTo>
                      <a:pt x="107" y="0"/>
                    </a:lnTo>
                    <a:lnTo>
                      <a:pt x="127" y="4"/>
                    </a:lnTo>
                    <a:lnTo>
                      <a:pt x="146" y="15"/>
                    </a:lnTo>
                    <a:lnTo>
                      <a:pt x="164" y="4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9" name="Freeform 50"/>
              <p:cNvSpPr>
                <a:spLocks/>
              </p:cNvSpPr>
              <p:nvPr/>
            </p:nvSpPr>
            <p:spPr bwMode="auto">
              <a:xfrm>
                <a:off x="2851150" y="3124200"/>
                <a:ext cx="47625" cy="30163"/>
              </a:xfrm>
              <a:custGeom>
                <a:avLst/>
                <a:gdLst>
                  <a:gd name="T0" fmla="*/ 61 w 61"/>
                  <a:gd name="T1" fmla="*/ 7 h 38"/>
                  <a:gd name="T2" fmla="*/ 53 w 61"/>
                  <a:gd name="T3" fmla="*/ 19 h 38"/>
                  <a:gd name="T4" fmla="*/ 38 w 61"/>
                  <a:gd name="T5" fmla="*/ 26 h 38"/>
                  <a:gd name="T6" fmla="*/ 23 w 61"/>
                  <a:gd name="T7" fmla="*/ 32 h 38"/>
                  <a:gd name="T8" fmla="*/ 8 w 61"/>
                  <a:gd name="T9" fmla="*/ 38 h 38"/>
                  <a:gd name="T10" fmla="*/ 4 w 61"/>
                  <a:gd name="T11" fmla="*/ 34 h 38"/>
                  <a:gd name="T12" fmla="*/ 2 w 61"/>
                  <a:gd name="T13" fmla="*/ 32 h 38"/>
                  <a:gd name="T14" fmla="*/ 0 w 61"/>
                  <a:gd name="T15" fmla="*/ 28 h 38"/>
                  <a:gd name="T16" fmla="*/ 0 w 61"/>
                  <a:gd name="T17" fmla="*/ 26 h 38"/>
                  <a:gd name="T18" fmla="*/ 9 w 61"/>
                  <a:gd name="T19" fmla="*/ 24 h 38"/>
                  <a:gd name="T20" fmla="*/ 17 w 61"/>
                  <a:gd name="T21" fmla="*/ 21 h 38"/>
                  <a:gd name="T22" fmla="*/ 25 w 61"/>
                  <a:gd name="T23" fmla="*/ 15 h 38"/>
                  <a:gd name="T24" fmla="*/ 32 w 61"/>
                  <a:gd name="T25" fmla="*/ 7 h 38"/>
                  <a:gd name="T26" fmla="*/ 38 w 61"/>
                  <a:gd name="T27" fmla="*/ 2 h 38"/>
                  <a:gd name="T28" fmla="*/ 46 w 61"/>
                  <a:gd name="T29" fmla="*/ 0 h 38"/>
                  <a:gd name="T30" fmla="*/ 53 w 61"/>
                  <a:gd name="T31" fmla="*/ 0 h 38"/>
                  <a:gd name="T32" fmla="*/ 61 w 61"/>
                  <a:gd name="T33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61" y="7"/>
                    </a:moveTo>
                    <a:lnTo>
                      <a:pt x="53" y="19"/>
                    </a:lnTo>
                    <a:lnTo>
                      <a:pt x="38" y="26"/>
                    </a:lnTo>
                    <a:lnTo>
                      <a:pt x="23" y="32"/>
                    </a:lnTo>
                    <a:lnTo>
                      <a:pt x="8" y="38"/>
                    </a:lnTo>
                    <a:lnTo>
                      <a:pt x="4" y="34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9" y="24"/>
                    </a:lnTo>
                    <a:lnTo>
                      <a:pt x="17" y="21"/>
                    </a:lnTo>
                    <a:lnTo>
                      <a:pt x="25" y="15"/>
                    </a:lnTo>
                    <a:lnTo>
                      <a:pt x="32" y="7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7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0" name="Freeform 51"/>
              <p:cNvSpPr>
                <a:spLocks/>
              </p:cNvSpPr>
              <p:nvPr/>
            </p:nvSpPr>
            <p:spPr bwMode="auto">
              <a:xfrm>
                <a:off x="3017838" y="3144838"/>
                <a:ext cx="134938" cy="82550"/>
              </a:xfrm>
              <a:custGeom>
                <a:avLst/>
                <a:gdLst>
                  <a:gd name="T0" fmla="*/ 168 w 168"/>
                  <a:gd name="T1" fmla="*/ 46 h 105"/>
                  <a:gd name="T2" fmla="*/ 159 w 168"/>
                  <a:gd name="T3" fmla="*/ 55 h 105"/>
                  <a:gd name="T4" fmla="*/ 149 w 168"/>
                  <a:gd name="T5" fmla="*/ 63 h 105"/>
                  <a:gd name="T6" fmla="*/ 136 w 168"/>
                  <a:gd name="T7" fmla="*/ 70 h 105"/>
                  <a:gd name="T8" fmla="*/ 125 w 168"/>
                  <a:gd name="T9" fmla="*/ 76 h 105"/>
                  <a:gd name="T10" fmla="*/ 113 w 168"/>
                  <a:gd name="T11" fmla="*/ 84 h 105"/>
                  <a:gd name="T12" fmla="*/ 100 w 168"/>
                  <a:gd name="T13" fmla="*/ 89 h 105"/>
                  <a:gd name="T14" fmla="*/ 89 w 168"/>
                  <a:gd name="T15" fmla="*/ 97 h 105"/>
                  <a:gd name="T16" fmla="*/ 77 w 168"/>
                  <a:gd name="T17" fmla="*/ 105 h 105"/>
                  <a:gd name="T18" fmla="*/ 64 w 168"/>
                  <a:gd name="T19" fmla="*/ 101 h 105"/>
                  <a:gd name="T20" fmla="*/ 53 w 168"/>
                  <a:gd name="T21" fmla="*/ 95 h 105"/>
                  <a:gd name="T22" fmla="*/ 39 w 168"/>
                  <a:gd name="T23" fmla="*/ 89 h 105"/>
                  <a:gd name="T24" fmla="*/ 30 w 168"/>
                  <a:gd name="T25" fmla="*/ 82 h 105"/>
                  <a:gd name="T26" fmla="*/ 18 w 168"/>
                  <a:gd name="T27" fmla="*/ 72 h 105"/>
                  <a:gd name="T28" fmla="*/ 11 w 168"/>
                  <a:gd name="T29" fmla="*/ 63 h 105"/>
                  <a:gd name="T30" fmla="*/ 3 w 168"/>
                  <a:gd name="T31" fmla="*/ 53 h 105"/>
                  <a:gd name="T32" fmla="*/ 0 w 168"/>
                  <a:gd name="T33" fmla="*/ 42 h 105"/>
                  <a:gd name="T34" fmla="*/ 13 w 168"/>
                  <a:gd name="T35" fmla="*/ 34 h 105"/>
                  <a:gd name="T36" fmla="*/ 26 w 168"/>
                  <a:gd name="T37" fmla="*/ 27 h 105"/>
                  <a:gd name="T38" fmla="*/ 37 w 168"/>
                  <a:gd name="T39" fmla="*/ 17 h 105"/>
                  <a:gd name="T40" fmla="*/ 51 w 168"/>
                  <a:gd name="T41" fmla="*/ 10 h 105"/>
                  <a:gd name="T42" fmla="*/ 64 w 168"/>
                  <a:gd name="T43" fmla="*/ 4 h 105"/>
                  <a:gd name="T44" fmla="*/ 79 w 168"/>
                  <a:gd name="T45" fmla="*/ 0 h 105"/>
                  <a:gd name="T46" fmla="*/ 92 w 168"/>
                  <a:gd name="T47" fmla="*/ 0 h 105"/>
                  <a:gd name="T48" fmla="*/ 108 w 168"/>
                  <a:gd name="T49" fmla="*/ 2 h 105"/>
                  <a:gd name="T50" fmla="*/ 168 w 168"/>
                  <a:gd name="T51" fmla="*/ 4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" h="105">
                    <a:moveTo>
                      <a:pt x="168" y="46"/>
                    </a:moveTo>
                    <a:lnTo>
                      <a:pt x="159" y="55"/>
                    </a:lnTo>
                    <a:lnTo>
                      <a:pt x="149" y="63"/>
                    </a:lnTo>
                    <a:lnTo>
                      <a:pt x="136" y="70"/>
                    </a:lnTo>
                    <a:lnTo>
                      <a:pt x="125" y="76"/>
                    </a:lnTo>
                    <a:lnTo>
                      <a:pt x="113" y="84"/>
                    </a:lnTo>
                    <a:lnTo>
                      <a:pt x="100" y="89"/>
                    </a:lnTo>
                    <a:lnTo>
                      <a:pt x="89" y="97"/>
                    </a:lnTo>
                    <a:lnTo>
                      <a:pt x="77" y="105"/>
                    </a:lnTo>
                    <a:lnTo>
                      <a:pt x="64" y="101"/>
                    </a:lnTo>
                    <a:lnTo>
                      <a:pt x="53" y="95"/>
                    </a:lnTo>
                    <a:lnTo>
                      <a:pt x="39" y="89"/>
                    </a:lnTo>
                    <a:lnTo>
                      <a:pt x="30" y="82"/>
                    </a:lnTo>
                    <a:lnTo>
                      <a:pt x="18" y="72"/>
                    </a:lnTo>
                    <a:lnTo>
                      <a:pt x="11" y="63"/>
                    </a:lnTo>
                    <a:lnTo>
                      <a:pt x="3" y="53"/>
                    </a:lnTo>
                    <a:lnTo>
                      <a:pt x="0" y="42"/>
                    </a:lnTo>
                    <a:lnTo>
                      <a:pt x="13" y="34"/>
                    </a:lnTo>
                    <a:lnTo>
                      <a:pt x="26" y="27"/>
                    </a:lnTo>
                    <a:lnTo>
                      <a:pt x="37" y="17"/>
                    </a:lnTo>
                    <a:lnTo>
                      <a:pt x="51" y="10"/>
                    </a:lnTo>
                    <a:lnTo>
                      <a:pt x="64" y="4"/>
                    </a:lnTo>
                    <a:lnTo>
                      <a:pt x="79" y="0"/>
                    </a:lnTo>
                    <a:lnTo>
                      <a:pt x="92" y="0"/>
                    </a:lnTo>
                    <a:lnTo>
                      <a:pt x="108" y="2"/>
                    </a:lnTo>
                    <a:lnTo>
                      <a:pt x="168" y="46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1" name="Freeform 52"/>
              <p:cNvSpPr>
                <a:spLocks/>
              </p:cNvSpPr>
              <p:nvPr/>
            </p:nvSpPr>
            <p:spPr bwMode="auto">
              <a:xfrm>
                <a:off x="2901950" y="3162300"/>
                <a:ext cx="46038" cy="33338"/>
              </a:xfrm>
              <a:custGeom>
                <a:avLst/>
                <a:gdLst>
                  <a:gd name="T0" fmla="*/ 57 w 57"/>
                  <a:gd name="T1" fmla="*/ 4 h 42"/>
                  <a:gd name="T2" fmla="*/ 54 w 57"/>
                  <a:gd name="T3" fmla="*/ 17 h 42"/>
                  <a:gd name="T4" fmla="*/ 42 w 57"/>
                  <a:gd name="T5" fmla="*/ 27 h 42"/>
                  <a:gd name="T6" fmla="*/ 31 w 57"/>
                  <a:gd name="T7" fmla="*/ 32 h 42"/>
                  <a:gd name="T8" fmla="*/ 19 w 57"/>
                  <a:gd name="T9" fmla="*/ 42 h 42"/>
                  <a:gd name="T10" fmla="*/ 12 w 57"/>
                  <a:gd name="T11" fmla="*/ 40 h 42"/>
                  <a:gd name="T12" fmla="*/ 6 w 57"/>
                  <a:gd name="T13" fmla="*/ 34 h 42"/>
                  <a:gd name="T14" fmla="*/ 0 w 57"/>
                  <a:gd name="T15" fmla="*/ 30 h 42"/>
                  <a:gd name="T16" fmla="*/ 0 w 57"/>
                  <a:gd name="T17" fmla="*/ 23 h 42"/>
                  <a:gd name="T18" fmla="*/ 8 w 57"/>
                  <a:gd name="T19" fmla="*/ 21 h 42"/>
                  <a:gd name="T20" fmla="*/ 16 w 57"/>
                  <a:gd name="T21" fmla="*/ 17 h 42"/>
                  <a:gd name="T22" fmla="*/ 21 w 57"/>
                  <a:gd name="T23" fmla="*/ 11 h 42"/>
                  <a:gd name="T24" fmla="*/ 29 w 57"/>
                  <a:gd name="T25" fmla="*/ 8 h 42"/>
                  <a:gd name="T26" fmla="*/ 37 w 57"/>
                  <a:gd name="T27" fmla="*/ 2 h 42"/>
                  <a:gd name="T28" fmla="*/ 42 w 57"/>
                  <a:gd name="T29" fmla="*/ 0 h 42"/>
                  <a:gd name="T30" fmla="*/ 50 w 57"/>
                  <a:gd name="T31" fmla="*/ 0 h 42"/>
                  <a:gd name="T32" fmla="*/ 57 w 57"/>
                  <a:gd name="T33" fmla="*/ 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42">
                    <a:moveTo>
                      <a:pt x="57" y="4"/>
                    </a:moveTo>
                    <a:lnTo>
                      <a:pt x="54" y="17"/>
                    </a:lnTo>
                    <a:lnTo>
                      <a:pt x="42" y="27"/>
                    </a:lnTo>
                    <a:lnTo>
                      <a:pt x="31" y="32"/>
                    </a:lnTo>
                    <a:lnTo>
                      <a:pt x="19" y="42"/>
                    </a:lnTo>
                    <a:lnTo>
                      <a:pt x="12" y="40"/>
                    </a:lnTo>
                    <a:lnTo>
                      <a:pt x="6" y="34"/>
                    </a:lnTo>
                    <a:lnTo>
                      <a:pt x="0" y="30"/>
                    </a:lnTo>
                    <a:lnTo>
                      <a:pt x="0" y="23"/>
                    </a:lnTo>
                    <a:lnTo>
                      <a:pt x="8" y="21"/>
                    </a:lnTo>
                    <a:lnTo>
                      <a:pt x="16" y="17"/>
                    </a:lnTo>
                    <a:lnTo>
                      <a:pt x="21" y="11"/>
                    </a:lnTo>
                    <a:lnTo>
                      <a:pt x="29" y="8"/>
                    </a:lnTo>
                    <a:lnTo>
                      <a:pt x="37" y="2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2" name="Freeform 53"/>
              <p:cNvSpPr>
                <a:spLocks/>
              </p:cNvSpPr>
              <p:nvPr/>
            </p:nvSpPr>
            <p:spPr bwMode="auto">
              <a:xfrm>
                <a:off x="2952750" y="3194050"/>
                <a:ext cx="44450" cy="38100"/>
              </a:xfrm>
              <a:custGeom>
                <a:avLst/>
                <a:gdLst>
                  <a:gd name="T0" fmla="*/ 55 w 55"/>
                  <a:gd name="T1" fmla="*/ 9 h 47"/>
                  <a:gd name="T2" fmla="*/ 47 w 55"/>
                  <a:gd name="T3" fmla="*/ 23 h 47"/>
                  <a:gd name="T4" fmla="*/ 38 w 55"/>
                  <a:gd name="T5" fmla="*/ 34 h 47"/>
                  <a:gd name="T6" fmla="*/ 28 w 55"/>
                  <a:gd name="T7" fmla="*/ 43 h 47"/>
                  <a:gd name="T8" fmla="*/ 13 w 55"/>
                  <a:gd name="T9" fmla="*/ 47 h 47"/>
                  <a:gd name="T10" fmla="*/ 8 w 55"/>
                  <a:gd name="T11" fmla="*/ 43 h 47"/>
                  <a:gd name="T12" fmla="*/ 4 w 55"/>
                  <a:gd name="T13" fmla="*/ 40 h 47"/>
                  <a:gd name="T14" fmla="*/ 0 w 55"/>
                  <a:gd name="T15" fmla="*/ 34 h 47"/>
                  <a:gd name="T16" fmla="*/ 2 w 55"/>
                  <a:gd name="T17" fmla="*/ 26 h 47"/>
                  <a:gd name="T18" fmla="*/ 15 w 55"/>
                  <a:gd name="T19" fmla="*/ 19 h 47"/>
                  <a:gd name="T20" fmla="*/ 27 w 55"/>
                  <a:gd name="T21" fmla="*/ 7 h 47"/>
                  <a:gd name="T22" fmla="*/ 40 w 55"/>
                  <a:gd name="T23" fmla="*/ 0 h 47"/>
                  <a:gd name="T24" fmla="*/ 55 w 55"/>
                  <a:gd name="T25" fmla="*/ 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" h="47">
                    <a:moveTo>
                      <a:pt x="55" y="9"/>
                    </a:moveTo>
                    <a:lnTo>
                      <a:pt x="47" y="23"/>
                    </a:lnTo>
                    <a:lnTo>
                      <a:pt x="38" y="34"/>
                    </a:lnTo>
                    <a:lnTo>
                      <a:pt x="28" y="43"/>
                    </a:lnTo>
                    <a:lnTo>
                      <a:pt x="13" y="47"/>
                    </a:lnTo>
                    <a:lnTo>
                      <a:pt x="8" y="43"/>
                    </a:lnTo>
                    <a:lnTo>
                      <a:pt x="4" y="40"/>
                    </a:lnTo>
                    <a:lnTo>
                      <a:pt x="0" y="34"/>
                    </a:lnTo>
                    <a:lnTo>
                      <a:pt x="2" y="26"/>
                    </a:lnTo>
                    <a:lnTo>
                      <a:pt x="15" y="19"/>
                    </a:lnTo>
                    <a:lnTo>
                      <a:pt x="27" y="7"/>
                    </a:lnTo>
                    <a:lnTo>
                      <a:pt x="40" y="0"/>
                    </a:lnTo>
                    <a:lnTo>
                      <a:pt x="55" y="9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3" name="Freeform 54"/>
              <p:cNvSpPr>
                <a:spLocks/>
              </p:cNvSpPr>
              <p:nvPr/>
            </p:nvSpPr>
            <p:spPr bwMode="auto">
              <a:xfrm>
                <a:off x="3095625" y="3200400"/>
                <a:ext cx="134938" cy="85725"/>
              </a:xfrm>
              <a:custGeom>
                <a:avLst/>
                <a:gdLst>
                  <a:gd name="T0" fmla="*/ 171 w 171"/>
                  <a:gd name="T1" fmla="*/ 61 h 109"/>
                  <a:gd name="T2" fmla="*/ 152 w 171"/>
                  <a:gd name="T3" fmla="*/ 71 h 109"/>
                  <a:gd name="T4" fmla="*/ 133 w 171"/>
                  <a:gd name="T5" fmla="*/ 82 h 109"/>
                  <a:gd name="T6" fmla="*/ 114 w 171"/>
                  <a:gd name="T7" fmla="*/ 93 h 109"/>
                  <a:gd name="T8" fmla="*/ 95 w 171"/>
                  <a:gd name="T9" fmla="*/ 103 h 109"/>
                  <a:gd name="T10" fmla="*/ 74 w 171"/>
                  <a:gd name="T11" fmla="*/ 109 h 109"/>
                  <a:gd name="T12" fmla="*/ 55 w 171"/>
                  <a:gd name="T13" fmla="*/ 109 h 109"/>
                  <a:gd name="T14" fmla="*/ 36 w 171"/>
                  <a:gd name="T15" fmla="*/ 99 h 109"/>
                  <a:gd name="T16" fmla="*/ 19 w 171"/>
                  <a:gd name="T17" fmla="*/ 76 h 109"/>
                  <a:gd name="T18" fmla="*/ 0 w 171"/>
                  <a:gd name="T19" fmla="*/ 59 h 109"/>
                  <a:gd name="T20" fmla="*/ 10 w 171"/>
                  <a:gd name="T21" fmla="*/ 48 h 109"/>
                  <a:gd name="T22" fmla="*/ 21 w 171"/>
                  <a:gd name="T23" fmla="*/ 38 h 109"/>
                  <a:gd name="T24" fmla="*/ 33 w 171"/>
                  <a:gd name="T25" fmla="*/ 31 h 109"/>
                  <a:gd name="T26" fmla="*/ 46 w 171"/>
                  <a:gd name="T27" fmla="*/ 25 h 109"/>
                  <a:gd name="T28" fmla="*/ 59 w 171"/>
                  <a:gd name="T29" fmla="*/ 19 h 109"/>
                  <a:gd name="T30" fmla="*/ 72 w 171"/>
                  <a:gd name="T31" fmla="*/ 14 h 109"/>
                  <a:gd name="T32" fmla="*/ 86 w 171"/>
                  <a:gd name="T33" fmla="*/ 8 h 109"/>
                  <a:gd name="T34" fmla="*/ 97 w 171"/>
                  <a:gd name="T35" fmla="*/ 0 h 109"/>
                  <a:gd name="T36" fmla="*/ 108 w 171"/>
                  <a:gd name="T37" fmla="*/ 4 h 109"/>
                  <a:gd name="T38" fmla="*/ 120 w 171"/>
                  <a:gd name="T39" fmla="*/ 10 h 109"/>
                  <a:gd name="T40" fmla="*/ 131 w 171"/>
                  <a:gd name="T41" fmla="*/ 16 h 109"/>
                  <a:gd name="T42" fmla="*/ 141 w 171"/>
                  <a:gd name="T43" fmla="*/ 25 h 109"/>
                  <a:gd name="T44" fmla="*/ 150 w 171"/>
                  <a:gd name="T45" fmla="*/ 33 h 109"/>
                  <a:gd name="T46" fmla="*/ 158 w 171"/>
                  <a:gd name="T47" fmla="*/ 42 h 109"/>
                  <a:gd name="T48" fmla="*/ 165 w 171"/>
                  <a:gd name="T49" fmla="*/ 52 h 109"/>
                  <a:gd name="T50" fmla="*/ 171 w 171"/>
                  <a:gd name="T51" fmla="*/ 6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1" h="109">
                    <a:moveTo>
                      <a:pt x="171" y="61"/>
                    </a:moveTo>
                    <a:lnTo>
                      <a:pt x="152" y="71"/>
                    </a:lnTo>
                    <a:lnTo>
                      <a:pt x="133" y="82"/>
                    </a:lnTo>
                    <a:lnTo>
                      <a:pt x="114" y="93"/>
                    </a:lnTo>
                    <a:lnTo>
                      <a:pt x="95" y="103"/>
                    </a:lnTo>
                    <a:lnTo>
                      <a:pt x="74" y="109"/>
                    </a:lnTo>
                    <a:lnTo>
                      <a:pt x="55" y="109"/>
                    </a:lnTo>
                    <a:lnTo>
                      <a:pt x="36" y="99"/>
                    </a:lnTo>
                    <a:lnTo>
                      <a:pt x="19" y="76"/>
                    </a:lnTo>
                    <a:lnTo>
                      <a:pt x="0" y="59"/>
                    </a:lnTo>
                    <a:lnTo>
                      <a:pt x="10" y="48"/>
                    </a:lnTo>
                    <a:lnTo>
                      <a:pt x="21" y="38"/>
                    </a:lnTo>
                    <a:lnTo>
                      <a:pt x="33" y="31"/>
                    </a:lnTo>
                    <a:lnTo>
                      <a:pt x="46" y="25"/>
                    </a:lnTo>
                    <a:lnTo>
                      <a:pt x="59" y="19"/>
                    </a:lnTo>
                    <a:lnTo>
                      <a:pt x="72" y="14"/>
                    </a:lnTo>
                    <a:lnTo>
                      <a:pt x="86" y="8"/>
                    </a:lnTo>
                    <a:lnTo>
                      <a:pt x="97" y="0"/>
                    </a:lnTo>
                    <a:lnTo>
                      <a:pt x="108" y="4"/>
                    </a:lnTo>
                    <a:lnTo>
                      <a:pt x="120" y="10"/>
                    </a:lnTo>
                    <a:lnTo>
                      <a:pt x="131" y="16"/>
                    </a:lnTo>
                    <a:lnTo>
                      <a:pt x="141" y="25"/>
                    </a:lnTo>
                    <a:lnTo>
                      <a:pt x="150" y="33"/>
                    </a:lnTo>
                    <a:lnTo>
                      <a:pt x="158" y="42"/>
                    </a:lnTo>
                    <a:lnTo>
                      <a:pt x="165" y="52"/>
                    </a:lnTo>
                    <a:lnTo>
                      <a:pt x="171" y="61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4" name="Freeform 55"/>
              <p:cNvSpPr>
                <a:spLocks/>
              </p:cNvSpPr>
              <p:nvPr/>
            </p:nvSpPr>
            <p:spPr bwMode="auto">
              <a:xfrm>
                <a:off x="3003550" y="3228975"/>
                <a:ext cx="38100" cy="31750"/>
              </a:xfrm>
              <a:custGeom>
                <a:avLst/>
                <a:gdLst>
                  <a:gd name="T0" fmla="*/ 49 w 49"/>
                  <a:gd name="T1" fmla="*/ 10 h 40"/>
                  <a:gd name="T2" fmla="*/ 39 w 49"/>
                  <a:gd name="T3" fmla="*/ 21 h 40"/>
                  <a:gd name="T4" fmla="*/ 30 w 49"/>
                  <a:gd name="T5" fmla="*/ 33 h 40"/>
                  <a:gd name="T6" fmla="*/ 17 w 49"/>
                  <a:gd name="T7" fmla="*/ 40 h 40"/>
                  <a:gd name="T8" fmla="*/ 3 w 49"/>
                  <a:gd name="T9" fmla="*/ 40 h 40"/>
                  <a:gd name="T10" fmla="*/ 0 w 49"/>
                  <a:gd name="T11" fmla="*/ 38 h 40"/>
                  <a:gd name="T12" fmla="*/ 9 w 49"/>
                  <a:gd name="T13" fmla="*/ 25 h 40"/>
                  <a:gd name="T14" fmla="*/ 20 w 49"/>
                  <a:gd name="T15" fmla="*/ 8 h 40"/>
                  <a:gd name="T16" fmla="*/ 32 w 49"/>
                  <a:gd name="T17" fmla="*/ 0 h 40"/>
                  <a:gd name="T18" fmla="*/ 49 w 49"/>
                  <a:gd name="T19" fmla="*/ 1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0">
                    <a:moveTo>
                      <a:pt x="49" y="10"/>
                    </a:moveTo>
                    <a:lnTo>
                      <a:pt x="39" y="21"/>
                    </a:lnTo>
                    <a:lnTo>
                      <a:pt x="30" y="33"/>
                    </a:lnTo>
                    <a:lnTo>
                      <a:pt x="17" y="40"/>
                    </a:lnTo>
                    <a:lnTo>
                      <a:pt x="3" y="40"/>
                    </a:lnTo>
                    <a:lnTo>
                      <a:pt x="0" y="38"/>
                    </a:lnTo>
                    <a:lnTo>
                      <a:pt x="9" y="25"/>
                    </a:lnTo>
                    <a:lnTo>
                      <a:pt x="20" y="8"/>
                    </a:lnTo>
                    <a:lnTo>
                      <a:pt x="32" y="0"/>
                    </a:lnTo>
                    <a:lnTo>
                      <a:pt x="49" y="1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5" name="Freeform 56"/>
              <p:cNvSpPr>
                <a:spLocks/>
              </p:cNvSpPr>
              <p:nvPr/>
            </p:nvSpPr>
            <p:spPr bwMode="auto">
              <a:xfrm>
                <a:off x="2276475" y="3251200"/>
                <a:ext cx="88900" cy="23813"/>
              </a:xfrm>
              <a:custGeom>
                <a:avLst/>
                <a:gdLst>
                  <a:gd name="T0" fmla="*/ 103 w 112"/>
                  <a:gd name="T1" fmla="*/ 0 h 28"/>
                  <a:gd name="T2" fmla="*/ 109 w 112"/>
                  <a:gd name="T3" fmla="*/ 4 h 28"/>
                  <a:gd name="T4" fmla="*/ 110 w 112"/>
                  <a:gd name="T5" fmla="*/ 9 h 28"/>
                  <a:gd name="T6" fmla="*/ 112 w 112"/>
                  <a:gd name="T7" fmla="*/ 15 h 28"/>
                  <a:gd name="T8" fmla="*/ 112 w 112"/>
                  <a:gd name="T9" fmla="*/ 23 h 28"/>
                  <a:gd name="T10" fmla="*/ 99 w 112"/>
                  <a:gd name="T11" fmla="*/ 25 h 28"/>
                  <a:gd name="T12" fmla="*/ 86 w 112"/>
                  <a:gd name="T13" fmla="*/ 26 h 28"/>
                  <a:gd name="T14" fmla="*/ 71 w 112"/>
                  <a:gd name="T15" fmla="*/ 28 h 28"/>
                  <a:gd name="T16" fmla="*/ 54 w 112"/>
                  <a:gd name="T17" fmla="*/ 28 h 28"/>
                  <a:gd name="T18" fmla="*/ 38 w 112"/>
                  <a:gd name="T19" fmla="*/ 28 h 28"/>
                  <a:gd name="T20" fmla="*/ 25 w 112"/>
                  <a:gd name="T21" fmla="*/ 26 h 28"/>
                  <a:gd name="T22" fmla="*/ 12 w 112"/>
                  <a:gd name="T23" fmla="*/ 21 h 28"/>
                  <a:gd name="T24" fmla="*/ 0 w 112"/>
                  <a:gd name="T25" fmla="*/ 11 h 28"/>
                  <a:gd name="T26" fmla="*/ 8 w 112"/>
                  <a:gd name="T27" fmla="*/ 0 h 28"/>
                  <a:gd name="T28" fmla="*/ 103 w 112"/>
                  <a:gd name="T2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2" h="28">
                    <a:moveTo>
                      <a:pt x="103" y="0"/>
                    </a:moveTo>
                    <a:lnTo>
                      <a:pt x="109" y="4"/>
                    </a:lnTo>
                    <a:lnTo>
                      <a:pt x="110" y="9"/>
                    </a:lnTo>
                    <a:lnTo>
                      <a:pt x="112" y="15"/>
                    </a:lnTo>
                    <a:lnTo>
                      <a:pt x="112" y="23"/>
                    </a:lnTo>
                    <a:lnTo>
                      <a:pt x="99" y="25"/>
                    </a:lnTo>
                    <a:lnTo>
                      <a:pt x="86" y="26"/>
                    </a:lnTo>
                    <a:lnTo>
                      <a:pt x="71" y="28"/>
                    </a:lnTo>
                    <a:lnTo>
                      <a:pt x="54" y="28"/>
                    </a:lnTo>
                    <a:lnTo>
                      <a:pt x="38" y="28"/>
                    </a:lnTo>
                    <a:lnTo>
                      <a:pt x="25" y="26"/>
                    </a:lnTo>
                    <a:lnTo>
                      <a:pt x="12" y="21"/>
                    </a:lnTo>
                    <a:lnTo>
                      <a:pt x="0" y="11"/>
                    </a:lnTo>
                    <a:lnTo>
                      <a:pt x="8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6" name="Freeform 57"/>
              <p:cNvSpPr>
                <a:spLocks/>
              </p:cNvSpPr>
              <p:nvPr/>
            </p:nvSpPr>
            <p:spPr bwMode="auto">
              <a:xfrm>
                <a:off x="3178175" y="3265488"/>
                <a:ext cx="125413" cy="69850"/>
              </a:xfrm>
              <a:custGeom>
                <a:avLst/>
                <a:gdLst>
                  <a:gd name="T0" fmla="*/ 157 w 157"/>
                  <a:gd name="T1" fmla="*/ 36 h 87"/>
                  <a:gd name="T2" fmla="*/ 148 w 157"/>
                  <a:gd name="T3" fmla="*/ 44 h 87"/>
                  <a:gd name="T4" fmla="*/ 138 w 157"/>
                  <a:gd name="T5" fmla="*/ 51 h 87"/>
                  <a:gd name="T6" fmla="*/ 125 w 157"/>
                  <a:gd name="T7" fmla="*/ 57 h 87"/>
                  <a:gd name="T8" fmla="*/ 113 w 157"/>
                  <a:gd name="T9" fmla="*/ 63 h 87"/>
                  <a:gd name="T10" fmla="*/ 100 w 157"/>
                  <a:gd name="T11" fmla="*/ 68 h 87"/>
                  <a:gd name="T12" fmla="*/ 89 w 157"/>
                  <a:gd name="T13" fmla="*/ 74 h 87"/>
                  <a:gd name="T14" fmla="*/ 75 w 157"/>
                  <a:gd name="T15" fmla="*/ 80 h 87"/>
                  <a:gd name="T16" fmla="*/ 64 w 157"/>
                  <a:gd name="T17" fmla="*/ 87 h 87"/>
                  <a:gd name="T18" fmla="*/ 55 w 157"/>
                  <a:gd name="T19" fmla="*/ 83 h 87"/>
                  <a:gd name="T20" fmla="*/ 45 w 157"/>
                  <a:gd name="T21" fmla="*/ 80 h 87"/>
                  <a:gd name="T22" fmla="*/ 38 w 157"/>
                  <a:gd name="T23" fmla="*/ 74 h 87"/>
                  <a:gd name="T24" fmla="*/ 30 w 157"/>
                  <a:gd name="T25" fmla="*/ 70 h 87"/>
                  <a:gd name="T26" fmla="*/ 20 w 157"/>
                  <a:gd name="T27" fmla="*/ 65 h 87"/>
                  <a:gd name="T28" fmla="*/ 15 w 157"/>
                  <a:gd name="T29" fmla="*/ 59 h 87"/>
                  <a:gd name="T30" fmla="*/ 7 w 157"/>
                  <a:gd name="T31" fmla="*/ 53 h 87"/>
                  <a:gd name="T32" fmla="*/ 0 w 157"/>
                  <a:gd name="T33" fmla="*/ 47 h 87"/>
                  <a:gd name="T34" fmla="*/ 13 w 157"/>
                  <a:gd name="T35" fmla="*/ 40 h 87"/>
                  <a:gd name="T36" fmla="*/ 28 w 157"/>
                  <a:gd name="T37" fmla="*/ 30 h 87"/>
                  <a:gd name="T38" fmla="*/ 43 w 157"/>
                  <a:gd name="T39" fmla="*/ 19 h 87"/>
                  <a:gd name="T40" fmla="*/ 60 w 157"/>
                  <a:gd name="T41" fmla="*/ 9 h 87"/>
                  <a:gd name="T42" fmla="*/ 75 w 157"/>
                  <a:gd name="T43" fmla="*/ 2 h 87"/>
                  <a:gd name="T44" fmla="*/ 93 w 157"/>
                  <a:gd name="T45" fmla="*/ 0 h 87"/>
                  <a:gd name="T46" fmla="*/ 110 w 157"/>
                  <a:gd name="T47" fmla="*/ 2 h 87"/>
                  <a:gd name="T48" fmla="*/ 125 w 157"/>
                  <a:gd name="T49" fmla="*/ 9 h 87"/>
                  <a:gd name="T50" fmla="*/ 157 w 157"/>
                  <a:gd name="T51" fmla="*/ 3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7" h="87">
                    <a:moveTo>
                      <a:pt x="157" y="36"/>
                    </a:moveTo>
                    <a:lnTo>
                      <a:pt x="148" y="44"/>
                    </a:lnTo>
                    <a:lnTo>
                      <a:pt x="138" y="51"/>
                    </a:lnTo>
                    <a:lnTo>
                      <a:pt x="125" y="57"/>
                    </a:lnTo>
                    <a:lnTo>
                      <a:pt x="113" y="63"/>
                    </a:lnTo>
                    <a:lnTo>
                      <a:pt x="100" y="68"/>
                    </a:lnTo>
                    <a:lnTo>
                      <a:pt x="89" y="74"/>
                    </a:lnTo>
                    <a:lnTo>
                      <a:pt x="75" y="80"/>
                    </a:lnTo>
                    <a:lnTo>
                      <a:pt x="64" y="87"/>
                    </a:lnTo>
                    <a:lnTo>
                      <a:pt x="55" y="83"/>
                    </a:lnTo>
                    <a:lnTo>
                      <a:pt x="45" y="80"/>
                    </a:lnTo>
                    <a:lnTo>
                      <a:pt x="38" y="74"/>
                    </a:lnTo>
                    <a:lnTo>
                      <a:pt x="30" y="70"/>
                    </a:lnTo>
                    <a:lnTo>
                      <a:pt x="20" y="65"/>
                    </a:lnTo>
                    <a:lnTo>
                      <a:pt x="15" y="59"/>
                    </a:lnTo>
                    <a:lnTo>
                      <a:pt x="7" y="53"/>
                    </a:lnTo>
                    <a:lnTo>
                      <a:pt x="0" y="47"/>
                    </a:lnTo>
                    <a:lnTo>
                      <a:pt x="13" y="40"/>
                    </a:lnTo>
                    <a:lnTo>
                      <a:pt x="28" y="30"/>
                    </a:lnTo>
                    <a:lnTo>
                      <a:pt x="43" y="19"/>
                    </a:lnTo>
                    <a:lnTo>
                      <a:pt x="60" y="9"/>
                    </a:lnTo>
                    <a:lnTo>
                      <a:pt x="75" y="2"/>
                    </a:lnTo>
                    <a:lnTo>
                      <a:pt x="93" y="0"/>
                    </a:lnTo>
                    <a:lnTo>
                      <a:pt x="110" y="2"/>
                    </a:lnTo>
                    <a:lnTo>
                      <a:pt x="125" y="9"/>
                    </a:lnTo>
                    <a:lnTo>
                      <a:pt x="157" y="36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7" name="Freeform 58"/>
              <p:cNvSpPr>
                <a:spLocks/>
              </p:cNvSpPr>
              <p:nvPr/>
            </p:nvSpPr>
            <p:spPr bwMode="auto">
              <a:xfrm>
                <a:off x="3052763" y="3265488"/>
                <a:ext cx="42863" cy="34925"/>
              </a:xfrm>
              <a:custGeom>
                <a:avLst/>
                <a:gdLst>
                  <a:gd name="T0" fmla="*/ 53 w 53"/>
                  <a:gd name="T1" fmla="*/ 13 h 44"/>
                  <a:gd name="T2" fmla="*/ 48 w 53"/>
                  <a:gd name="T3" fmla="*/ 23 h 44"/>
                  <a:gd name="T4" fmla="*/ 38 w 53"/>
                  <a:gd name="T5" fmla="*/ 30 h 44"/>
                  <a:gd name="T6" fmla="*/ 29 w 53"/>
                  <a:gd name="T7" fmla="*/ 38 h 44"/>
                  <a:gd name="T8" fmla="*/ 17 w 53"/>
                  <a:gd name="T9" fmla="*/ 44 h 44"/>
                  <a:gd name="T10" fmla="*/ 12 w 53"/>
                  <a:gd name="T11" fmla="*/ 44 h 44"/>
                  <a:gd name="T12" fmla="*/ 8 w 53"/>
                  <a:gd name="T13" fmla="*/ 42 h 44"/>
                  <a:gd name="T14" fmla="*/ 4 w 53"/>
                  <a:gd name="T15" fmla="*/ 40 h 44"/>
                  <a:gd name="T16" fmla="*/ 0 w 53"/>
                  <a:gd name="T17" fmla="*/ 36 h 44"/>
                  <a:gd name="T18" fmla="*/ 12 w 53"/>
                  <a:gd name="T19" fmla="*/ 19 h 44"/>
                  <a:gd name="T20" fmla="*/ 23 w 53"/>
                  <a:gd name="T21" fmla="*/ 4 h 44"/>
                  <a:gd name="T22" fmla="*/ 36 w 53"/>
                  <a:gd name="T23" fmla="*/ 0 h 44"/>
                  <a:gd name="T24" fmla="*/ 53 w 53"/>
                  <a:gd name="T25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44">
                    <a:moveTo>
                      <a:pt x="53" y="13"/>
                    </a:moveTo>
                    <a:lnTo>
                      <a:pt x="48" y="23"/>
                    </a:lnTo>
                    <a:lnTo>
                      <a:pt x="38" y="30"/>
                    </a:lnTo>
                    <a:lnTo>
                      <a:pt x="29" y="38"/>
                    </a:lnTo>
                    <a:lnTo>
                      <a:pt x="17" y="44"/>
                    </a:lnTo>
                    <a:lnTo>
                      <a:pt x="12" y="44"/>
                    </a:lnTo>
                    <a:lnTo>
                      <a:pt x="8" y="42"/>
                    </a:lnTo>
                    <a:lnTo>
                      <a:pt x="4" y="40"/>
                    </a:lnTo>
                    <a:lnTo>
                      <a:pt x="0" y="36"/>
                    </a:lnTo>
                    <a:lnTo>
                      <a:pt x="12" y="19"/>
                    </a:lnTo>
                    <a:lnTo>
                      <a:pt x="23" y="4"/>
                    </a:lnTo>
                    <a:lnTo>
                      <a:pt x="36" y="0"/>
                    </a:lnTo>
                    <a:lnTo>
                      <a:pt x="53" y="13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8" name="Freeform 59"/>
              <p:cNvSpPr>
                <a:spLocks/>
              </p:cNvSpPr>
              <p:nvPr/>
            </p:nvSpPr>
            <p:spPr bwMode="auto">
              <a:xfrm>
                <a:off x="2727325" y="3267075"/>
                <a:ext cx="838200" cy="600075"/>
              </a:xfrm>
              <a:custGeom>
                <a:avLst/>
                <a:gdLst>
                  <a:gd name="T0" fmla="*/ 126 w 1057"/>
                  <a:gd name="T1" fmla="*/ 83 h 755"/>
                  <a:gd name="T2" fmla="*/ 160 w 1057"/>
                  <a:gd name="T3" fmla="*/ 91 h 755"/>
                  <a:gd name="T4" fmla="*/ 228 w 1057"/>
                  <a:gd name="T5" fmla="*/ 112 h 755"/>
                  <a:gd name="T6" fmla="*/ 93 w 1057"/>
                  <a:gd name="T7" fmla="*/ 210 h 755"/>
                  <a:gd name="T8" fmla="*/ 175 w 1057"/>
                  <a:gd name="T9" fmla="*/ 180 h 755"/>
                  <a:gd name="T10" fmla="*/ 293 w 1057"/>
                  <a:gd name="T11" fmla="*/ 125 h 755"/>
                  <a:gd name="T12" fmla="*/ 135 w 1057"/>
                  <a:gd name="T13" fmla="*/ 283 h 755"/>
                  <a:gd name="T14" fmla="*/ 243 w 1057"/>
                  <a:gd name="T15" fmla="*/ 233 h 755"/>
                  <a:gd name="T16" fmla="*/ 370 w 1057"/>
                  <a:gd name="T17" fmla="*/ 180 h 755"/>
                  <a:gd name="T18" fmla="*/ 349 w 1057"/>
                  <a:gd name="T19" fmla="*/ 233 h 755"/>
                  <a:gd name="T20" fmla="*/ 340 w 1057"/>
                  <a:gd name="T21" fmla="*/ 269 h 755"/>
                  <a:gd name="T22" fmla="*/ 437 w 1057"/>
                  <a:gd name="T23" fmla="*/ 235 h 755"/>
                  <a:gd name="T24" fmla="*/ 429 w 1057"/>
                  <a:gd name="T25" fmla="*/ 286 h 755"/>
                  <a:gd name="T26" fmla="*/ 442 w 1057"/>
                  <a:gd name="T27" fmla="*/ 307 h 755"/>
                  <a:gd name="T28" fmla="*/ 496 w 1057"/>
                  <a:gd name="T29" fmla="*/ 284 h 755"/>
                  <a:gd name="T30" fmla="*/ 522 w 1057"/>
                  <a:gd name="T31" fmla="*/ 349 h 755"/>
                  <a:gd name="T32" fmla="*/ 545 w 1057"/>
                  <a:gd name="T33" fmla="*/ 358 h 755"/>
                  <a:gd name="T34" fmla="*/ 602 w 1057"/>
                  <a:gd name="T35" fmla="*/ 364 h 755"/>
                  <a:gd name="T36" fmla="*/ 501 w 1057"/>
                  <a:gd name="T37" fmla="*/ 467 h 755"/>
                  <a:gd name="T38" fmla="*/ 640 w 1057"/>
                  <a:gd name="T39" fmla="*/ 393 h 755"/>
                  <a:gd name="T40" fmla="*/ 623 w 1057"/>
                  <a:gd name="T41" fmla="*/ 497 h 755"/>
                  <a:gd name="T42" fmla="*/ 410 w 1057"/>
                  <a:gd name="T43" fmla="*/ 654 h 755"/>
                  <a:gd name="T44" fmla="*/ 613 w 1057"/>
                  <a:gd name="T45" fmla="*/ 529 h 755"/>
                  <a:gd name="T46" fmla="*/ 748 w 1057"/>
                  <a:gd name="T47" fmla="*/ 465 h 755"/>
                  <a:gd name="T48" fmla="*/ 755 w 1057"/>
                  <a:gd name="T49" fmla="*/ 533 h 755"/>
                  <a:gd name="T50" fmla="*/ 564 w 1057"/>
                  <a:gd name="T51" fmla="*/ 664 h 755"/>
                  <a:gd name="T52" fmla="*/ 575 w 1057"/>
                  <a:gd name="T53" fmla="*/ 681 h 755"/>
                  <a:gd name="T54" fmla="*/ 778 w 1057"/>
                  <a:gd name="T55" fmla="*/ 548 h 755"/>
                  <a:gd name="T56" fmla="*/ 841 w 1057"/>
                  <a:gd name="T57" fmla="*/ 590 h 755"/>
                  <a:gd name="T58" fmla="*/ 706 w 1057"/>
                  <a:gd name="T59" fmla="*/ 675 h 755"/>
                  <a:gd name="T60" fmla="*/ 689 w 1057"/>
                  <a:gd name="T61" fmla="*/ 706 h 755"/>
                  <a:gd name="T62" fmla="*/ 782 w 1057"/>
                  <a:gd name="T63" fmla="*/ 656 h 755"/>
                  <a:gd name="T64" fmla="*/ 903 w 1057"/>
                  <a:gd name="T65" fmla="*/ 586 h 755"/>
                  <a:gd name="T66" fmla="*/ 918 w 1057"/>
                  <a:gd name="T67" fmla="*/ 641 h 755"/>
                  <a:gd name="T68" fmla="*/ 907 w 1057"/>
                  <a:gd name="T69" fmla="*/ 683 h 755"/>
                  <a:gd name="T70" fmla="*/ 974 w 1057"/>
                  <a:gd name="T71" fmla="*/ 641 h 755"/>
                  <a:gd name="T72" fmla="*/ 1034 w 1057"/>
                  <a:gd name="T73" fmla="*/ 677 h 755"/>
                  <a:gd name="T74" fmla="*/ 1011 w 1057"/>
                  <a:gd name="T75" fmla="*/ 713 h 755"/>
                  <a:gd name="T76" fmla="*/ 922 w 1057"/>
                  <a:gd name="T77" fmla="*/ 713 h 755"/>
                  <a:gd name="T78" fmla="*/ 822 w 1057"/>
                  <a:gd name="T79" fmla="*/ 725 h 755"/>
                  <a:gd name="T80" fmla="*/ 719 w 1057"/>
                  <a:gd name="T81" fmla="*/ 719 h 755"/>
                  <a:gd name="T82" fmla="*/ 583 w 1057"/>
                  <a:gd name="T83" fmla="*/ 746 h 755"/>
                  <a:gd name="T84" fmla="*/ 435 w 1057"/>
                  <a:gd name="T85" fmla="*/ 713 h 755"/>
                  <a:gd name="T86" fmla="*/ 353 w 1057"/>
                  <a:gd name="T87" fmla="*/ 658 h 755"/>
                  <a:gd name="T88" fmla="*/ 365 w 1057"/>
                  <a:gd name="T89" fmla="*/ 556 h 755"/>
                  <a:gd name="T90" fmla="*/ 441 w 1057"/>
                  <a:gd name="T91" fmla="*/ 402 h 755"/>
                  <a:gd name="T92" fmla="*/ 365 w 1057"/>
                  <a:gd name="T93" fmla="*/ 326 h 755"/>
                  <a:gd name="T94" fmla="*/ 262 w 1057"/>
                  <a:gd name="T95" fmla="*/ 296 h 755"/>
                  <a:gd name="T96" fmla="*/ 141 w 1057"/>
                  <a:gd name="T97" fmla="*/ 317 h 755"/>
                  <a:gd name="T98" fmla="*/ 19 w 1057"/>
                  <a:gd name="T99" fmla="*/ 313 h 755"/>
                  <a:gd name="T100" fmla="*/ 42 w 1057"/>
                  <a:gd name="T101" fmla="*/ 53 h 755"/>
                  <a:gd name="T102" fmla="*/ 76 w 1057"/>
                  <a:gd name="T103" fmla="*/ 17 h 755"/>
                  <a:gd name="T104" fmla="*/ 143 w 1057"/>
                  <a:gd name="T105" fmla="*/ 11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57" h="755">
                    <a:moveTo>
                      <a:pt x="179" y="49"/>
                    </a:moveTo>
                    <a:lnTo>
                      <a:pt x="169" y="59"/>
                    </a:lnTo>
                    <a:lnTo>
                      <a:pt x="158" y="64"/>
                    </a:lnTo>
                    <a:lnTo>
                      <a:pt x="146" y="72"/>
                    </a:lnTo>
                    <a:lnTo>
                      <a:pt x="137" y="76"/>
                    </a:lnTo>
                    <a:lnTo>
                      <a:pt x="126" y="83"/>
                    </a:lnTo>
                    <a:lnTo>
                      <a:pt x="116" y="89"/>
                    </a:lnTo>
                    <a:lnTo>
                      <a:pt x="109" y="99"/>
                    </a:lnTo>
                    <a:lnTo>
                      <a:pt x="101" y="110"/>
                    </a:lnTo>
                    <a:lnTo>
                      <a:pt x="122" y="112"/>
                    </a:lnTo>
                    <a:lnTo>
                      <a:pt x="141" y="104"/>
                    </a:lnTo>
                    <a:lnTo>
                      <a:pt x="160" y="91"/>
                    </a:lnTo>
                    <a:lnTo>
                      <a:pt x="177" y="78"/>
                    </a:lnTo>
                    <a:lnTo>
                      <a:pt x="196" y="66"/>
                    </a:lnTo>
                    <a:lnTo>
                      <a:pt x="213" y="63"/>
                    </a:lnTo>
                    <a:lnTo>
                      <a:pt x="230" y="70"/>
                    </a:lnTo>
                    <a:lnTo>
                      <a:pt x="249" y="93"/>
                    </a:lnTo>
                    <a:lnTo>
                      <a:pt x="228" y="112"/>
                    </a:lnTo>
                    <a:lnTo>
                      <a:pt x="207" y="129"/>
                    </a:lnTo>
                    <a:lnTo>
                      <a:pt x="184" y="146"/>
                    </a:lnTo>
                    <a:lnTo>
                      <a:pt x="162" y="161"/>
                    </a:lnTo>
                    <a:lnTo>
                      <a:pt x="139" y="178"/>
                    </a:lnTo>
                    <a:lnTo>
                      <a:pt x="116" y="193"/>
                    </a:lnTo>
                    <a:lnTo>
                      <a:pt x="93" y="210"/>
                    </a:lnTo>
                    <a:lnTo>
                      <a:pt x="71" y="228"/>
                    </a:lnTo>
                    <a:lnTo>
                      <a:pt x="76" y="233"/>
                    </a:lnTo>
                    <a:lnTo>
                      <a:pt x="101" y="222"/>
                    </a:lnTo>
                    <a:lnTo>
                      <a:pt x="126" y="209"/>
                    </a:lnTo>
                    <a:lnTo>
                      <a:pt x="150" y="195"/>
                    </a:lnTo>
                    <a:lnTo>
                      <a:pt x="175" y="180"/>
                    </a:lnTo>
                    <a:lnTo>
                      <a:pt x="198" y="165"/>
                    </a:lnTo>
                    <a:lnTo>
                      <a:pt x="220" y="150"/>
                    </a:lnTo>
                    <a:lnTo>
                      <a:pt x="245" y="135"/>
                    </a:lnTo>
                    <a:lnTo>
                      <a:pt x="268" y="119"/>
                    </a:lnTo>
                    <a:lnTo>
                      <a:pt x="281" y="119"/>
                    </a:lnTo>
                    <a:lnTo>
                      <a:pt x="293" y="125"/>
                    </a:lnTo>
                    <a:lnTo>
                      <a:pt x="300" y="135"/>
                    </a:lnTo>
                    <a:lnTo>
                      <a:pt x="310" y="146"/>
                    </a:lnTo>
                    <a:lnTo>
                      <a:pt x="302" y="165"/>
                    </a:lnTo>
                    <a:lnTo>
                      <a:pt x="135" y="273"/>
                    </a:lnTo>
                    <a:lnTo>
                      <a:pt x="135" y="279"/>
                    </a:lnTo>
                    <a:lnTo>
                      <a:pt x="135" y="283"/>
                    </a:lnTo>
                    <a:lnTo>
                      <a:pt x="137" y="286"/>
                    </a:lnTo>
                    <a:lnTo>
                      <a:pt x="141" y="288"/>
                    </a:lnTo>
                    <a:lnTo>
                      <a:pt x="165" y="275"/>
                    </a:lnTo>
                    <a:lnTo>
                      <a:pt x="192" y="262"/>
                    </a:lnTo>
                    <a:lnTo>
                      <a:pt x="217" y="247"/>
                    </a:lnTo>
                    <a:lnTo>
                      <a:pt x="243" y="233"/>
                    </a:lnTo>
                    <a:lnTo>
                      <a:pt x="268" y="218"/>
                    </a:lnTo>
                    <a:lnTo>
                      <a:pt x="293" y="203"/>
                    </a:lnTo>
                    <a:lnTo>
                      <a:pt x="315" y="186"/>
                    </a:lnTo>
                    <a:lnTo>
                      <a:pt x="340" y="169"/>
                    </a:lnTo>
                    <a:lnTo>
                      <a:pt x="355" y="171"/>
                    </a:lnTo>
                    <a:lnTo>
                      <a:pt x="370" y="180"/>
                    </a:lnTo>
                    <a:lnTo>
                      <a:pt x="382" y="192"/>
                    </a:lnTo>
                    <a:lnTo>
                      <a:pt x="391" y="203"/>
                    </a:lnTo>
                    <a:lnTo>
                      <a:pt x="382" y="212"/>
                    </a:lnTo>
                    <a:lnTo>
                      <a:pt x="372" y="220"/>
                    </a:lnTo>
                    <a:lnTo>
                      <a:pt x="361" y="228"/>
                    </a:lnTo>
                    <a:lnTo>
                      <a:pt x="349" y="233"/>
                    </a:lnTo>
                    <a:lnTo>
                      <a:pt x="338" y="241"/>
                    </a:lnTo>
                    <a:lnTo>
                      <a:pt x="329" y="248"/>
                    </a:lnTo>
                    <a:lnTo>
                      <a:pt x="321" y="258"/>
                    </a:lnTo>
                    <a:lnTo>
                      <a:pt x="317" y="269"/>
                    </a:lnTo>
                    <a:lnTo>
                      <a:pt x="325" y="277"/>
                    </a:lnTo>
                    <a:lnTo>
                      <a:pt x="340" y="269"/>
                    </a:lnTo>
                    <a:lnTo>
                      <a:pt x="357" y="260"/>
                    </a:lnTo>
                    <a:lnTo>
                      <a:pt x="372" y="248"/>
                    </a:lnTo>
                    <a:lnTo>
                      <a:pt x="389" y="239"/>
                    </a:lnTo>
                    <a:lnTo>
                      <a:pt x="404" y="231"/>
                    </a:lnTo>
                    <a:lnTo>
                      <a:pt x="420" y="229"/>
                    </a:lnTo>
                    <a:lnTo>
                      <a:pt x="437" y="235"/>
                    </a:lnTo>
                    <a:lnTo>
                      <a:pt x="452" y="250"/>
                    </a:lnTo>
                    <a:lnTo>
                      <a:pt x="461" y="258"/>
                    </a:lnTo>
                    <a:lnTo>
                      <a:pt x="458" y="266"/>
                    </a:lnTo>
                    <a:lnTo>
                      <a:pt x="448" y="273"/>
                    </a:lnTo>
                    <a:lnTo>
                      <a:pt x="439" y="281"/>
                    </a:lnTo>
                    <a:lnTo>
                      <a:pt x="429" y="286"/>
                    </a:lnTo>
                    <a:lnTo>
                      <a:pt x="422" y="292"/>
                    </a:lnTo>
                    <a:lnTo>
                      <a:pt x="416" y="300"/>
                    </a:lnTo>
                    <a:lnTo>
                      <a:pt x="418" y="307"/>
                    </a:lnTo>
                    <a:lnTo>
                      <a:pt x="427" y="317"/>
                    </a:lnTo>
                    <a:lnTo>
                      <a:pt x="435" y="311"/>
                    </a:lnTo>
                    <a:lnTo>
                      <a:pt x="442" y="307"/>
                    </a:lnTo>
                    <a:lnTo>
                      <a:pt x="452" y="302"/>
                    </a:lnTo>
                    <a:lnTo>
                      <a:pt x="459" y="296"/>
                    </a:lnTo>
                    <a:lnTo>
                      <a:pt x="467" y="292"/>
                    </a:lnTo>
                    <a:lnTo>
                      <a:pt x="477" y="288"/>
                    </a:lnTo>
                    <a:lnTo>
                      <a:pt x="486" y="286"/>
                    </a:lnTo>
                    <a:lnTo>
                      <a:pt x="496" y="284"/>
                    </a:lnTo>
                    <a:lnTo>
                      <a:pt x="509" y="296"/>
                    </a:lnTo>
                    <a:lnTo>
                      <a:pt x="522" y="305"/>
                    </a:lnTo>
                    <a:lnTo>
                      <a:pt x="533" y="317"/>
                    </a:lnTo>
                    <a:lnTo>
                      <a:pt x="541" y="330"/>
                    </a:lnTo>
                    <a:lnTo>
                      <a:pt x="532" y="340"/>
                    </a:lnTo>
                    <a:lnTo>
                      <a:pt x="522" y="349"/>
                    </a:lnTo>
                    <a:lnTo>
                      <a:pt x="514" y="358"/>
                    </a:lnTo>
                    <a:lnTo>
                      <a:pt x="511" y="374"/>
                    </a:lnTo>
                    <a:lnTo>
                      <a:pt x="520" y="376"/>
                    </a:lnTo>
                    <a:lnTo>
                      <a:pt x="528" y="372"/>
                    </a:lnTo>
                    <a:lnTo>
                      <a:pt x="537" y="366"/>
                    </a:lnTo>
                    <a:lnTo>
                      <a:pt x="545" y="358"/>
                    </a:lnTo>
                    <a:lnTo>
                      <a:pt x="552" y="351"/>
                    </a:lnTo>
                    <a:lnTo>
                      <a:pt x="562" y="345"/>
                    </a:lnTo>
                    <a:lnTo>
                      <a:pt x="571" y="345"/>
                    </a:lnTo>
                    <a:lnTo>
                      <a:pt x="583" y="351"/>
                    </a:lnTo>
                    <a:lnTo>
                      <a:pt x="592" y="358"/>
                    </a:lnTo>
                    <a:lnTo>
                      <a:pt x="602" y="364"/>
                    </a:lnTo>
                    <a:lnTo>
                      <a:pt x="609" y="372"/>
                    </a:lnTo>
                    <a:lnTo>
                      <a:pt x="613" y="381"/>
                    </a:lnTo>
                    <a:lnTo>
                      <a:pt x="587" y="404"/>
                    </a:lnTo>
                    <a:lnTo>
                      <a:pt x="558" y="425"/>
                    </a:lnTo>
                    <a:lnTo>
                      <a:pt x="530" y="446"/>
                    </a:lnTo>
                    <a:lnTo>
                      <a:pt x="501" y="467"/>
                    </a:lnTo>
                    <a:lnTo>
                      <a:pt x="475" y="489"/>
                    </a:lnTo>
                    <a:lnTo>
                      <a:pt x="446" y="510"/>
                    </a:lnTo>
                    <a:lnTo>
                      <a:pt x="422" y="535"/>
                    </a:lnTo>
                    <a:lnTo>
                      <a:pt x="397" y="561"/>
                    </a:lnTo>
                    <a:lnTo>
                      <a:pt x="403" y="567"/>
                    </a:lnTo>
                    <a:lnTo>
                      <a:pt x="640" y="393"/>
                    </a:lnTo>
                    <a:lnTo>
                      <a:pt x="655" y="402"/>
                    </a:lnTo>
                    <a:lnTo>
                      <a:pt x="672" y="412"/>
                    </a:lnTo>
                    <a:lnTo>
                      <a:pt x="687" y="423"/>
                    </a:lnTo>
                    <a:lnTo>
                      <a:pt x="693" y="438"/>
                    </a:lnTo>
                    <a:lnTo>
                      <a:pt x="659" y="469"/>
                    </a:lnTo>
                    <a:lnTo>
                      <a:pt x="623" y="497"/>
                    </a:lnTo>
                    <a:lnTo>
                      <a:pt x="587" y="524"/>
                    </a:lnTo>
                    <a:lnTo>
                      <a:pt x="551" y="548"/>
                    </a:lnTo>
                    <a:lnTo>
                      <a:pt x="514" y="573"/>
                    </a:lnTo>
                    <a:lnTo>
                      <a:pt x="478" y="598"/>
                    </a:lnTo>
                    <a:lnTo>
                      <a:pt x="444" y="626"/>
                    </a:lnTo>
                    <a:lnTo>
                      <a:pt x="410" y="654"/>
                    </a:lnTo>
                    <a:lnTo>
                      <a:pt x="427" y="654"/>
                    </a:lnTo>
                    <a:lnTo>
                      <a:pt x="463" y="628"/>
                    </a:lnTo>
                    <a:lnTo>
                      <a:pt x="501" y="601"/>
                    </a:lnTo>
                    <a:lnTo>
                      <a:pt x="539" y="579"/>
                    </a:lnTo>
                    <a:lnTo>
                      <a:pt x="577" y="554"/>
                    </a:lnTo>
                    <a:lnTo>
                      <a:pt x="613" y="529"/>
                    </a:lnTo>
                    <a:lnTo>
                      <a:pt x="651" y="505"/>
                    </a:lnTo>
                    <a:lnTo>
                      <a:pt x="687" y="476"/>
                    </a:lnTo>
                    <a:lnTo>
                      <a:pt x="721" y="446"/>
                    </a:lnTo>
                    <a:lnTo>
                      <a:pt x="729" y="451"/>
                    </a:lnTo>
                    <a:lnTo>
                      <a:pt x="738" y="459"/>
                    </a:lnTo>
                    <a:lnTo>
                      <a:pt x="748" y="465"/>
                    </a:lnTo>
                    <a:lnTo>
                      <a:pt x="757" y="470"/>
                    </a:lnTo>
                    <a:lnTo>
                      <a:pt x="767" y="478"/>
                    </a:lnTo>
                    <a:lnTo>
                      <a:pt x="774" y="486"/>
                    </a:lnTo>
                    <a:lnTo>
                      <a:pt x="782" y="495"/>
                    </a:lnTo>
                    <a:lnTo>
                      <a:pt x="786" y="505"/>
                    </a:lnTo>
                    <a:lnTo>
                      <a:pt x="755" y="533"/>
                    </a:lnTo>
                    <a:lnTo>
                      <a:pt x="725" y="558"/>
                    </a:lnTo>
                    <a:lnTo>
                      <a:pt x="693" y="580"/>
                    </a:lnTo>
                    <a:lnTo>
                      <a:pt x="662" y="601"/>
                    </a:lnTo>
                    <a:lnTo>
                      <a:pt x="628" y="622"/>
                    </a:lnTo>
                    <a:lnTo>
                      <a:pt x="596" y="643"/>
                    </a:lnTo>
                    <a:lnTo>
                      <a:pt x="564" y="664"/>
                    </a:lnTo>
                    <a:lnTo>
                      <a:pt x="532" y="687"/>
                    </a:lnTo>
                    <a:lnTo>
                      <a:pt x="532" y="692"/>
                    </a:lnTo>
                    <a:lnTo>
                      <a:pt x="533" y="696"/>
                    </a:lnTo>
                    <a:lnTo>
                      <a:pt x="537" y="700"/>
                    </a:lnTo>
                    <a:lnTo>
                      <a:pt x="541" y="702"/>
                    </a:lnTo>
                    <a:lnTo>
                      <a:pt x="575" y="681"/>
                    </a:lnTo>
                    <a:lnTo>
                      <a:pt x="609" y="660"/>
                    </a:lnTo>
                    <a:lnTo>
                      <a:pt x="643" y="639"/>
                    </a:lnTo>
                    <a:lnTo>
                      <a:pt x="678" y="618"/>
                    </a:lnTo>
                    <a:lnTo>
                      <a:pt x="712" y="596"/>
                    </a:lnTo>
                    <a:lnTo>
                      <a:pt x="746" y="573"/>
                    </a:lnTo>
                    <a:lnTo>
                      <a:pt x="778" y="548"/>
                    </a:lnTo>
                    <a:lnTo>
                      <a:pt x="810" y="524"/>
                    </a:lnTo>
                    <a:lnTo>
                      <a:pt x="827" y="531"/>
                    </a:lnTo>
                    <a:lnTo>
                      <a:pt x="843" y="543"/>
                    </a:lnTo>
                    <a:lnTo>
                      <a:pt x="856" y="558"/>
                    </a:lnTo>
                    <a:lnTo>
                      <a:pt x="863" y="573"/>
                    </a:lnTo>
                    <a:lnTo>
                      <a:pt x="841" y="590"/>
                    </a:lnTo>
                    <a:lnTo>
                      <a:pt x="820" y="605"/>
                    </a:lnTo>
                    <a:lnTo>
                      <a:pt x="797" y="620"/>
                    </a:lnTo>
                    <a:lnTo>
                      <a:pt x="774" y="635"/>
                    </a:lnTo>
                    <a:lnTo>
                      <a:pt x="752" y="649"/>
                    </a:lnTo>
                    <a:lnTo>
                      <a:pt x="729" y="662"/>
                    </a:lnTo>
                    <a:lnTo>
                      <a:pt x="706" y="675"/>
                    </a:lnTo>
                    <a:lnTo>
                      <a:pt x="683" y="687"/>
                    </a:lnTo>
                    <a:lnTo>
                      <a:pt x="683" y="689"/>
                    </a:lnTo>
                    <a:lnTo>
                      <a:pt x="681" y="692"/>
                    </a:lnTo>
                    <a:lnTo>
                      <a:pt x="679" y="694"/>
                    </a:lnTo>
                    <a:lnTo>
                      <a:pt x="679" y="700"/>
                    </a:lnTo>
                    <a:lnTo>
                      <a:pt x="689" y="706"/>
                    </a:lnTo>
                    <a:lnTo>
                      <a:pt x="697" y="704"/>
                    </a:lnTo>
                    <a:lnTo>
                      <a:pt x="706" y="700"/>
                    </a:lnTo>
                    <a:lnTo>
                      <a:pt x="714" y="696"/>
                    </a:lnTo>
                    <a:lnTo>
                      <a:pt x="736" y="683"/>
                    </a:lnTo>
                    <a:lnTo>
                      <a:pt x="759" y="670"/>
                    </a:lnTo>
                    <a:lnTo>
                      <a:pt x="782" y="656"/>
                    </a:lnTo>
                    <a:lnTo>
                      <a:pt x="803" y="643"/>
                    </a:lnTo>
                    <a:lnTo>
                      <a:pt x="826" y="628"/>
                    </a:lnTo>
                    <a:lnTo>
                      <a:pt x="846" y="615"/>
                    </a:lnTo>
                    <a:lnTo>
                      <a:pt x="869" y="598"/>
                    </a:lnTo>
                    <a:lnTo>
                      <a:pt x="890" y="582"/>
                    </a:lnTo>
                    <a:lnTo>
                      <a:pt x="903" y="586"/>
                    </a:lnTo>
                    <a:lnTo>
                      <a:pt x="917" y="592"/>
                    </a:lnTo>
                    <a:lnTo>
                      <a:pt x="928" y="601"/>
                    </a:lnTo>
                    <a:lnTo>
                      <a:pt x="936" y="613"/>
                    </a:lnTo>
                    <a:lnTo>
                      <a:pt x="934" y="624"/>
                    </a:lnTo>
                    <a:lnTo>
                      <a:pt x="928" y="634"/>
                    </a:lnTo>
                    <a:lnTo>
                      <a:pt x="918" y="641"/>
                    </a:lnTo>
                    <a:lnTo>
                      <a:pt x="909" y="649"/>
                    </a:lnTo>
                    <a:lnTo>
                      <a:pt x="900" y="656"/>
                    </a:lnTo>
                    <a:lnTo>
                      <a:pt x="894" y="664"/>
                    </a:lnTo>
                    <a:lnTo>
                      <a:pt x="890" y="673"/>
                    </a:lnTo>
                    <a:lnTo>
                      <a:pt x="894" y="685"/>
                    </a:lnTo>
                    <a:lnTo>
                      <a:pt x="907" y="683"/>
                    </a:lnTo>
                    <a:lnTo>
                      <a:pt x="918" y="677"/>
                    </a:lnTo>
                    <a:lnTo>
                      <a:pt x="930" y="666"/>
                    </a:lnTo>
                    <a:lnTo>
                      <a:pt x="939" y="656"/>
                    </a:lnTo>
                    <a:lnTo>
                      <a:pt x="951" y="647"/>
                    </a:lnTo>
                    <a:lnTo>
                      <a:pt x="960" y="641"/>
                    </a:lnTo>
                    <a:lnTo>
                      <a:pt x="974" y="641"/>
                    </a:lnTo>
                    <a:lnTo>
                      <a:pt x="987" y="651"/>
                    </a:lnTo>
                    <a:lnTo>
                      <a:pt x="994" y="656"/>
                    </a:lnTo>
                    <a:lnTo>
                      <a:pt x="1004" y="662"/>
                    </a:lnTo>
                    <a:lnTo>
                      <a:pt x="1013" y="668"/>
                    </a:lnTo>
                    <a:lnTo>
                      <a:pt x="1025" y="672"/>
                    </a:lnTo>
                    <a:lnTo>
                      <a:pt x="1034" y="677"/>
                    </a:lnTo>
                    <a:lnTo>
                      <a:pt x="1042" y="683"/>
                    </a:lnTo>
                    <a:lnTo>
                      <a:pt x="1051" y="690"/>
                    </a:lnTo>
                    <a:lnTo>
                      <a:pt x="1057" y="700"/>
                    </a:lnTo>
                    <a:lnTo>
                      <a:pt x="1044" y="704"/>
                    </a:lnTo>
                    <a:lnTo>
                      <a:pt x="1029" y="708"/>
                    </a:lnTo>
                    <a:lnTo>
                      <a:pt x="1011" y="713"/>
                    </a:lnTo>
                    <a:lnTo>
                      <a:pt x="996" y="715"/>
                    </a:lnTo>
                    <a:lnTo>
                      <a:pt x="981" y="717"/>
                    </a:lnTo>
                    <a:lnTo>
                      <a:pt x="964" y="717"/>
                    </a:lnTo>
                    <a:lnTo>
                      <a:pt x="949" y="713"/>
                    </a:lnTo>
                    <a:lnTo>
                      <a:pt x="936" y="706"/>
                    </a:lnTo>
                    <a:lnTo>
                      <a:pt x="922" y="713"/>
                    </a:lnTo>
                    <a:lnTo>
                      <a:pt x="907" y="719"/>
                    </a:lnTo>
                    <a:lnTo>
                      <a:pt x="890" y="725"/>
                    </a:lnTo>
                    <a:lnTo>
                      <a:pt x="873" y="728"/>
                    </a:lnTo>
                    <a:lnTo>
                      <a:pt x="856" y="730"/>
                    </a:lnTo>
                    <a:lnTo>
                      <a:pt x="839" y="728"/>
                    </a:lnTo>
                    <a:lnTo>
                      <a:pt x="822" y="725"/>
                    </a:lnTo>
                    <a:lnTo>
                      <a:pt x="807" y="717"/>
                    </a:lnTo>
                    <a:lnTo>
                      <a:pt x="788" y="706"/>
                    </a:lnTo>
                    <a:lnTo>
                      <a:pt x="771" y="702"/>
                    </a:lnTo>
                    <a:lnTo>
                      <a:pt x="753" y="704"/>
                    </a:lnTo>
                    <a:lnTo>
                      <a:pt x="736" y="709"/>
                    </a:lnTo>
                    <a:lnTo>
                      <a:pt x="719" y="719"/>
                    </a:lnTo>
                    <a:lnTo>
                      <a:pt x="702" y="727"/>
                    </a:lnTo>
                    <a:lnTo>
                      <a:pt x="683" y="732"/>
                    </a:lnTo>
                    <a:lnTo>
                      <a:pt x="664" y="732"/>
                    </a:lnTo>
                    <a:lnTo>
                      <a:pt x="636" y="753"/>
                    </a:lnTo>
                    <a:lnTo>
                      <a:pt x="609" y="755"/>
                    </a:lnTo>
                    <a:lnTo>
                      <a:pt x="583" y="746"/>
                    </a:lnTo>
                    <a:lnTo>
                      <a:pt x="558" y="730"/>
                    </a:lnTo>
                    <a:lnTo>
                      <a:pt x="533" y="713"/>
                    </a:lnTo>
                    <a:lnTo>
                      <a:pt x="509" y="700"/>
                    </a:lnTo>
                    <a:lnTo>
                      <a:pt x="480" y="696"/>
                    </a:lnTo>
                    <a:lnTo>
                      <a:pt x="452" y="708"/>
                    </a:lnTo>
                    <a:lnTo>
                      <a:pt x="435" y="713"/>
                    </a:lnTo>
                    <a:lnTo>
                      <a:pt x="420" y="711"/>
                    </a:lnTo>
                    <a:lnTo>
                      <a:pt x="404" y="706"/>
                    </a:lnTo>
                    <a:lnTo>
                      <a:pt x="391" y="696"/>
                    </a:lnTo>
                    <a:lnTo>
                      <a:pt x="378" y="683"/>
                    </a:lnTo>
                    <a:lnTo>
                      <a:pt x="365" y="670"/>
                    </a:lnTo>
                    <a:lnTo>
                      <a:pt x="353" y="658"/>
                    </a:lnTo>
                    <a:lnTo>
                      <a:pt x="340" y="651"/>
                    </a:lnTo>
                    <a:lnTo>
                      <a:pt x="329" y="632"/>
                    </a:lnTo>
                    <a:lnTo>
                      <a:pt x="336" y="617"/>
                    </a:lnTo>
                    <a:lnTo>
                      <a:pt x="348" y="599"/>
                    </a:lnTo>
                    <a:lnTo>
                      <a:pt x="355" y="582"/>
                    </a:lnTo>
                    <a:lnTo>
                      <a:pt x="365" y="556"/>
                    </a:lnTo>
                    <a:lnTo>
                      <a:pt x="376" y="529"/>
                    </a:lnTo>
                    <a:lnTo>
                      <a:pt x="389" y="505"/>
                    </a:lnTo>
                    <a:lnTo>
                      <a:pt x="403" y="480"/>
                    </a:lnTo>
                    <a:lnTo>
                      <a:pt x="416" y="455"/>
                    </a:lnTo>
                    <a:lnTo>
                      <a:pt x="429" y="429"/>
                    </a:lnTo>
                    <a:lnTo>
                      <a:pt x="441" y="402"/>
                    </a:lnTo>
                    <a:lnTo>
                      <a:pt x="448" y="376"/>
                    </a:lnTo>
                    <a:lnTo>
                      <a:pt x="431" y="368"/>
                    </a:lnTo>
                    <a:lnTo>
                      <a:pt x="414" y="358"/>
                    </a:lnTo>
                    <a:lnTo>
                      <a:pt x="397" y="349"/>
                    </a:lnTo>
                    <a:lnTo>
                      <a:pt x="382" y="338"/>
                    </a:lnTo>
                    <a:lnTo>
                      <a:pt x="365" y="326"/>
                    </a:lnTo>
                    <a:lnTo>
                      <a:pt x="349" y="315"/>
                    </a:lnTo>
                    <a:lnTo>
                      <a:pt x="334" y="303"/>
                    </a:lnTo>
                    <a:lnTo>
                      <a:pt x="321" y="292"/>
                    </a:lnTo>
                    <a:lnTo>
                      <a:pt x="302" y="292"/>
                    </a:lnTo>
                    <a:lnTo>
                      <a:pt x="281" y="294"/>
                    </a:lnTo>
                    <a:lnTo>
                      <a:pt x="262" y="296"/>
                    </a:lnTo>
                    <a:lnTo>
                      <a:pt x="241" y="300"/>
                    </a:lnTo>
                    <a:lnTo>
                      <a:pt x="222" y="303"/>
                    </a:lnTo>
                    <a:lnTo>
                      <a:pt x="202" y="307"/>
                    </a:lnTo>
                    <a:lnTo>
                      <a:pt x="181" y="309"/>
                    </a:lnTo>
                    <a:lnTo>
                      <a:pt x="162" y="313"/>
                    </a:lnTo>
                    <a:lnTo>
                      <a:pt x="141" y="317"/>
                    </a:lnTo>
                    <a:lnTo>
                      <a:pt x="120" y="319"/>
                    </a:lnTo>
                    <a:lnTo>
                      <a:pt x="99" y="321"/>
                    </a:lnTo>
                    <a:lnTo>
                      <a:pt x="80" y="321"/>
                    </a:lnTo>
                    <a:lnTo>
                      <a:pt x="59" y="319"/>
                    </a:lnTo>
                    <a:lnTo>
                      <a:pt x="40" y="317"/>
                    </a:lnTo>
                    <a:lnTo>
                      <a:pt x="19" y="313"/>
                    </a:lnTo>
                    <a:lnTo>
                      <a:pt x="0" y="307"/>
                    </a:lnTo>
                    <a:lnTo>
                      <a:pt x="6" y="243"/>
                    </a:lnTo>
                    <a:lnTo>
                      <a:pt x="25" y="182"/>
                    </a:lnTo>
                    <a:lnTo>
                      <a:pt x="42" y="121"/>
                    </a:lnTo>
                    <a:lnTo>
                      <a:pt x="48" y="59"/>
                    </a:lnTo>
                    <a:lnTo>
                      <a:pt x="42" y="53"/>
                    </a:lnTo>
                    <a:lnTo>
                      <a:pt x="38" y="45"/>
                    </a:lnTo>
                    <a:lnTo>
                      <a:pt x="38" y="38"/>
                    </a:lnTo>
                    <a:lnTo>
                      <a:pt x="46" y="30"/>
                    </a:lnTo>
                    <a:lnTo>
                      <a:pt x="55" y="26"/>
                    </a:lnTo>
                    <a:lnTo>
                      <a:pt x="67" y="23"/>
                    </a:lnTo>
                    <a:lnTo>
                      <a:pt x="76" y="17"/>
                    </a:lnTo>
                    <a:lnTo>
                      <a:pt x="86" y="11"/>
                    </a:lnTo>
                    <a:lnTo>
                      <a:pt x="95" y="7"/>
                    </a:lnTo>
                    <a:lnTo>
                      <a:pt x="107" y="4"/>
                    </a:lnTo>
                    <a:lnTo>
                      <a:pt x="116" y="2"/>
                    </a:lnTo>
                    <a:lnTo>
                      <a:pt x="128" y="0"/>
                    </a:lnTo>
                    <a:lnTo>
                      <a:pt x="143" y="11"/>
                    </a:lnTo>
                    <a:lnTo>
                      <a:pt x="158" y="23"/>
                    </a:lnTo>
                    <a:lnTo>
                      <a:pt x="171" y="34"/>
                    </a:lnTo>
                    <a:lnTo>
                      <a:pt x="179" y="49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9" name="Freeform 60"/>
              <p:cNvSpPr>
                <a:spLocks/>
              </p:cNvSpPr>
              <p:nvPr/>
            </p:nvSpPr>
            <p:spPr bwMode="auto">
              <a:xfrm>
                <a:off x="2424113" y="3271838"/>
                <a:ext cx="200025" cy="61913"/>
              </a:xfrm>
              <a:custGeom>
                <a:avLst/>
                <a:gdLst>
                  <a:gd name="T0" fmla="*/ 253 w 253"/>
                  <a:gd name="T1" fmla="*/ 5 h 77"/>
                  <a:gd name="T2" fmla="*/ 253 w 253"/>
                  <a:gd name="T3" fmla="*/ 19 h 77"/>
                  <a:gd name="T4" fmla="*/ 243 w 253"/>
                  <a:gd name="T5" fmla="*/ 24 h 77"/>
                  <a:gd name="T6" fmla="*/ 232 w 253"/>
                  <a:gd name="T7" fmla="*/ 30 h 77"/>
                  <a:gd name="T8" fmla="*/ 222 w 253"/>
                  <a:gd name="T9" fmla="*/ 32 h 77"/>
                  <a:gd name="T10" fmla="*/ 196 w 253"/>
                  <a:gd name="T11" fmla="*/ 38 h 77"/>
                  <a:gd name="T12" fmla="*/ 169 w 253"/>
                  <a:gd name="T13" fmla="*/ 43 h 77"/>
                  <a:gd name="T14" fmla="*/ 141 w 253"/>
                  <a:gd name="T15" fmla="*/ 49 h 77"/>
                  <a:gd name="T16" fmla="*/ 114 w 253"/>
                  <a:gd name="T17" fmla="*/ 55 h 77"/>
                  <a:gd name="T18" fmla="*/ 88 w 253"/>
                  <a:gd name="T19" fmla="*/ 60 h 77"/>
                  <a:gd name="T20" fmla="*/ 61 w 253"/>
                  <a:gd name="T21" fmla="*/ 66 h 77"/>
                  <a:gd name="T22" fmla="*/ 33 w 253"/>
                  <a:gd name="T23" fmla="*/ 72 h 77"/>
                  <a:gd name="T24" fmla="*/ 6 w 253"/>
                  <a:gd name="T25" fmla="*/ 77 h 77"/>
                  <a:gd name="T26" fmla="*/ 0 w 253"/>
                  <a:gd name="T27" fmla="*/ 72 h 77"/>
                  <a:gd name="T28" fmla="*/ 0 w 253"/>
                  <a:gd name="T29" fmla="*/ 62 h 77"/>
                  <a:gd name="T30" fmla="*/ 0 w 253"/>
                  <a:gd name="T31" fmla="*/ 55 h 77"/>
                  <a:gd name="T32" fmla="*/ 2 w 253"/>
                  <a:gd name="T33" fmla="*/ 49 h 77"/>
                  <a:gd name="T34" fmla="*/ 33 w 253"/>
                  <a:gd name="T35" fmla="*/ 43 h 77"/>
                  <a:gd name="T36" fmla="*/ 63 w 253"/>
                  <a:gd name="T37" fmla="*/ 38 h 77"/>
                  <a:gd name="T38" fmla="*/ 95 w 253"/>
                  <a:gd name="T39" fmla="*/ 32 h 77"/>
                  <a:gd name="T40" fmla="*/ 125 w 253"/>
                  <a:gd name="T41" fmla="*/ 26 h 77"/>
                  <a:gd name="T42" fmla="*/ 156 w 253"/>
                  <a:gd name="T43" fmla="*/ 20 h 77"/>
                  <a:gd name="T44" fmla="*/ 186 w 253"/>
                  <a:gd name="T45" fmla="*/ 15 h 77"/>
                  <a:gd name="T46" fmla="*/ 217 w 253"/>
                  <a:gd name="T47" fmla="*/ 7 h 77"/>
                  <a:gd name="T48" fmla="*/ 247 w 253"/>
                  <a:gd name="T49" fmla="*/ 0 h 77"/>
                  <a:gd name="T50" fmla="*/ 253 w 253"/>
                  <a:gd name="T51" fmla="*/ 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3" h="77">
                    <a:moveTo>
                      <a:pt x="253" y="5"/>
                    </a:moveTo>
                    <a:lnTo>
                      <a:pt x="253" y="19"/>
                    </a:lnTo>
                    <a:lnTo>
                      <a:pt x="243" y="24"/>
                    </a:lnTo>
                    <a:lnTo>
                      <a:pt x="232" y="30"/>
                    </a:lnTo>
                    <a:lnTo>
                      <a:pt x="222" y="32"/>
                    </a:lnTo>
                    <a:lnTo>
                      <a:pt x="196" y="38"/>
                    </a:lnTo>
                    <a:lnTo>
                      <a:pt x="169" y="43"/>
                    </a:lnTo>
                    <a:lnTo>
                      <a:pt x="141" y="49"/>
                    </a:lnTo>
                    <a:lnTo>
                      <a:pt x="114" y="55"/>
                    </a:lnTo>
                    <a:lnTo>
                      <a:pt x="88" y="60"/>
                    </a:lnTo>
                    <a:lnTo>
                      <a:pt x="61" y="66"/>
                    </a:lnTo>
                    <a:lnTo>
                      <a:pt x="33" y="72"/>
                    </a:lnTo>
                    <a:lnTo>
                      <a:pt x="6" y="77"/>
                    </a:lnTo>
                    <a:lnTo>
                      <a:pt x="0" y="72"/>
                    </a:lnTo>
                    <a:lnTo>
                      <a:pt x="0" y="62"/>
                    </a:lnTo>
                    <a:lnTo>
                      <a:pt x="0" y="55"/>
                    </a:lnTo>
                    <a:lnTo>
                      <a:pt x="2" y="49"/>
                    </a:lnTo>
                    <a:lnTo>
                      <a:pt x="33" y="43"/>
                    </a:lnTo>
                    <a:lnTo>
                      <a:pt x="63" y="38"/>
                    </a:lnTo>
                    <a:lnTo>
                      <a:pt x="95" y="32"/>
                    </a:lnTo>
                    <a:lnTo>
                      <a:pt x="125" y="26"/>
                    </a:lnTo>
                    <a:lnTo>
                      <a:pt x="156" y="20"/>
                    </a:lnTo>
                    <a:lnTo>
                      <a:pt x="186" y="15"/>
                    </a:lnTo>
                    <a:lnTo>
                      <a:pt x="217" y="7"/>
                    </a:lnTo>
                    <a:lnTo>
                      <a:pt x="247" y="0"/>
                    </a:lnTo>
                    <a:lnTo>
                      <a:pt x="253" y="5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0" name="Freeform 61"/>
              <p:cNvSpPr>
                <a:spLocks/>
              </p:cNvSpPr>
              <p:nvPr/>
            </p:nvSpPr>
            <p:spPr bwMode="auto">
              <a:xfrm>
                <a:off x="3106738" y="3306763"/>
                <a:ext cx="33338" cy="23813"/>
              </a:xfrm>
              <a:custGeom>
                <a:avLst/>
                <a:gdLst>
                  <a:gd name="T0" fmla="*/ 42 w 42"/>
                  <a:gd name="T1" fmla="*/ 4 h 31"/>
                  <a:gd name="T2" fmla="*/ 33 w 42"/>
                  <a:gd name="T3" fmla="*/ 14 h 31"/>
                  <a:gd name="T4" fmla="*/ 23 w 42"/>
                  <a:gd name="T5" fmla="*/ 23 h 31"/>
                  <a:gd name="T6" fmla="*/ 12 w 42"/>
                  <a:gd name="T7" fmla="*/ 29 h 31"/>
                  <a:gd name="T8" fmla="*/ 0 w 42"/>
                  <a:gd name="T9" fmla="*/ 31 h 31"/>
                  <a:gd name="T10" fmla="*/ 10 w 42"/>
                  <a:gd name="T11" fmla="*/ 21 h 31"/>
                  <a:gd name="T12" fmla="*/ 19 w 42"/>
                  <a:gd name="T13" fmla="*/ 8 h 31"/>
                  <a:gd name="T14" fmla="*/ 29 w 42"/>
                  <a:gd name="T15" fmla="*/ 0 h 31"/>
                  <a:gd name="T16" fmla="*/ 42 w 42"/>
                  <a:gd name="T17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31">
                    <a:moveTo>
                      <a:pt x="42" y="4"/>
                    </a:moveTo>
                    <a:lnTo>
                      <a:pt x="33" y="14"/>
                    </a:lnTo>
                    <a:lnTo>
                      <a:pt x="23" y="23"/>
                    </a:lnTo>
                    <a:lnTo>
                      <a:pt x="12" y="29"/>
                    </a:lnTo>
                    <a:lnTo>
                      <a:pt x="0" y="31"/>
                    </a:lnTo>
                    <a:lnTo>
                      <a:pt x="10" y="21"/>
                    </a:lnTo>
                    <a:lnTo>
                      <a:pt x="19" y="8"/>
                    </a:lnTo>
                    <a:lnTo>
                      <a:pt x="29" y="0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1" name="Freeform 62"/>
              <p:cNvSpPr>
                <a:spLocks/>
              </p:cNvSpPr>
              <p:nvPr/>
            </p:nvSpPr>
            <p:spPr bwMode="auto">
              <a:xfrm>
                <a:off x="3249613" y="3311525"/>
                <a:ext cx="120650" cy="71438"/>
              </a:xfrm>
              <a:custGeom>
                <a:avLst/>
                <a:gdLst>
                  <a:gd name="T0" fmla="*/ 151 w 151"/>
                  <a:gd name="T1" fmla="*/ 32 h 89"/>
                  <a:gd name="T2" fmla="*/ 144 w 151"/>
                  <a:gd name="T3" fmla="*/ 43 h 89"/>
                  <a:gd name="T4" fmla="*/ 134 w 151"/>
                  <a:gd name="T5" fmla="*/ 51 h 89"/>
                  <a:gd name="T6" fmla="*/ 121 w 151"/>
                  <a:gd name="T7" fmla="*/ 59 h 89"/>
                  <a:gd name="T8" fmla="*/ 110 w 151"/>
                  <a:gd name="T9" fmla="*/ 64 h 89"/>
                  <a:gd name="T10" fmla="*/ 96 w 151"/>
                  <a:gd name="T11" fmla="*/ 70 h 89"/>
                  <a:gd name="T12" fmla="*/ 83 w 151"/>
                  <a:gd name="T13" fmla="*/ 76 h 89"/>
                  <a:gd name="T14" fmla="*/ 70 w 151"/>
                  <a:gd name="T15" fmla="*/ 81 h 89"/>
                  <a:gd name="T16" fmla="*/ 58 w 151"/>
                  <a:gd name="T17" fmla="*/ 89 h 89"/>
                  <a:gd name="T18" fmla="*/ 49 w 151"/>
                  <a:gd name="T19" fmla="*/ 85 h 89"/>
                  <a:gd name="T20" fmla="*/ 41 w 151"/>
                  <a:gd name="T21" fmla="*/ 81 h 89"/>
                  <a:gd name="T22" fmla="*/ 32 w 151"/>
                  <a:gd name="T23" fmla="*/ 78 h 89"/>
                  <a:gd name="T24" fmla="*/ 24 w 151"/>
                  <a:gd name="T25" fmla="*/ 72 h 89"/>
                  <a:gd name="T26" fmla="*/ 17 w 151"/>
                  <a:gd name="T27" fmla="*/ 66 h 89"/>
                  <a:gd name="T28" fmla="*/ 9 w 151"/>
                  <a:gd name="T29" fmla="*/ 61 h 89"/>
                  <a:gd name="T30" fmla="*/ 3 w 151"/>
                  <a:gd name="T31" fmla="*/ 53 h 89"/>
                  <a:gd name="T32" fmla="*/ 0 w 151"/>
                  <a:gd name="T33" fmla="*/ 43 h 89"/>
                  <a:gd name="T34" fmla="*/ 19 w 151"/>
                  <a:gd name="T35" fmla="*/ 40 h 89"/>
                  <a:gd name="T36" fmla="*/ 39 w 151"/>
                  <a:gd name="T37" fmla="*/ 30 h 89"/>
                  <a:gd name="T38" fmla="*/ 58 w 151"/>
                  <a:gd name="T39" fmla="*/ 19 h 89"/>
                  <a:gd name="T40" fmla="*/ 77 w 151"/>
                  <a:gd name="T41" fmla="*/ 7 h 89"/>
                  <a:gd name="T42" fmla="*/ 96 w 151"/>
                  <a:gd name="T43" fmla="*/ 0 h 89"/>
                  <a:gd name="T44" fmla="*/ 115 w 151"/>
                  <a:gd name="T45" fmla="*/ 0 h 89"/>
                  <a:gd name="T46" fmla="*/ 134 w 151"/>
                  <a:gd name="T47" fmla="*/ 9 h 89"/>
                  <a:gd name="T48" fmla="*/ 151 w 151"/>
                  <a:gd name="T49" fmla="*/ 3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1" h="89">
                    <a:moveTo>
                      <a:pt x="151" y="32"/>
                    </a:moveTo>
                    <a:lnTo>
                      <a:pt x="144" y="43"/>
                    </a:lnTo>
                    <a:lnTo>
                      <a:pt x="134" y="51"/>
                    </a:lnTo>
                    <a:lnTo>
                      <a:pt x="121" y="59"/>
                    </a:lnTo>
                    <a:lnTo>
                      <a:pt x="110" y="64"/>
                    </a:lnTo>
                    <a:lnTo>
                      <a:pt x="96" y="70"/>
                    </a:lnTo>
                    <a:lnTo>
                      <a:pt x="83" y="76"/>
                    </a:lnTo>
                    <a:lnTo>
                      <a:pt x="70" y="81"/>
                    </a:lnTo>
                    <a:lnTo>
                      <a:pt x="58" y="89"/>
                    </a:lnTo>
                    <a:lnTo>
                      <a:pt x="49" y="85"/>
                    </a:lnTo>
                    <a:lnTo>
                      <a:pt x="41" y="81"/>
                    </a:lnTo>
                    <a:lnTo>
                      <a:pt x="32" y="78"/>
                    </a:lnTo>
                    <a:lnTo>
                      <a:pt x="24" y="72"/>
                    </a:lnTo>
                    <a:lnTo>
                      <a:pt x="17" y="66"/>
                    </a:lnTo>
                    <a:lnTo>
                      <a:pt x="9" y="61"/>
                    </a:lnTo>
                    <a:lnTo>
                      <a:pt x="3" y="53"/>
                    </a:lnTo>
                    <a:lnTo>
                      <a:pt x="0" y="43"/>
                    </a:lnTo>
                    <a:lnTo>
                      <a:pt x="19" y="40"/>
                    </a:lnTo>
                    <a:lnTo>
                      <a:pt x="39" y="30"/>
                    </a:lnTo>
                    <a:lnTo>
                      <a:pt x="58" y="19"/>
                    </a:lnTo>
                    <a:lnTo>
                      <a:pt x="77" y="7"/>
                    </a:lnTo>
                    <a:lnTo>
                      <a:pt x="96" y="0"/>
                    </a:lnTo>
                    <a:lnTo>
                      <a:pt x="115" y="0"/>
                    </a:lnTo>
                    <a:lnTo>
                      <a:pt x="134" y="9"/>
                    </a:lnTo>
                    <a:lnTo>
                      <a:pt x="151" y="32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2" name="Freeform 63"/>
              <p:cNvSpPr>
                <a:spLocks/>
              </p:cNvSpPr>
              <p:nvPr/>
            </p:nvSpPr>
            <p:spPr bwMode="auto">
              <a:xfrm>
                <a:off x="3148013" y="3338513"/>
                <a:ext cx="42863" cy="34925"/>
              </a:xfrm>
              <a:custGeom>
                <a:avLst/>
                <a:gdLst>
                  <a:gd name="T0" fmla="*/ 55 w 55"/>
                  <a:gd name="T1" fmla="*/ 11 h 46"/>
                  <a:gd name="T2" fmla="*/ 49 w 55"/>
                  <a:gd name="T3" fmla="*/ 21 h 46"/>
                  <a:gd name="T4" fmla="*/ 41 w 55"/>
                  <a:gd name="T5" fmla="*/ 30 h 46"/>
                  <a:gd name="T6" fmla="*/ 32 w 55"/>
                  <a:gd name="T7" fmla="*/ 38 h 46"/>
                  <a:gd name="T8" fmla="*/ 24 w 55"/>
                  <a:gd name="T9" fmla="*/ 46 h 46"/>
                  <a:gd name="T10" fmla="*/ 17 w 55"/>
                  <a:gd name="T11" fmla="*/ 46 h 46"/>
                  <a:gd name="T12" fmla="*/ 9 w 55"/>
                  <a:gd name="T13" fmla="*/ 42 h 46"/>
                  <a:gd name="T14" fmla="*/ 3 w 55"/>
                  <a:gd name="T15" fmla="*/ 36 h 46"/>
                  <a:gd name="T16" fmla="*/ 0 w 55"/>
                  <a:gd name="T17" fmla="*/ 30 h 46"/>
                  <a:gd name="T18" fmla="*/ 11 w 55"/>
                  <a:gd name="T19" fmla="*/ 17 h 46"/>
                  <a:gd name="T20" fmla="*/ 24 w 55"/>
                  <a:gd name="T21" fmla="*/ 4 h 46"/>
                  <a:gd name="T22" fmla="*/ 41 w 55"/>
                  <a:gd name="T23" fmla="*/ 0 h 46"/>
                  <a:gd name="T24" fmla="*/ 55 w 55"/>
                  <a:gd name="T25" fmla="*/ 1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" h="46">
                    <a:moveTo>
                      <a:pt x="55" y="11"/>
                    </a:moveTo>
                    <a:lnTo>
                      <a:pt x="49" y="21"/>
                    </a:lnTo>
                    <a:lnTo>
                      <a:pt x="41" y="30"/>
                    </a:lnTo>
                    <a:lnTo>
                      <a:pt x="32" y="38"/>
                    </a:lnTo>
                    <a:lnTo>
                      <a:pt x="24" y="46"/>
                    </a:lnTo>
                    <a:lnTo>
                      <a:pt x="17" y="46"/>
                    </a:lnTo>
                    <a:lnTo>
                      <a:pt x="9" y="42"/>
                    </a:lnTo>
                    <a:lnTo>
                      <a:pt x="3" y="36"/>
                    </a:lnTo>
                    <a:lnTo>
                      <a:pt x="0" y="30"/>
                    </a:lnTo>
                    <a:lnTo>
                      <a:pt x="11" y="17"/>
                    </a:lnTo>
                    <a:lnTo>
                      <a:pt x="24" y="4"/>
                    </a:lnTo>
                    <a:lnTo>
                      <a:pt x="41" y="0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3" name="Freeform 64"/>
              <p:cNvSpPr>
                <a:spLocks/>
              </p:cNvSpPr>
              <p:nvPr/>
            </p:nvSpPr>
            <p:spPr bwMode="auto">
              <a:xfrm>
                <a:off x="3316288" y="3354388"/>
                <a:ext cx="111125" cy="77788"/>
              </a:xfrm>
              <a:custGeom>
                <a:avLst/>
                <a:gdLst>
                  <a:gd name="T0" fmla="*/ 140 w 140"/>
                  <a:gd name="T1" fmla="*/ 36 h 99"/>
                  <a:gd name="T2" fmla="*/ 133 w 140"/>
                  <a:gd name="T3" fmla="*/ 45 h 99"/>
                  <a:gd name="T4" fmla="*/ 123 w 140"/>
                  <a:gd name="T5" fmla="*/ 55 h 99"/>
                  <a:gd name="T6" fmla="*/ 112 w 140"/>
                  <a:gd name="T7" fmla="*/ 64 h 99"/>
                  <a:gd name="T8" fmla="*/ 101 w 140"/>
                  <a:gd name="T9" fmla="*/ 72 h 99"/>
                  <a:gd name="T10" fmla="*/ 89 w 140"/>
                  <a:gd name="T11" fmla="*/ 80 h 99"/>
                  <a:gd name="T12" fmla="*/ 78 w 140"/>
                  <a:gd name="T13" fmla="*/ 85 h 99"/>
                  <a:gd name="T14" fmla="*/ 65 w 140"/>
                  <a:gd name="T15" fmla="*/ 93 h 99"/>
                  <a:gd name="T16" fmla="*/ 53 w 140"/>
                  <a:gd name="T17" fmla="*/ 99 h 99"/>
                  <a:gd name="T18" fmla="*/ 38 w 140"/>
                  <a:gd name="T19" fmla="*/ 91 h 99"/>
                  <a:gd name="T20" fmla="*/ 21 w 140"/>
                  <a:gd name="T21" fmla="*/ 82 h 99"/>
                  <a:gd name="T22" fmla="*/ 8 w 140"/>
                  <a:gd name="T23" fmla="*/ 70 h 99"/>
                  <a:gd name="T24" fmla="*/ 0 w 140"/>
                  <a:gd name="T25" fmla="*/ 55 h 99"/>
                  <a:gd name="T26" fmla="*/ 11 w 140"/>
                  <a:gd name="T27" fmla="*/ 47 h 99"/>
                  <a:gd name="T28" fmla="*/ 23 w 140"/>
                  <a:gd name="T29" fmla="*/ 42 h 99"/>
                  <a:gd name="T30" fmla="*/ 34 w 140"/>
                  <a:gd name="T31" fmla="*/ 36 h 99"/>
                  <a:gd name="T32" fmla="*/ 48 w 140"/>
                  <a:gd name="T33" fmla="*/ 30 h 99"/>
                  <a:gd name="T34" fmla="*/ 59 w 140"/>
                  <a:gd name="T35" fmla="*/ 25 h 99"/>
                  <a:gd name="T36" fmla="*/ 70 w 140"/>
                  <a:gd name="T37" fmla="*/ 17 h 99"/>
                  <a:gd name="T38" fmla="*/ 82 w 140"/>
                  <a:gd name="T39" fmla="*/ 9 h 99"/>
                  <a:gd name="T40" fmla="*/ 91 w 140"/>
                  <a:gd name="T41" fmla="*/ 0 h 99"/>
                  <a:gd name="T42" fmla="*/ 104 w 140"/>
                  <a:gd name="T43" fmla="*/ 6 h 99"/>
                  <a:gd name="T44" fmla="*/ 118 w 140"/>
                  <a:gd name="T45" fmla="*/ 13 h 99"/>
                  <a:gd name="T46" fmla="*/ 129 w 140"/>
                  <a:gd name="T47" fmla="*/ 23 h 99"/>
                  <a:gd name="T48" fmla="*/ 140 w 140"/>
                  <a:gd name="T49" fmla="*/ 3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0" h="99">
                    <a:moveTo>
                      <a:pt x="140" y="36"/>
                    </a:moveTo>
                    <a:lnTo>
                      <a:pt x="133" y="45"/>
                    </a:lnTo>
                    <a:lnTo>
                      <a:pt x="123" y="55"/>
                    </a:lnTo>
                    <a:lnTo>
                      <a:pt x="112" y="64"/>
                    </a:lnTo>
                    <a:lnTo>
                      <a:pt x="101" y="72"/>
                    </a:lnTo>
                    <a:lnTo>
                      <a:pt x="89" y="80"/>
                    </a:lnTo>
                    <a:lnTo>
                      <a:pt x="78" y="85"/>
                    </a:lnTo>
                    <a:lnTo>
                      <a:pt x="65" y="93"/>
                    </a:lnTo>
                    <a:lnTo>
                      <a:pt x="53" y="99"/>
                    </a:lnTo>
                    <a:lnTo>
                      <a:pt x="38" y="91"/>
                    </a:lnTo>
                    <a:lnTo>
                      <a:pt x="21" y="82"/>
                    </a:lnTo>
                    <a:lnTo>
                      <a:pt x="8" y="70"/>
                    </a:lnTo>
                    <a:lnTo>
                      <a:pt x="0" y="55"/>
                    </a:lnTo>
                    <a:lnTo>
                      <a:pt x="11" y="47"/>
                    </a:lnTo>
                    <a:lnTo>
                      <a:pt x="23" y="42"/>
                    </a:lnTo>
                    <a:lnTo>
                      <a:pt x="34" y="36"/>
                    </a:lnTo>
                    <a:lnTo>
                      <a:pt x="48" y="30"/>
                    </a:lnTo>
                    <a:lnTo>
                      <a:pt x="59" y="25"/>
                    </a:lnTo>
                    <a:lnTo>
                      <a:pt x="70" y="17"/>
                    </a:lnTo>
                    <a:lnTo>
                      <a:pt x="82" y="9"/>
                    </a:lnTo>
                    <a:lnTo>
                      <a:pt x="91" y="0"/>
                    </a:lnTo>
                    <a:lnTo>
                      <a:pt x="104" y="6"/>
                    </a:lnTo>
                    <a:lnTo>
                      <a:pt x="118" y="13"/>
                    </a:lnTo>
                    <a:lnTo>
                      <a:pt x="129" y="23"/>
                    </a:lnTo>
                    <a:lnTo>
                      <a:pt x="140" y="36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4" name="Freeform 65"/>
              <p:cNvSpPr>
                <a:spLocks/>
              </p:cNvSpPr>
              <p:nvPr/>
            </p:nvSpPr>
            <p:spPr bwMode="auto">
              <a:xfrm>
                <a:off x="3205163" y="3379788"/>
                <a:ext cx="41275" cy="39688"/>
              </a:xfrm>
              <a:custGeom>
                <a:avLst/>
                <a:gdLst>
                  <a:gd name="T0" fmla="*/ 53 w 53"/>
                  <a:gd name="T1" fmla="*/ 15 h 50"/>
                  <a:gd name="T2" fmla="*/ 51 w 53"/>
                  <a:gd name="T3" fmla="*/ 27 h 50"/>
                  <a:gd name="T4" fmla="*/ 43 w 53"/>
                  <a:gd name="T5" fmla="*/ 34 h 50"/>
                  <a:gd name="T6" fmla="*/ 34 w 53"/>
                  <a:gd name="T7" fmla="*/ 40 h 50"/>
                  <a:gd name="T8" fmla="*/ 26 w 53"/>
                  <a:gd name="T9" fmla="*/ 50 h 50"/>
                  <a:gd name="T10" fmla="*/ 19 w 53"/>
                  <a:gd name="T11" fmla="*/ 50 h 50"/>
                  <a:gd name="T12" fmla="*/ 11 w 53"/>
                  <a:gd name="T13" fmla="*/ 46 h 50"/>
                  <a:gd name="T14" fmla="*/ 5 w 53"/>
                  <a:gd name="T15" fmla="*/ 40 h 50"/>
                  <a:gd name="T16" fmla="*/ 0 w 53"/>
                  <a:gd name="T17" fmla="*/ 34 h 50"/>
                  <a:gd name="T18" fmla="*/ 4 w 53"/>
                  <a:gd name="T19" fmla="*/ 21 h 50"/>
                  <a:gd name="T20" fmla="*/ 11 w 53"/>
                  <a:gd name="T21" fmla="*/ 13 h 50"/>
                  <a:gd name="T22" fmla="*/ 22 w 53"/>
                  <a:gd name="T23" fmla="*/ 6 h 50"/>
                  <a:gd name="T24" fmla="*/ 32 w 53"/>
                  <a:gd name="T25" fmla="*/ 0 h 50"/>
                  <a:gd name="T26" fmla="*/ 38 w 53"/>
                  <a:gd name="T27" fmla="*/ 2 h 50"/>
                  <a:gd name="T28" fmla="*/ 43 w 53"/>
                  <a:gd name="T29" fmla="*/ 4 h 50"/>
                  <a:gd name="T30" fmla="*/ 49 w 53"/>
                  <a:gd name="T31" fmla="*/ 10 h 50"/>
                  <a:gd name="T32" fmla="*/ 53 w 53"/>
                  <a:gd name="T33" fmla="*/ 1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50">
                    <a:moveTo>
                      <a:pt x="53" y="15"/>
                    </a:moveTo>
                    <a:lnTo>
                      <a:pt x="51" y="27"/>
                    </a:lnTo>
                    <a:lnTo>
                      <a:pt x="43" y="34"/>
                    </a:lnTo>
                    <a:lnTo>
                      <a:pt x="34" y="40"/>
                    </a:lnTo>
                    <a:lnTo>
                      <a:pt x="26" y="50"/>
                    </a:lnTo>
                    <a:lnTo>
                      <a:pt x="19" y="50"/>
                    </a:lnTo>
                    <a:lnTo>
                      <a:pt x="11" y="46"/>
                    </a:lnTo>
                    <a:lnTo>
                      <a:pt x="5" y="40"/>
                    </a:lnTo>
                    <a:lnTo>
                      <a:pt x="0" y="34"/>
                    </a:lnTo>
                    <a:lnTo>
                      <a:pt x="4" y="21"/>
                    </a:lnTo>
                    <a:lnTo>
                      <a:pt x="11" y="13"/>
                    </a:lnTo>
                    <a:lnTo>
                      <a:pt x="22" y="6"/>
                    </a:lnTo>
                    <a:lnTo>
                      <a:pt x="32" y="0"/>
                    </a:lnTo>
                    <a:lnTo>
                      <a:pt x="38" y="2"/>
                    </a:lnTo>
                    <a:lnTo>
                      <a:pt x="43" y="4"/>
                    </a:lnTo>
                    <a:lnTo>
                      <a:pt x="49" y="10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5" name="Freeform 66"/>
              <p:cNvSpPr>
                <a:spLocks/>
              </p:cNvSpPr>
              <p:nvPr/>
            </p:nvSpPr>
            <p:spPr bwMode="auto">
              <a:xfrm>
                <a:off x="3382963" y="3397250"/>
                <a:ext cx="106363" cy="74613"/>
              </a:xfrm>
              <a:custGeom>
                <a:avLst/>
                <a:gdLst>
                  <a:gd name="T0" fmla="*/ 134 w 134"/>
                  <a:gd name="T1" fmla="*/ 42 h 93"/>
                  <a:gd name="T2" fmla="*/ 123 w 134"/>
                  <a:gd name="T3" fmla="*/ 49 h 93"/>
                  <a:gd name="T4" fmla="*/ 111 w 134"/>
                  <a:gd name="T5" fmla="*/ 59 h 93"/>
                  <a:gd name="T6" fmla="*/ 100 w 134"/>
                  <a:gd name="T7" fmla="*/ 64 h 93"/>
                  <a:gd name="T8" fmla="*/ 87 w 134"/>
                  <a:gd name="T9" fmla="*/ 72 h 93"/>
                  <a:gd name="T10" fmla="*/ 75 w 134"/>
                  <a:gd name="T11" fmla="*/ 78 h 93"/>
                  <a:gd name="T12" fmla="*/ 62 w 134"/>
                  <a:gd name="T13" fmla="*/ 83 h 93"/>
                  <a:gd name="T14" fmla="*/ 51 w 134"/>
                  <a:gd name="T15" fmla="*/ 89 h 93"/>
                  <a:gd name="T16" fmla="*/ 37 w 134"/>
                  <a:gd name="T17" fmla="*/ 93 h 93"/>
                  <a:gd name="T18" fmla="*/ 26 w 134"/>
                  <a:gd name="T19" fmla="*/ 85 h 93"/>
                  <a:gd name="T20" fmla="*/ 17 w 134"/>
                  <a:gd name="T21" fmla="*/ 80 h 93"/>
                  <a:gd name="T22" fmla="*/ 7 w 134"/>
                  <a:gd name="T23" fmla="*/ 72 h 93"/>
                  <a:gd name="T24" fmla="*/ 0 w 134"/>
                  <a:gd name="T25" fmla="*/ 63 h 93"/>
                  <a:gd name="T26" fmla="*/ 9 w 134"/>
                  <a:gd name="T27" fmla="*/ 53 h 93"/>
                  <a:gd name="T28" fmla="*/ 19 w 134"/>
                  <a:gd name="T29" fmla="*/ 45 h 93"/>
                  <a:gd name="T30" fmla="*/ 28 w 134"/>
                  <a:gd name="T31" fmla="*/ 38 h 93"/>
                  <a:gd name="T32" fmla="*/ 39 w 134"/>
                  <a:gd name="T33" fmla="*/ 30 h 93"/>
                  <a:gd name="T34" fmla="*/ 53 w 134"/>
                  <a:gd name="T35" fmla="*/ 25 h 93"/>
                  <a:gd name="T36" fmla="*/ 64 w 134"/>
                  <a:gd name="T37" fmla="*/ 17 h 93"/>
                  <a:gd name="T38" fmla="*/ 74 w 134"/>
                  <a:gd name="T39" fmla="*/ 9 h 93"/>
                  <a:gd name="T40" fmla="*/ 85 w 134"/>
                  <a:gd name="T41" fmla="*/ 0 h 93"/>
                  <a:gd name="T42" fmla="*/ 98 w 134"/>
                  <a:gd name="T43" fmla="*/ 9 h 93"/>
                  <a:gd name="T44" fmla="*/ 113 w 134"/>
                  <a:gd name="T45" fmla="*/ 19 h 93"/>
                  <a:gd name="T46" fmla="*/ 127 w 134"/>
                  <a:gd name="T47" fmla="*/ 28 h 93"/>
                  <a:gd name="T48" fmla="*/ 134 w 134"/>
                  <a:gd name="T49" fmla="*/ 4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4" h="93">
                    <a:moveTo>
                      <a:pt x="134" y="42"/>
                    </a:moveTo>
                    <a:lnTo>
                      <a:pt x="123" y="49"/>
                    </a:lnTo>
                    <a:lnTo>
                      <a:pt x="111" y="59"/>
                    </a:lnTo>
                    <a:lnTo>
                      <a:pt x="100" y="64"/>
                    </a:lnTo>
                    <a:lnTo>
                      <a:pt x="87" y="72"/>
                    </a:lnTo>
                    <a:lnTo>
                      <a:pt x="75" y="78"/>
                    </a:lnTo>
                    <a:lnTo>
                      <a:pt x="62" y="83"/>
                    </a:lnTo>
                    <a:lnTo>
                      <a:pt x="51" y="89"/>
                    </a:lnTo>
                    <a:lnTo>
                      <a:pt x="37" y="93"/>
                    </a:lnTo>
                    <a:lnTo>
                      <a:pt x="26" y="85"/>
                    </a:lnTo>
                    <a:lnTo>
                      <a:pt x="17" y="80"/>
                    </a:lnTo>
                    <a:lnTo>
                      <a:pt x="7" y="72"/>
                    </a:lnTo>
                    <a:lnTo>
                      <a:pt x="0" y="63"/>
                    </a:lnTo>
                    <a:lnTo>
                      <a:pt x="9" y="53"/>
                    </a:lnTo>
                    <a:lnTo>
                      <a:pt x="19" y="45"/>
                    </a:lnTo>
                    <a:lnTo>
                      <a:pt x="28" y="38"/>
                    </a:lnTo>
                    <a:lnTo>
                      <a:pt x="39" y="30"/>
                    </a:lnTo>
                    <a:lnTo>
                      <a:pt x="53" y="25"/>
                    </a:lnTo>
                    <a:lnTo>
                      <a:pt x="64" y="17"/>
                    </a:lnTo>
                    <a:lnTo>
                      <a:pt x="74" y="9"/>
                    </a:lnTo>
                    <a:lnTo>
                      <a:pt x="85" y="0"/>
                    </a:lnTo>
                    <a:lnTo>
                      <a:pt x="98" y="9"/>
                    </a:lnTo>
                    <a:lnTo>
                      <a:pt x="113" y="19"/>
                    </a:lnTo>
                    <a:lnTo>
                      <a:pt x="127" y="28"/>
                    </a:lnTo>
                    <a:lnTo>
                      <a:pt x="134" y="42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6" name="Freeform 67"/>
              <p:cNvSpPr>
                <a:spLocks/>
              </p:cNvSpPr>
              <p:nvPr/>
            </p:nvSpPr>
            <p:spPr bwMode="auto">
              <a:xfrm>
                <a:off x="3262313" y="3421063"/>
                <a:ext cx="49213" cy="38100"/>
              </a:xfrm>
              <a:custGeom>
                <a:avLst/>
                <a:gdLst>
                  <a:gd name="T0" fmla="*/ 62 w 62"/>
                  <a:gd name="T1" fmla="*/ 19 h 50"/>
                  <a:gd name="T2" fmla="*/ 55 w 62"/>
                  <a:gd name="T3" fmla="*/ 29 h 50"/>
                  <a:gd name="T4" fmla="*/ 43 w 62"/>
                  <a:gd name="T5" fmla="*/ 36 h 50"/>
                  <a:gd name="T6" fmla="*/ 32 w 62"/>
                  <a:gd name="T7" fmla="*/ 44 h 50"/>
                  <a:gd name="T8" fmla="*/ 21 w 62"/>
                  <a:gd name="T9" fmla="*/ 50 h 50"/>
                  <a:gd name="T10" fmla="*/ 13 w 62"/>
                  <a:gd name="T11" fmla="*/ 50 h 50"/>
                  <a:gd name="T12" fmla="*/ 7 w 62"/>
                  <a:gd name="T13" fmla="*/ 48 h 50"/>
                  <a:gd name="T14" fmla="*/ 2 w 62"/>
                  <a:gd name="T15" fmla="*/ 42 h 50"/>
                  <a:gd name="T16" fmla="*/ 0 w 62"/>
                  <a:gd name="T17" fmla="*/ 35 h 50"/>
                  <a:gd name="T18" fmla="*/ 2 w 62"/>
                  <a:gd name="T19" fmla="*/ 23 h 50"/>
                  <a:gd name="T20" fmla="*/ 11 w 62"/>
                  <a:gd name="T21" fmla="*/ 14 h 50"/>
                  <a:gd name="T22" fmla="*/ 23 w 62"/>
                  <a:gd name="T23" fmla="*/ 8 h 50"/>
                  <a:gd name="T24" fmla="*/ 32 w 62"/>
                  <a:gd name="T25" fmla="*/ 0 h 50"/>
                  <a:gd name="T26" fmla="*/ 40 w 62"/>
                  <a:gd name="T27" fmla="*/ 2 h 50"/>
                  <a:gd name="T28" fmla="*/ 47 w 62"/>
                  <a:gd name="T29" fmla="*/ 6 h 50"/>
                  <a:gd name="T30" fmla="*/ 55 w 62"/>
                  <a:gd name="T31" fmla="*/ 12 h 50"/>
                  <a:gd name="T32" fmla="*/ 62 w 62"/>
                  <a:gd name="T33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50">
                    <a:moveTo>
                      <a:pt x="62" y="19"/>
                    </a:moveTo>
                    <a:lnTo>
                      <a:pt x="55" y="29"/>
                    </a:lnTo>
                    <a:lnTo>
                      <a:pt x="43" y="36"/>
                    </a:lnTo>
                    <a:lnTo>
                      <a:pt x="32" y="44"/>
                    </a:lnTo>
                    <a:lnTo>
                      <a:pt x="21" y="50"/>
                    </a:lnTo>
                    <a:lnTo>
                      <a:pt x="13" y="50"/>
                    </a:lnTo>
                    <a:lnTo>
                      <a:pt x="7" y="48"/>
                    </a:lnTo>
                    <a:lnTo>
                      <a:pt x="2" y="42"/>
                    </a:lnTo>
                    <a:lnTo>
                      <a:pt x="0" y="35"/>
                    </a:lnTo>
                    <a:lnTo>
                      <a:pt x="2" y="23"/>
                    </a:lnTo>
                    <a:lnTo>
                      <a:pt x="11" y="14"/>
                    </a:lnTo>
                    <a:lnTo>
                      <a:pt x="23" y="8"/>
                    </a:lnTo>
                    <a:lnTo>
                      <a:pt x="32" y="0"/>
                    </a:lnTo>
                    <a:lnTo>
                      <a:pt x="40" y="2"/>
                    </a:lnTo>
                    <a:lnTo>
                      <a:pt x="47" y="6"/>
                    </a:lnTo>
                    <a:lnTo>
                      <a:pt x="55" y="12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7" name="Freeform 68"/>
              <p:cNvSpPr>
                <a:spLocks/>
              </p:cNvSpPr>
              <p:nvPr/>
            </p:nvSpPr>
            <p:spPr bwMode="auto">
              <a:xfrm>
                <a:off x="3441700" y="3448050"/>
                <a:ext cx="106363" cy="66675"/>
              </a:xfrm>
              <a:custGeom>
                <a:avLst/>
                <a:gdLst>
                  <a:gd name="T0" fmla="*/ 134 w 134"/>
                  <a:gd name="T1" fmla="*/ 34 h 83"/>
                  <a:gd name="T2" fmla="*/ 123 w 134"/>
                  <a:gd name="T3" fmla="*/ 41 h 83"/>
                  <a:gd name="T4" fmla="*/ 110 w 134"/>
                  <a:gd name="T5" fmla="*/ 49 h 83"/>
                  <a:gd name="T6" fmla="*/ 98 w 134"/>
                  <a:gd name="T7" fmla="*/ 55 h 83"/>
                  <a:gd name="T8" fmla="*/ 85 w 134"/>
                  <a:gd name="T9" fmla="*/ 62 h 83"/>
                  <a:gd name="T10" fmla="*/ 74 w 134"/>
                  <a:gd name="T11" fmla="*/ 68 h 83"/>
                  <a:gd name="T12" fmla="*/ 60 w 134"/>
                  <a:gd name="T13" fmla="*/ 74 h 83"/>
                  <a:gd name="T14" fmla="*/ 47 w 134"/>
                  <a:gd name="T15" fmla="*/ 79 h 83"/>
                  <a:gd name="T16" fmla="*/ 34 w 134"/>
                  <a:gd name="T17" fmla="*/ 83 h 83"/>
                  <a:gd name="T18" fmla="*/ 22 w 134"/>
                  <a:gd name="T19" fmla="*/ 74 h 83"/>
                  <a:gd name="T20" fmla="*/ 9 w 134"/>
                  <a:gd name="T21" fmla="*/ 64 h 83"/>
                  <a:gd name="T22" fmla="*/ 0 w 134"/>
                  <a:gd name="T23" fmla="*/ 55 h 83"/>
                  <a:gd name="T24" fmla="*/ 0 w 134"/>
                  <a:gd name="T25" fmla="*/ 41 h 83"/>
                  <a:gd name="T26" fmla="*/ 17 w 134"/>
                  <a:gd name="T27" fmla="*/ 36 h 83"/>
                  <a:gd name="T28" fmla="*/ 36 w 134"/>
                  <a:gd name="T29" fmla="*/ 26 h 83"/>
                  <a:gd name="T30" fmla="*/ 55 w 134"/>
                  <a:gd name="T31" fmla="*/ 15 h 83"/>
                  <a:gd name="T32" fmla="*/ 74 w 134"/>
                  <a:gd name="T33" fmla="*/ 5 h 83"/>
                  <a:gd name="T34" fmla="*/ 91 w 134"/>
                  <a:gd name="T35" fmla="*/ 0 h 83"/>
                  <a:gd name="T36" fmla="*/ 108 w 134"/>
                  <a:gd name="T37" fmla="*/ 0 h 83"/>
                  <a:gd name="T38" fmla="*/ 123 w 134"/>
                  <a:gd name="T39" fmla="*/ 11 h 83"/>
                  <a:gd name="T40" fmla="*/ 134 w 134"/>
                  <a:gd name="T41" fmla="*/ 3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4" h="83">
                    <a:moveTo>
                      <a:pt x="134" y="34"/>
                    </a:moveTo>
                    <a:lnTo>
                      <a:pt x="123" y="41"/>
                    </a:lnTo>
                    <a:lnTo>
                      <a:pt x="110" y="49"/>
                    </a:lnTo>
                    <a:lnTo>
                      <a:pt x="98" y="55"/>
                    </a:lnTo>
                    <a:lnTo>
                      <a:pt x="85" y="62"/>
                    </a:lnTo>
                    <a:lnTo>
                      <a:pt x="74" y="68"/>
                    </a:lnTo>
                    <a:lnTo>
                      <a:pt x="60" y="74"/>
                    </a:lnTo>
                    <a:lnTo>
                      <a:pt x="47" y="79"/>
                    </a:lnTo>
                    <a:lnTo>
                      <a:pt x="34" y="83"/>
                    </a:lnTo>
                    <a:lnTo>
                      <a:pt x="22" y="74"/>
                    </a:lnTo>
                    <a:lnTo>
                      <a:pt x="9" y="64"/>
                    </a:lnTo>
                    <a:lnTo>
                      <a:pt x="0" y="55"/>
                    </a:lnTo>
                    <a:lnTo>
                      <a:pt x="0" y="41"/>
                    </a:lnTo>
                    <a:lnTo>
                      <a:pt x="17" y="36"/>
                    </a:lnTo>
                    <a:lnTo>
                      <a:pt x="36" y="26"/>
                    </a:lnTo>
                    <a:lnTo>
                      <a:pt x="55" y="15"/>
                    </a:lnTo>
                    <a:lnTo>
                      <a:pt x="74" y="5"/>
                    </a:lnTo>
                    <a:lnTo>
                      <a:pt x="91" y="0"/>
                    </a:lnTo>
                    <a:lnTo>
                      <a:pt x="108" y="0"/>
                    </a:lnTo>
                    <a:lnTo>
                      <a:pt x="123" y="11"/>
                    </a:lnTo>
                    <a:lnTo>
                      <a:pt x="134" y="34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8" name="Freeform 69"/>
              <p:cNvSpPr>
                <a:spLocks/>
              </p:cNvSpPr>
              <p:nvPr/>
            </p:nvSpPr>
            <p:spPr bwMode="auto">
              <a:xfrm>
                <a:off x="3317875" y="3463925"/>
                <a:ext cx="49213" cy="42863"/>
              </a:xfrm>
              <a:custGeom>
                <a:avLst/>
                <a:gdLst>
                  <a:gd name="T0" fmla="*/ 63 w 63"/>
                  <a:gd name="T1" fmla="*/ 18 h 54"/>
                  <a:gd name="T2" fmla="*/ 55 w 63"/>
                  <a:gd name="T3" fmla="*/ 25 h 54"/>
                  <a:gd name="T4" fmla="*/ 49 w 63"/>
                  <a:gd name="T5" fmla="*/ 35 h 54"/>
                  <a:gd name="T6" fmla="*/ 42 w 63"/>
                  <a:gd name="T7" fmla="*/ 44 h 54"/>
                  <a:gd name="T8" fmla="*/ 32 w 63"/>
                  <a:gd name="T9" fmla="*/ 54 h 54"/>
                  <a:gd name="T10" fmla="*/ 23 w 63"/>
                  <a:gd name="T11" fmla="*/ 52 h 54"/>
                  <a:gd name="T12" fmla="*/ 15 w 63"/>
                  <a:gd name="T13" fmla="*/ 48 h 54"/>
                  <a:gd name="T14" fmla="*/ 8 w 63"/>
                  <a:gd name="T15" fmla="*/ 42 h 54"/>
                  <a:gd name="T16" fmla="*/ 0 w 63"/>
                  <a:gd name="T17" fmla="*/ 36 h 54"/>
                  <a:gd name="T18" fmla="*/ 6 w 63"/>
                  <a:gd name="T19" fmla="*/ 31 h 54"/>
                  <a:gd name="T20" fmla="*/ 13 w 63"/>
                  <a:gd name="T21" fmla="*/ 23 h 54"/>
                  <a:gd name="T22" fmla="*/ 21 w 63"/>
                  <a:gd name="T23" fmla="*/ 14 h 54"/>
                  <a:gd name="T24" fmla="*/ 28 w 63"/>
                  <a:gd name="T25" fmla="*/ 6 h 54"/>
                  <a:gd name="T26" fmla="*/ 36 w 63"/>
                  <a:gd name="T27" fmla="*/ 2 h 54"/>
                  <a:gd name="T28" fmla="*/ 46 w 63"/>
                  <a:gd name="T29" fmla="*/ 0 h 54"/>
                  <a:gd name="T30" fmla="*/ 53 w 63"/>
                  <a:gd name="T31" fmla="*/ 6 h 54"/>
                  <a:gd name="T32" fmla="*/ 63 w 63"/>
                  <a:gd name="T33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54">
                    <a:moveTo>
                      <a:pt x="63" y="18"/>
                    </a:moveTo>
                    <a:lnTo>
                      <a:pt x="55" y="25"/>
                    </a:lnTo>
                    <a:lnTo>
                      <a:pt x="49" y="35"/>
                    </a:lnTo>
                    <a:lnTo>
                      <a:pt x="42" y="44"/>
                    </a:lnTo>
                    <a:lnTo>
                      <a:pt x="32" y="54"/>
                    </a:lnTo>
                    <a:lnTo>
                      <a:pt x="23" y="52"/>
                    </a:lnTo>
                    <a:lnTo>
                      <a:pt x="15" y="48"/>
                    </a:lnTo>
                    <a:lnTo>
                      <a:pt x="8" y="42"/>
                    </a:lnTo>
                    <a:lnTo>
                      <a:pt x="0" y="36"/>
                    </a:lnTo>
                    <a:lnTo>
                      <a:pt x="6" y="31"/>
                    </a:lnTo>
                    <a:lnTo>
                      <a:pt x="13" y="23"/>
                    </a:lnTo>
                    <a:lnTo>
                      <a:pt x="21" y="14"/>
                    </a:lnTo>
                    <a:lnTo>
                      <a:pt x="28" y="6"/>
                    </a:lnTo>
                    <a:lnTo>
                      <a:pt x="36" y="2"/>
                    </a:lnTo>
                    <a:lnTo>
                      <a:pt x="46" y="0"/>
                    </a:lnTo>
                    <a:lnTo>
                      <a:pt x="53" y="6"/>
                    </a:lnTo>
                    <a:lnTo>
                      <a:pt x="63" y="18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9" name="Freeform 70"/>
              <p:cNvSpPr>
                <a:spLocks/>
              </p:cNvSpPr>
              <p:nvPr/>
            </p:nvSpPr>
            <p:spPr bwMode="auto">
              <a:xfrm>
                <a:off x="3492500" y="3489325"/>
                <a:ext cx="130175" cy="79375"/>
              </a:xfrm>
              <a:custGeom>
                <a:avLst/>
                <a:gdLst>
                  <a:gd name="T0" fmla="*/ 163 w 163"/>
                  <a:gd name="T1" fmla="*/ 51 h 98"/>
                  <a:gd name="T2" fmla="*/ 150 w 163"/>
                  <a:gd name="T3" fmla="*/ 59 h 98"/>
                  <a:gd name="T4" fmla="*/ 137 w 163"/>
                  <a:gd name="T5" fmla="*/ 68 h 98"/>
                  <a:gd name="T6" fmla="*/ 125 w 163"/>
                  <a:gd name="T7" fmla="*/ 76 h 98"/>
                  <a:gd name="T8" fmla="*/ 112 w 163"/>
                  <a:gd name="T9" fmla="*/ 85 h 98"/>
                  <a:gd name="T10" fmla="*/ 99 w 163"/>
                  <a:gd name="T11" fmla="*/ 93 h 98"/>
                  <a:gd name="T12" fmla="*/ 83 w 163"/>
                  <a:gd name="T13" fmla="*/ 96 h 98"/>
                  <a:gd name="T14" fmla="*/ 70 w 163"/>
                  <a:gd name="T15" fmla="*/ 98 h 98"/>
                  <a:gd name="T16" fmla="*/ 55 w 163"/>
                  <a:gd name="T17" fmla="*/ 96 h 98"/>
                  <a:gd name="T18" fmla="*/ 0 w 163"/>
                  <a:gd name="T19" fmla="*/ 51 h 98"/>
                  <a:gd name="T20" fmla="*/ 10 w 163"/>
                  <a:gd name="T21" fmla="*/ 41 h 98"/>
                  <a:gd name="T22" fmla="*/ 21 w 163"/>
                  <a:gd name="T23" fmla="*/ 34 h 98"/>
                  <a:gd name="T24" fmla="*/ 32 w 163"/>
                  <a:gd name="T25" fmla="*/ 28 h 98"/>
                  <a:gd name="T26" fmla="*/ 46 w 163"/>
                  <a:gd name="T27" fmla="*/ 22 h 98"/>
                  <a:gd name="T28" fmla="*/ 57 w 163"/>
                  <a:gd name="T29" fmla="*/ 17 h 98"/>
                  <a:gd name="T30" fmla="*/ 70 w 163"/>
                  <a:gd name="T31" fmla="*/ 11 h 98"/>
                  <a:gd name="T32" fmla="*/ 83 w 163"/>
                  <a:gd name="T33" fmla="*/ 5 h 98"/>
                  <a:gd name="T34" fmla="*/ 95 w 163"/>
                  <a:gd name="T35" fmla="*/ 0 h 98"/>
                  <a:gd name="T36" fmla="*/ 104 w 163"/>
                  <a:gd name="T37" fmla="*/ 5 h 98"/>
                  <a:gd name="T38" fmla="*/ 114 w 163"/>
                  <a:gd name="T39" fmla="*/ 9 h 98"/>
                  <a:gd name="T40" fmla="*/ 125 w 163"/>
                  <a:gd name="T41" fmla="*/ 15 h 98"/>
                  <a:gd name="T42" fmla="*/ 135 w 163"/>
                  <a:gd name="T43" fmla="*/ 19 h 98"/>
                  <a:gd name="T44" fmla="*/ 144 w 163"/>
                  <a:gd name="T45" fmla="*/ 26 h 98"/>
                  <a:gd name="T46" fmla="*/ 152 w 163"/>
                  <a:gd name="T47" fmla="*/ 32 h 98"/>
                  <a:gd name="T48" fmla="*/ 159 w 163"/>
                  <a:gd name="T49" fmla="*/ 41 h 98"/>
                  <a:gd name="T50" fmla="*/ 163 w 163"/>
                  <a:gd name="T51" fmla="*/ 5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3" h="98">
                    <a:moveTo>
                      <a:pt x="163" y="51"/>
                    </a:moveTo>
                    <a:lnTo>
                      <a:pt x="150" y="59"/>
                    </a:lnTo>
                    <a:lnTo>
                      <a:pt x="137" y="68"/>
                    </a:lnTo>
                    <a:lnTo>
                      <a:pt x="125" y="76"/>
                    </a:lnTo>
                    <a:lnTo>
                      <a:pt x="112" y="85"/>
                    </a:lnTo>
                    <a:lnTo>
                      <a:pt x="99" y="93"/>
                    </a:lnTo>
                    <a:lnTo>
                      <a:pt x="83" y="96"/>
                    </a:lnTo>
                    <a:lnTo>
                      <a:pt x="70" y="98"/>
                    </a:lnTo>
                    <a:lnTo>
                      <a:pt x="55" y="96"/>
                    </a:lnTo>
                    <a:lnTo>
                      <a:pt x="0" y="51"/>
                    </a:lnTo>
                    <a:lnTo>
                      <a:pt x="10" y="41"/>
                    </a:lnTo>
                    <a:lnTo>
                      <a:pt x="21" y="34"/>
                    </a:lnTo>
                    <a:lnTo>
                      <a:pt x="32" y="28"/>
                    </a:lnTo>
                    <a:lnTo>
                      <a:pt x="46" y="22"/>
                    </a:lnTo>
                    <a:lnTo>
                      <a:pt x="57" y="17"/>
                    </a:lnTo>
                    <a:lnTo>
                      <a:pt x="70" y="11"/>
                    </a:lnTo>
                    <a:lnTo>
                      <a:pt x="83" y="5"/>
                    </a:lnTo>
                    <a:lnTo>
                      <a:pt x="95" y="0"/>
                    </a:lnTo>
                    <a:lnTo>
                      <a:pt x="104" y="5"/>
                    </a:lnTo>
                    <a:lnTo>
                      <a:pt x="114" y="9"/>
                    </a:lnTo>
                    <a:lnTo>
                      <a:pt x="125" y="15"/>
                    </a:lnTo>
                    <a:lnTo>
                      <a:pt x="135" y="19"/>
                    </a:lnTo>
                    <a:lnTo>
                      <a:pt x="144" y="26"/>
                    </a:lnTo>
                    <a:lnTo>
                      <a:pt x="152" y="32"/>
                    </a:lnTo>
                    <a:lnTo>
                      <a:pt x="159" y="41"/>
                    </a:lnTo>
                    <a:lnTo>
                      <a:pt x="163" y="51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0" name="Freeform 71"/>
              <p:cNvSpPr>
                <a:spLocks/>
              </p:cNvSpPr>
              <p:nvPr/>
            </p:nvSpPr>
            <p:spPr bwMode="auto">
              <a:xfrm>
                <a:off x="3382963" y="3514725"/>
                <a:ext cx="50800" cy="42863"/>
              </a:xfrm>
              <a:custGeom>
                <a:avLst/>
                <a:gdLst>
                  <a:gd name="T0" fmla="*/ 64 w 64"/>
                  <a:gd name="T1" fmla="*/ 13 h 53"/>
                  <a:gd name="T2" fmla="*/ 60 w 64"/>
                  <a:gd name="T3" fmla="*/ 27 h 53"/>
                  <a:gd name="T4" fmla="*/ 51 w 64"/>
                  <a:gd name="T5" fmla="*/ 34 h 53"/>
                  <a:gd name="T6" fmla="*/ 39 w 64"/>
                  <a:gd name="T7" fmla="*/ 42 h 53"/>
                  <a:gd name="T8" fmla="*/ 30 w 64"/>
                  <a:gd name="T9" fmla="*/ 53 h 53"/>
                  <a:gd name="T10" fmla="*/ 20 w 64"/>
                  <a:gd name="T11" fmla="*/ 51 h 53"/>
                  <a:gd name="T12" fmla="*/ 13 w 64"/>
                  <a:gd name="T13" fmla="*/ 45 h 53"/>
                  <a:gd name="T14" fmla="*/ 5 w 64"/>
                  <a:gd name="T15" fmla="*/ 40 h 53"/>
                  <a:gd name="T16" fmla="*/ 0 w 64"/>
                  <a:gd name="T17" fmla="*/ 32 h 53"/>
                  <a:gd name="T18" fmla="*/ 9 w 64"/>
                  <a:gd name="T19" fmla="*/ 30 h 53"/>
                  <a:gd name="T20" fmla="*/ 17 w 64"/>
                  <a:gd name="T21" fmla="*/ 23 h 53"/>
                  <a:gd name="T22" fmla="*/ 24 w 64"/>
                  <a:gd name="T23" fmla="*/ 15 h 53"/>
                  <a:gd name="T24" fmla="*/ 32 w 64"/>
                  <a:gd name="T25" fmla="*/ 8 h 53"/>
                  <a:gd name="T26" fmla="*/ 39 w 64"/>
                  <a:gd name="T27" fmla="*/ 2 h 53"/>
                  <a:gd name="T28" fmla="*/ 47 w 64"/>
                  <a:gd name="T29" fmla="*/ 0 h 53"/>
                  <a:gd name="T30" fmla="*/ 55 w 64"/>
                  <a:gd name="T31" fmla="*/ 2 h 53"/>
                  <a:gd name="T32" fmla="*/ 64 w 64"/>
                  <a:gd name="T33" fmla="*/ 1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53">
                    <a:moveTo>
                      <a:pt x="64" y="13"/>
                    </a:moveTo>
                    <a:lnTo>
                      <a:pt x="60" y="27"/>
                    </a:lnTo>
                    <a:lnTo>
                      <a:pt x="51" y="34"/>
                    </a:lnTo>
                    <a:lnTo>
                      <a:pt x="39" y="42"/>
                    </a:lnTo>
                    <a:lnTo>
                      <a:pt x="30" y="53"/>
                    </a:lnTo>
                    <a:lnTo>
                      <a:pt x="20" y="51"/>
                    </a:lnTo>
                    <a:lnTo>
                      <a:pt x="13" y="45"/>
                    </a:lnTo>
                    <a:lnTo>
                      <a:pt x="5" y="40"/>
                    </a:lnTo>
                    <a:lnTo>
                      <a:pt x="0" y="32"/>
                    </a:lnTo>
                    <a:lnTo>
                      <a:pt x="9" y="30"/>
                    </a:lnTo>
                    <a:lnTo>
                      <a:pt x="17" y="23"/>
                    </a:lnTo>
                    <a:lnTo>
                      <a:pt x="24" y="15"/>
                    </a:lnTo>
                    <a:lnTo>
                      <a:pt x="32" y="8"/>
                    </a:lnTo>
                    <a:lnTo>
                      <a:pt x="39" y="2"/>
                    </a:lnTo>
                    <a:lnTo>
                      <a:pt x="47" y="0"/>
                    </a:lnTo>
                    <a:lnTo>
                      <a:pt x="55" y="2"/>
                    </a:lnTo>
                    <a:lnTo>
                      <a:pt x="64" y="13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1" name="Freeform 72"/>
              <p:cNvSpPr>
                <a:spLocks/>
              </p:cNvSpPr>
              <p:nvPr/>
            </p:nvSpPr>
            <p:spPr bwMode="auto">
              <a:xfrm>
                <a:off x="2703513" y="3530600"/>
                <a:ext cx="250825" cy="47625"/>
              </a:xfrm>
              <a:custGeom>
                <a:avLst/>
                <a:gdLst>
                  <a:gd name="T0" fmla="*/ 317 w 317"/>
                  <a:gd name="T1" fmla="*/ 23 h 61"/>
                  <a:gd name="T2" fmla="*/ 315 w 317"/>
                  <a:gd name="T3" fmla="*/ 38 h 61"/>
                  <a:gd name="T4" fmla="*/ 304 w 317"/>
                  <a:gd name="T5" fmla="*/ 40 h 61"/>
                  <a:gd name="T6" fmla="*/ 290 w 317"/>
                  <a:gd name="T7" fmla="*/ 40 h 61"/>
                  <a:gd name="T8" fmla="*/ 279 w 317"/>
                  <a:gd name="T9" fmla="*/ 45 h 61"/>
                  <a:gd name="T10" fmla="*/ 245 w 317"/>
                  <a:gd name="T11" fmla="*/ 55 h 61"/>
                  <a:gd name="T12" fmla="*/ 209 w 317"/>
                  <a:gd name="T13" fmla="*/ 61 h 61"/>
                  <a:gd name="T14" fmla="*/ 175 w 317"/>
                  <a:gd name="T15" fmla="*/ 61 h 61"/>
                  <a:gd name="T16" fmla="*/ 140 w 317"/>
                  <a:gd name="T17" fmla="*/ 59 h 61"/>
                  <a:gd name="T18" fmla="*/ 104 w 317"/>
                  <a:gd name="T19" fmla="*/ 55 h 61"/>
                  <a:gd name="T20" fmla="*/ 70 w 317"/>
                  <a:gd name="T21" fmla="*/ 49 h 61"/>
                  <a:gd name="T22" fmla="*/ 34 w 317"/>
                  <a:gd name="T23" fmla="*/ 44 h 61"/>
                  <a:gd name="T24" fmla="*/ 0 w 317"/>
                  <a:gd name="T25" fmla="*/ 38 h 61"/>
                  <a:gd name="T26" fmla="*/ 0 w 317"/>
                  <a:gd name="T27" fmla="*/ 28 h 61"/>
                  <a:gd name="T28" fmla="*/ 0 w 317"/>
                  <a:gd name="T29" fmla="*/ 19 h 61"/>
                  <a:gd name="T30" fmla="*/ 4 w 317"/>
                  <a:gd name="T31" fmla="*/ 11 h 61"/>
                  <a:gd name="T32" fmla="*/ 11 w 317"/>
                  <a:gd name="T33" fmla="*/ 8 h 61"/>
                  <a:gd name="T34" fmla="*/ 49 w 317"/>
                  <a:gd name="T35" fmla="*/ 17 h 61"/>
                  <a:gd name="T36" fmla="*/ 85 w 317"/>
                  <a:gd name="T37" fmla="*/ 21 h 61"/>
                  <a:gd name="T38" fmla="*/ 123 w 317"/>
                  <a:gd name="T39" fmla="*/ 21 h 61"/>
                  <a:gd name="T40" fmla="*/ 159 w 317"/>
                  <a:gd name="T41" fmla="*/ 19 h 61"/>
                  <a:gd name="T42" fmla="*/ 197 w 317"/>
                  <a:gd name="T43" fmla="*/ 13 h 61"/>
                  <a:gd name="T44" fmla="*/ 233 w 317"/>
                  <a:gd name="T45" fmla="*/ 8 h 61"/>
                  <a:gd name="T46" fmla="*/ 271 w 317"/>
                  <a:gd name="T47" fmla="*/ 4 h 61"/>
                  <a:gd name="T48" fmla="*/ 309 w 317"/>
                  <a:gd name="T49" fmla="*/ 0 h 61"/>
                  <a:gd name="T50" fmla="*/ 317 w 317"/>
                  <a:gd name="T51" fmla="*/ 2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17" h="61">
                    <a:moveTo>
                      <a:pt x="317" y="23"/>
                    </a:moveTo>
                    <a:lnTo>
                      <a:pt x="315" y="38"/>
                    </a:lnTo>
                    <a:lnTo>
                      <a:pt x="304" y="40"/>
                    </a:lnTo>
                    <a:lnTo>
                      <a:pt x="290" y="40"/>
                    </a:lnTo>
                    <a:lnTo>
                      <a:pt x="279" y="45"/>
                    </a:lnTo>
                    <a:lnTo>
                      <a:pt x="245" y="55"/>
                    </a:lnTo>
                    <a:lnTo>
                      <a:pt x="209" y="61"/>
                    </a:lnTo>
                    <a:lnTo>
                      <a:pt x="175" y="61"/>
                    </a:lnTo>
                    <a:lnTo>
                      <a:pt x="140" y="59"/>
                    </a:lnTo>
                    <a:lnTo>
                      <a:pt x="104" y="55"/>
                    </a:lnTo>
                    <a:lnTo>
                      <a:pt x="70" y="49"/>
                    </a:lnTo>
                    <a:lnTo>
                      <a:pt x="34" y="44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4" y="11"/>
                    </a:lnTo>
                    <a:lnTo>
                      <a:pt x="11" y="8"/>
                    </a:lnTo>
                    <a:lnTo>
                      <a:pt x="49" y="17"/>
                    </a:lnTo>
                    <a:lnTo>
                      <a:pt x="85" y="21"/>
                    </a:lnTo>
                    <a:lnTo>
                      <a:pt x="123" y="21"/>
                    </a:lnTo>
                    <a:lnTo>
                      <a:pt x="159" y="19"/>
                    </a:lnTo>
                    <a:lnTo>
                      <a:pt x="197" y="13"/>
                    </a:lnTo>
                    <a:lnTo>
                      <a:pt x="233" y="8"/>
                    </a:lnTo>
                    <a:lnTo>
                      <a:pt x="271" y="4"/>
                    </a:lnTo>
                    <a:lnTo>
                      <a:pt x="309" y="0"/>
                    </a:lnTo>
                    <a:lnTo>
                      <a:pt x="317" y="23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2" name="Freeform 73"/>
              <p:cNvSpPr>
                <a:spLocks/>
              </p:cNvSpPr>
              <p:nvPr/>
            </p:nvSpPr>
            <p:spPr bwMode="auto">
              <a:xfrm>
                <a:off x="3570288" y="3538538"/>
                <a:ext cx="92075" cy="79375"/>
              </a:xfrm>
              <a:custGeom>
                <a:avLst/>
                <a:gdLst>
                  <a:gd name="T0" fmla="*/ 113 w 115"/>
                  <a:gd name="T1" fmla="*/ 71 h 101"/>
                  <a:gd name="T2" fmla="*/ 104 w 115"/>
                  <a:gd name="T3" fmla="*/ 76 h 101"/>
                  <a:gd name="T4" fmla="*/ 94 w 115"/>
                  <a:gd name="T5" fmla="*/ 82 h 101"/>
                  <a:gd name="T6" fmla="*/ 85 w 115"/>
                  <a:gd name="T7" fmla="*/ 88 h 101"/>
                  <a:gd name="T8" fmla="*/ 76 w 115"/>
                  <a:gd name="T9" fmla="*/ 93 h 101"/>
                  <a:gd name="T10" fmla="*/ 66 w 115"/>
                  <a:gd name="T11" fmla="*/ 97 h 101"/>
                  <a:gd name="T12" fmla="*/ 55 w 115"/>
                  <a:gd name="T13" fmla="*/ 101 h 101"/>
                  <a:gd name="T14" fmla="*/ 43 w 115"/>
                  <a:gd name="T15" fmla="*/ 101 h 101"/>
                  <a:gd name="T16" fmla="*/ 32 w 115"/>
                  <a:gd name="T17" fmla="*/ 97 h 101"/>
                  <a:gd name="T18" fmla="*/ 24 w 115"/>
                  <a:gd name="T19" fmla="*/ 91 h 101"/>
                  <a:gd name="T20" fmla="*/ 17 w 115"/>
                  <a:gd name="T21" fmla="*/ 82 h 101"/>
                  <a:gd name="T22" fmla="*/ 7 w 115"/>
                  <a:gd name="T23" fmla="*/ 74 h 101"/>
                  <a:gd name="T24" fmla="*/ 0 w 115"/>
                  <a:gd name="T25" fmla="*/ 69 h 101"/>
                  <a:gd name="T26" fmla="*/ 9 w 115"/>
                  <a:gd name="T27" fmla="*/ 59 h 101"/>
                  <a:gd name="T28" fmla="*/ 19 w 115"/>
                  <a:gd name="T29" fmla="*/ 50 h 101"/>
                  <a:gd name="T30" fmla="*/ 32 w 115"/>
                  <a:gd name="T31" fmla="*/ 42 h 101"/>
                  <a:gd name="T32" fmla="*/ 43 w 115"/>
                  <a:gd name="T33" fmla="*/ 35 h 101"/>
                  <a:gd name="T34" fmla="*/ 57 w 115"/>
                  <a:gd name="T35" fmla="*/ 27 h 101"/>
                  <a:gd name="T36" fmla="*/ 68 w 115"/>
                  <a:gd name="T37" fmla="*/ 17 h 101"/>
                  <a:gd name="T38" fmla="*/ 81 w 115"/>
                  <a:gd name="T39" fmla="*/ 10 h 101"/>
                  <a:gd name="T40" fmla="*/ 93 w 115"/>
                  <a:gd name="T41" fmla="*/ 0 h 101"/>
                  <a:gd name="T42" fmla="*/ 106 w 115"/>
                  <a:gd name="T43" fmla="*/ 14 h 101"/>
                  <a:gd name="T44" fmla="*/ 112 w 115"/>
                  <a:gd name="T45" fmla="*/ 33 h 101"/>
                  <a:gd name="T46" fmla="*/ 115 w 115"/>
                  <a:gd name="T47" fmla="*/ 52 h 101"/>
                  <a:gd name="T48" fmla="*/ 113 w 115"/>
                  <a:gd name="T49" fmla="*/ 7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5" h="101">
                    <a:moveTo>
                      <a:pt x="113" y="71"/>
                    </a:moveTo>
                    <a:lnTo>
                      <a:pt x="104" y="76"/>
                    </a:lnTo>
                    <a:lnTo>
                      <a:pt x="94" y="82"/>
                    </a:lnTo>
                    <a:lnTo>
                      <a:pt x="85" y="88"/>
                    </a:lnTo>
                    <a:lnTo>
                      <a:pt x="76" y="93"/>
                    </a:lnTo>
                    <a:lnTo>
                      <a:pt x="66" y="97"/>
                    </a:lnTo>
                    <a:lnTo>
                      <a:pt x="55" y="101"/>
                    </a:lnTo>
                    <a:lnTo>
                      <a:pt x="43" y="101"/>
                    </a:lnTo>
                    <a:lnTo>
                      <a:pt x="32" y="97"/>
                    </a:lnTo>
                    <a:lnTo>
                      <a:pt x="24" y="91"/>
                    </a:lnTo>
                    <a:lnTo>
                      <a:pt x="17" y="82"/>
                    </a:lnTo>
                    <a:lnTo>
                      <a:pt x="7" y="74"/>
                    </a:lnTo>
                    <a:lnTo>
                      <a:pt x="0" y="69"/>
                    </a:lnTo>
                    <a:lnTo>
                      <a:pt x="9" y="59"/>
                    </a:lnTo>
                    <a:lnTo>
                      <a:pt x="19" y="50"/>
                    </a:lnTo>
                    <a:lnTo>
                      <a:pt x="32" y="42"/>
                    </a:lnTo>
                    <a:lnTo>
                      <a:pt x="43" y="35"/>
                    </a:lnTo>
                    <a:lnTo>
                      <a:pt x="57" y="27"/>
                    </a:lnTo>
                    <a:lnTo>
                      <a:pt x="68" y="17"/>
                    </a:lnTo>
                    <a:lnTo>
                      <a:pt x="81" y="10"/>
                    </a:lnTo>
                    <a:lnTo>
                      <a:pt x="93" y="0"/>
                    </a:lnTo>
                    <a:lnTo>
                      <a:pt x="106" y="14"/>
                    </a:lnTo>
                    <a:lnTo>
                      <a:pt x="112" y="33"/>
                    </a:lnTo>
                    <a:lnTo>
                      <a:pt x="115" y="52"/>
                    </a:lnTo>
                    <a:lnTo>
                      <a:pt x="113" y="71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3" name="Freeform 74"/>
              <p:cNvSpPr>
                <a:spLocks/>
              </p:cNvSpPr>
              <p:nvPr/>
            </p:nvSpPr>
            <p:spPr bwMode="auto">
              <a:xfrm>
                <a:off x="3446463" y="3554413"/>
                <a:ext cx="38100" cy="36513"/>
              </a:xfrm>
              <a:custGeom>
                <a:avLst/>
                <a:gdLst>
                  <a:gd name="T0" fmla="*/ 50 w 50"/>
                  <a:gd name="T1" fmla="*/ 15 h 46"/>
                  <a:gd name="T2" fmla="*/ 38 w 50"/>
                  <a:gd name="T3" fmla="*/ 25 h 46"/>
                  <a:gd name="T4" fmla="*/ 29 w 50"/>
                  <a:gd name="T5" fmla="*/ 34 h 46"/>
                  <a:gd name="T6" fmla="*/ 17 w 50"/>
                  <a:gd name="T7" fmla="*/ 42 h 46"/>
                  <a:gd name="T8" fmla="*/ 4 w 50"/>
                  <a:gd name="T9" fmla="*/ 46 h 46"/>
                  <a:gd name="T10" fmla="*/ 0 w 50"/>
                  <a:gd name="T11" fmla="*/ 31 h 46"/>
                  <a:gd name="T12" fmla="*/ 4 w 50"/>
                  <a:gd name="T13" fmla="*/ 19 h 46"/>
                  <a:gd name="T14" fmla="*/ 15 w 50"/>
                  <a:gd name="T15" fmla="*/ 10 h 46"/>
                  <a:gd name="T16" fmla="*/ 25 w 50"/>
                  <a:gd name="T17" fmla="*/ 0 h 46"/>
                  <a:gd name="T18" fmla="*/ 32 w 50"/>
                  <a:gd name="T19" fmla="*/ 2 h 46"/>
                  <a:gd name="T20" fmla="*/ 40 w 50"/>
                  <a:gd name="T21" fmla="*/ 4 h 46"/>
                  <a:gd name="T22" fmla="*/ 46 w 50"/>
                  <a:gd name="T23" fmla="*/ 10 h 46"/>
                  <a:gd name="T24" fmla="*/ 50 w 50"/>
                  <a:gd name="T25" fmla="*/ 1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46">
                    <a:moveTo>
                      <a:pt x="50" y="15"/>
                    </a:moveTo>
                    <a:lnTo>
                      <a:pt x="38" y="25"/>
                    </a:lnTo>
                    <a:lnTo>
                      <a:pt x="29" y="34"/>
                    </a:lnTo>
                    <a:lnTo>
                      <a:pt x="17" y="42"/>
                    </a:lnTo>
                    <a:lnTo>
                      <a:pt x="4" y="46"/>
                    </a:lnTo>
                    <a:lnTo>
                      <a:pt x="0" y="31"/>
                    </a:lnTo>
                    <a:lnTo>
                      <a:pt x="4" y="19"/>
                    </a:lnTo>
                    <a:lnTo>
                      <a:pt x="15" y="10"/>
                    </a:lnTo>
                    <a:lnTo>
                      <a:pt x="25" y="0"/>
                    </a:lnTo>
                    <a:lnTo>
                      <a:pt x="32" y="2"/>
                    </a:lnTo>
                    <a:lnTo>
                      <a:pt x="40" y="4"/>
                    </a:lnTo>
                    <a:lnTo>
                      <a:pt x="46" y="10"/>
                    </a:lnTo>
                    <a:lnTo>
                      <a:pt x="50" y="15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4" name="Freeform 75"/>
              <p:cNvSpPr>
                <a:spLocks/>
              </p:cNvSpPr>
              <p:nvPr/>
            </p:nvSpPr>
            <p:spPr bwMode="auto">
              <a:xfrm>
                <a:off x="3511550" y="3597275"/>
                <a:ext cx="17463" cy="11113"/>
              </a:xfrm>
              <a:custGeom>
                <a:avLst/>
                <a:gdLst>
                  <a:gd name="T0" fmla="*/ 21 w 21"/>
                  <a:gd name="T1" fmla="*/ 4 h 16"/>
                  <a:gd name="T2" fmla="*/ 19 w 21"/>
                  <a:gd name="T3" fmla="*/ 10 h 16"/>
                  <a:gd name="T4" fmla="*/ 13 w 21"/>
                  <a:gd name="T5" fmla="*/ 12 h 16"/>
                  <a:gd name="T6" fmla="*/ 5 w 21"/>
                  <a:gd name="T7" fmla="*/ 14 h 16"/>
                  <a:gd name="T8" fmla="*/ 0 w 21"/>
                  <a:gd name="T9" fmla="*/ 16 h 16"/>
                  <a:gd name="T10" fmla="*/ 2 w 21"/>
                  <a:gd name="T11" fmla="*/ 8 h 16"/>
                  <a:gd name="T12" fmla="*/ 7 w 21"/>
                  <a:gd name="T13" fmla="*/ 2 h 16"/>
                  <a:gd name="T14" fmla="*/ 15 w 21"/>
                  <a:gd name="T15" fmla="*/ 0 h 16"/>
                  <a:gd name="T16" fmla="*/ 21 w 21"/>
                  <a:gd name="T1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6">
                    <a:moveTo>
                      <a:pt x="21" y="4"/>
                    </a:moveTo>
                    <a:lnTo>
                      <a:pt x="19" y="10"/>
                    </a:lnTo>
                    <a:lnTo>
                      <a:pt x="13" y="12"/>
                    </a:lnTo>
                    <a:lnTo>
                      <a:pt x="5" y="14"/>
                    </a:lnTo>
                    <a:lnTo>
                      <a:pt x="0" y="16"/>
                    </a:lnTo>
                    <a:lnTo>
                      <a:pt x="2" y="8"/>
                    </a:lnTo>
                    <a:lnTo>
                      <a:pt x="7" y="2"/>
                    </a:lnTo>
                    <a:lnTo>
                      <a:pt x="15" y="0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5" name="Freeform 76"/>
              <p:cNvSpPr>
                <a:spLocks/>
              </p:cNvSpPr>
              <p:nvPr/>
            </p:nvSpPr>
            <p:spPr bwMode="auto">
              <a:xfrm>
                <a:off x="3492500" y="3611563"/>
                <a:ext cx="9525" cy="9525"/>
              </a:xfrm>
              <a:custGeom>
                <a:avLst/>
                <a:gdLst>
                  <a:gd name="T0" fmla="*/ 11 w 11"/>
                  <a:gd name="T1" fmla="*/ 0 h 12"/>
                  <a:gd name="T2" fmla="*/ 10 w 11"/>
                  <a:gd name="T3" fmla="*/ 4 h 12"/>
                  <a:gd name="T4" fmla="*/ 8 w 11"/>
                  <a:gd name="T5" fmla="*/ 8 h 12"/>
                  <a:gd name="T6" fmla="*/ 6 w 11"/>
                  <a:gd name="T7" fmla="*/ 12 h 12"/>
                  <a:gd name="T8" fmla="*/ 0 w 11"/>
                  <a:gd name="T9" fmla="*/ 12 h 12"/>
                  <a:gd name="T10" fmla="*/ 0 w 11"/>
                  <a:gd name="T11" fmla="*/ 6 h 12"/>
                  <a:gd name="T12" fmla="*/ 2 w 11"/>
                  <a:gd name="T13" fmla="*/ 2 h 12"/>
                  <a:gd name="T14" fmla="*/ 8 w 11"/>
                  <a:gd name="T15" fmla="*/ 0 h 12"/>
                  <a:gd name="T16" fmla="*/ 11 w 11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2">
                    <a:moveTo>
                      <a:pt x="11" y="0"/>
                    </a:moveTo>
                    <a:lnTo>
                      <a:pt x="10" y="4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6" name="Freeform 77"/>
              <p:cNvSpPr>
                <a:spLocks/>
              </p:cNvSpPr>
              <p:nvPr/>
            </p:nvSpPr>
            <p:spPr bwMode="auto">
              <a:xfrm>
                <a:off x="3633788" y="3619500"/>
                <a:ext cx="42863" cy="39688"/>
              </a:xfrm>
              <a:custGeom>
                <a:avLst/>
                <a:gdLst>
                  <a:gd name="T0" fmla="*/ 53 w 53"/>
                  <a:gd name="T1" fmla="*/ 49 h 49"/>
                  <a:gd name="T2" fmla="*/ 40 w 53"/>
                  <a:gd name="T3" fmla="*/ 47 h 49"/>
                  <a:gd name="T4" fmla="*/ 27 w 53"/>
                  <a:gd name="T5" fmla="*/ 42 h 49"/>
                  <a:gd name="T6" fmla="*/ 12 w 53"/>
                  <a:gd name="T7" fmla="*/ 34 h 49"/>
                  <a:gd name="T8" fmla="*/ 0 w 53"/>
                  <a:gd name="T9" fmla="*/ 25 h 49"/>
                  <a:gd name="T10" fmla="*/ 4 w 53"/>
                  <a:gd name="T11" fmla="*/ 15 h 49"/>
                  <a:gd name="T12" fmla="*/ 14 w 53"/>
                  <a:gd name="T13" fmla="*/ 9 h 49"/>
                  <a:gd name="T14" fmla="*/ 25 w 53"/>
                  <a:gd name="T15" fmla="*/ 4 h 49"/>
                  <a:gd name="T16" fmla="*/ 34 w 53"/>
                  <a:gd name="T17" fmla="*/ 0 h 49"/>
                  <a:gd name="T18" fmla="*/ 44 w 53"/>
                  <a:gd name="T19" fmla="*/ 7 h 49"/>
                  <a:gd name="T20" fmla="*/ 50 w 53"/>
                  <a:gd name="T21" fmla="*/ 21 h 49"/>
                  <a:gd name="T22" fmla="*/ 52 w 53"/>
                  <a:gd name="T23" fmla="*/ 36 h 49"/>
                  <a:gd name="T24" fmla="*/ 53 w 53"/>
                  <a:gd name="T2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49">
                    <a:moveTo>
                      <a:pt x="53" y="49"/>
                    </a:moveTo>
                    <a:lnTo>
                      <a:pt x="40" y="47"/>
                    </a:lnTo>
                    <a:lnTo>
                      <a:pt x="27" y="42"/>
                    </a:lnTo>
                    <a:lnTo>
                      <a:pt x="12" y="34"/>
                    </a:lnTo>
                    <a:lnTo>
                      <a:pt x="0" y="25"/>
                    </a:lnTo>
                    <a:lnTo>
                      <a:pt x="4" y="15"/>
                    </a:lnTo>
                    <a:lnTo>
                      <a:pt x="14" y="9"/>
                    </a:lnTo>
                    <a:lnTo>
                      <a:pt x="25" y="4"/>
                    </a:lnTo>
                    <a:lnTo>
                      <a:pt x="34" y="0"/>
                    </a:lnTo>
                    <a:lnTo>
                      <a:pt x="44" y="7"/>
                    </a:lnTo>
                    <a:lnTo>
                      <a:pt x="50" y="21"/>
                    </a:lnTo>
                    <a:lnTo>
                      <a:pt x="52" y="36"/>
                    </a:lnTo>
                    <a:lnTo>
                      <a:pt x="53" y="49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7" name="Freeform 78"/>
              <p:cNvSpPr>
                <a:spLocks/>
              </p:cNvSpPr>
              <p:nvPr/>
            </p:nvSpPr>
            <p:spPr bwMode="auto">
              <a:xfrm>
                <a:off x="3533775" y="3632200"/>
                <a:ext cx="41275" cy="30163"/>
              </a:xfrm>
              <a:custGeom>
                <a:avLst/>
                <a:gdLst>
                  <a:gd name="T0" fmla="*/ 53 w 53"/>
                  <a:gd name="T1" fmla="*/ 10 h 40"/>
                  <a:gd name="T2" fmla="*/ 50 w 53"/>
                  <a:gd name="T3" fmla="*/ 23 h 40"/>
                  <a:gd name="T4" fmla="*/ 40 w 53"/>
                  <a:gd name="T5" fmla="*/ 28 h 40"/>
                  <a:gd name="T6" fmla="*/ 27 w 53"/>
                  <a:gd name="T7" fmla="*/ 32 h 40"/>
                  <a:gd name="T8" fmla="*/ 17 w 53"/>
                  <a:gd name="T9" fmla="*/ 40 h 40"/>
                  <a:gd name="T10" fmla="*/ 10 w 53"/>
                  <a:gd name="T11" fmla="*/ 38 h 40"/>
                  <a:gd name="T12" fmla="*/ 4 w 53"/>
                  <a:gd name="T13" fmla="*/ 32 h 40"/>
                  <a:gd name="T14" fmla="*/ 0 w 53"/>
                  <a:gd name="T15" fmla="*/ 28 h 40"/>
                  <a:gd name="T16" fmla="*/ 2 w 53"/>
                  <a:gd name="T17" fmla="*/ 21 h 40"/>
                  <a:gd name="T18" fmla="*/ 17 w 53"/>
                  <a:gd name="T19" fmla="*/ 17 h 40"/>
                  <a:gd name="T20" fmla="*/ 29 w 53"/>
                  <a:gd name="T21" fmla="*/ 6 h 40"/>
                  <a:gd name="T22" fmla="*/ 42 w 53"/>
                  <a:gd name="T23" fmla="*/ 0 h 40"/>
                  <a:gd name="T24" fmla="*/ 53 w 53"/>
                  <a:gd name="T25" fmla="*/ 1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40">
                    <a:moveTo>
                      <a:pt x="53" y="10"/>
                    </a:moveTo>
                    <a:lnTo>
                      <a:pt x="50" y="23"/>
                    </a:lnTo>
                    <a:lnTo>
                      <a:pt x="40" y="28"/>
                    </a:lnTo>
                    <a:lnTo>
                      <a:pt x="27" y="32"/>
                    </a:lnTo>
                    <a:lnTo>
                      <a:pt x="17" y="40"/>
                    </a:lnTo>
                    <a:lnTo>
                      <a:pt x="10" y="38"/>
                    </a:lnTo>
                    <a:lnTo>
                      <a:pt x="4" y="32"/>
                    </a:lnTo>
                    <a:lnTo>
                      <a:pt x="0" y="28"/>
                    </a:lnTo>
                    <a:lnTo>
                      <a:pt x="2" y="21"/>
                    </a:lnTo>
                    <a:lnTo>
                      <a:pt x="17" y="17"/>
                    </a:lnTo>
                    <a:lnTo>
                      <a:pt x="29" y="6"/>
                    </a:lnTo>
                    <a:lnTo>
                      <a:pt x="42" y="0"/>
                    </a:lnTo>
                    <a:lnTo>
                      <a:pt x="53" y="1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8" name="Freeform 79"/>
              <p:cNvSpPr>
                <a:spLocks/>
              </p:cNvSpPr>
              <p:nvPr/>
            </p:nvSpPr>
            <p:spPr bwMode="auto">
              <a:xfrm>
                <a:off x="3589338" y="3659188"/>
                <a:ext cx="39688" cy="42863"/>
              </a:xfrm>
              <a:custGeom>
                <a:avLst/>
                <a:gdLst>
                  <a:gd name="T0" fmla="*/ 52 w 52"/>
                  <a:gd name="T1" fmla="*/ 8 h 55"/>
                  <a:gd name="T2" fmla="*/ 42 w 52"/>
                  <a:gd name="T3" fmla="*/ 23 h 55"/>
                  <a:gd name="T4" fmla="*/ 31 w 52"/>
                  <a:gd name="T5" fmla="*/ 38 h 55"/>
                  <a:gd name="T6" fmla="*/ 16 w 52"/>
                  <a:gd name="T7" fmla="*/ 50 h 55"/>
                  <a:gd name="T8" fmla="*/ 2 w 52"/>
                  <a:gd name="T9" fmla="*/ 55 h 55"/>
                  <a:gd name="T10" fmla="*/ 0 w 52"/>
                  <a:gd name="T11" fmla="*/ 42 h 55"/>
                  <a:gd name="T12" fmla="*/ 6 w 52"/>
                  <a:gd name="T13" fmla="*/ 29 h 55"/>
                  <a:gd name="T14" fmla="*/ 17 w 52"/>
                  <a:gd name="T15" fmla="*/ 13 h 55"/>
                  <a:gd name="T16" fmla="*/ 27 w 52"/>
                  <a:gd name="T17" fmla="*/ 0 h 55"/>
                  <a:gd name="T18" fmla="*/ 35 w 52"/>
                  <a:gd name="T19" fmla="*/ 0 h 55"/>
                  <a:gd name="T20" fmla="*/ 40 w 52"/>
                  <a:gd name="T21" fmla="*/ 0 h 55"/>
                  <a:gd name="T22" fmla="*/ 46 w 52"/>
                  <a:gd name="T23" fmla="*/ 4 h 55"/>
                  <a:gd name="T24" fmla="*/ 52 w 52"/>
                  <a:gd name="T25" fmla="*/ 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55">
                    <a:moveTo>
                      <a:pt x="52" y="8"/>
                    </a:moveTo>
                    <a:lnTo>
                      <a:pt x="42" y="23"/>
                    </a:lnTo>
                    <a:lnTo>
                      <a:pt x="31" y="38"/>
                    </a:lnTo>
                    <a:lnTo>
                      <a:pt x="16" y="50"/>
                    </a:lnTo>
                    <a:lnTo>
                      <a:pt x="2" y="55"/>
                    </a:lnTo>
                    <a:lnTo>
                      <a:pt x="0" y="42"/>
                    </a:lnTo>
                    <a:lnTo>
                      <a:pt x="6" y="29"/>
                    </a:lnTo>
                    <a:lnTo>
                      <a:pt x="17" y="13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0" y="0"/>
                    </a:lnTo>
                    <a:lnTo>
                      <a:pt x="46" y="4"/>
                    </a:lnTo>
                    <a:lnTo>
                      <a:pt x="52" y="8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9" name="Freeform 80"/>
              <p:cNvSpPr>
                <a:spLocks/>
              </p:cNvSpPr>
              <p:nvPr/>
            </p:nvSpPr>
            <p:spPr bwMode="auto">
              <a:xfrm>
                <a:off x="3629025" y="3702050"/>
                <a:ext cx="55563" cy="42863"/>
              </a:xfrm>
              <a:custGeom>
                <a:avLst/>
                <a:gdLst>
                  <a:gd name="T0" fmla="*/ 70 w 70"/>
                  <a:gd name="T1" fmla="*/ 13 h 53"/>
                  <a:gd name="T2" fmla="*/ 70 w 70"/>
                  <a:gd name="T3" fmla="*/ 21 h 53"/>
                  <a:gd name="T4" fmla="*/ 64 w 70"/>
                  <a:gd name="T5" fmla="*/ 27 h 53"/>
                  <a:gd name="T6" fmla="*/ 57 w 70"/>
                  <a:gd name="T7" fmla="*/ 32 h 53"/>
                  <a:gd name="T8" fmla="*/ 49 w 70"/>
                  <a:gd name="T9" fmla="*/ 36 h 53"/>
                  <a:gd name="T10" fmla="*/ 34 w 70"/>
                  <a:gd name="T11" fmla="*/ 38 h 53"/>
                  <a:gd name="T12" fmla="*/ 20 w 70"/>
                  <a:gd name="T13" fmla="*/ 48 h 53"/>
                  <a:gd name="T14" fmla="*/ 9 w 70"/>
                  <a:gd name="T15" fmla="*/ 53 h 53"/>
                  <a:gd name="T16" fmla="*/ 0 w 70"/>
                  <a:gd name="T17" fmla="*/ 40 h 53"/>
                  <a:gd name="T18" fmla="*/ 3 w 70"/>
                  <a:gd name="T19" fmla="*/ 31 h 53"/>
                  <a:gd name="T20" fmla="*/ 11 w 70"/>
                  <a:gd name="T21" fmla="*/ 23 h 53"/>
                  <a:gd name="T22" fmla="*/ 19 w 70"/>
                  <a:gd name="T23" fmla="*/ 17 h 53"/>
                  <a:gd name="T24" fmla="*/ 28 w 70"/>
                  <a:gd name="T25" fmla="*/ 13 h 53"/>
                  <a:gd name="T26" fmla="*/ 38 w 70"/>
                  <a:gd name="T27" fmla="*/ 12 h 53"/>
                  <a:gd name="T28" fmla="*/ 47 w 70"/>
                  <a:gd name="T29" fmla="*/ 8 h 53"/>
                  <a:gd name="T30" fmla="*/ 58 w 70"/>
                  <a:gd name="T31" fmla="*/ 6 h 53"/>
                  <a:gd name="T32" fmla="*/ 66 w 70"/>
                  <a:gd name="T33" fmla="*/ 0 h 53"/>
                  <a:gd name="T34" fmla="*/ 70 w 70"/>
                  <a:gd name="T35" fmla="*/ 1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" h="53">
                    <a:moveTo>
                      <a:pt x="70" y="13"/>
                    </a:moveTo>
                    <a:lnTo>
                      <a:pt x="70" y="21"/>
                    </a:lnTo>
                    <a:lnTo>
                      <a:pt x="64" y="27"/>
                    </a:lnTo>
                    <a:lnTo>
                      <a:pt x="57" y="32"/>
                    </a:lnTo>
                    <a:lnTo>
                      <a:pt x="49" y="36"/>
                    </a:lnTo>
                    <a:lnTo>
                      <a:pt x="34" y="38"/>
                    </a:lnTo>
                    <a:lnTo>
                      <a:pt x="20" y="48"/>
                    </a:lnTo>
                    <a:lnTo>
                      <a:pt x="9" y="53"/>
                    </a:lnTo>
                    <a:lnTo>
                      <a:pt x="0" y="40"/>
                    </a:lnTo>
                    <a:lnTo>
                      <a:pt x="3" y="31"/>
                    </a:lnTo>
                    <a:lnTo>
                      <a:pt x="11" y="23"/>
                    </a:lnTo>
                    <a:lnTo>
                      <a:pt x="19" y="17"/>
                    </a:lnTo>
                    <a:lnTo>
                      <a:pt x="28" y="13"/>
                    </a:lnTo>
                    <a:lnTo>
                      <a:pt x="38" y="12"/>
                    </a:lnTo>
                    <a:lnTo>
                      <a:pt x="47" y="8"/>
                    </a:lnTo>
                    <a:lnTo>
                      <a:pt x="58" y="6"/>
                    </a:lnTo>
                    <a:lnTo>
                      <a:pt x="66" y="0"/>
                    </a:lnTo>
                    <a:lnTo>
                      <a:pt x="70" y="13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0" name="Freeform 81"/>
              <p:cNvSpPr>
                <a:spLocks/>
              </p:cNvSpPr>
              <p:nvPr/>
            </p:nvSpPr>
            <p:spPr bwMode="auto">
              <a:xfrm>
                <a:off x="3683000" y="3768725"/>
                <a:ext cx="17463" cy="19050"/>
              </a:xfrm>
              <a:custGeom>
                <a:avLst/>
                <a:gdLst>
                  <a:gd name="T0" fmla="*/ 23 w 23"/>
                  <a:gd name="T1" fmla="*/ 22 h 24"/>
                  <a:gd name="T2" fmla="*/ 19 w 23"/>
                  <a:gd name="T3" fmla="*/ 24 h 24"/>
                  <a:gd name="T4" fmla="*/ 15 w 23"/>
                  <a:gd name="T5" fmla="*/ 22 h 24"/>
                  <a:gd name="T6" fmla="*/ 11 w 23"/>
                  <a:gd name="T7" fmla="*/ 21 h 24"/>
                  <a:gd name="T8" fmla="*/ 8 w 23"/>
                  <a:gd name="T9" fmla="*/ 19 h 24"/>
                  <a:gd name="T10" fmla="*/ 2 w 23"/>
                  <a:gd name="T11" fmla="*/ 15 h 24"/>
                  <a:gd name="T12" fmla="*/ 0 w 23"/>
                  <a:gd name="T13" fmla="*/ 9 h 24"/>
                  <a:gd name="T14" fmla="*/ 2 w 23"/>
                  <a:gd name="T15" fmla="*/ 3 h 24"/>
                  <a:gd name="T16" fmla="*/ 8 w 23"/>
                  <a:gd name="T17" fmla="*/ 0 h 24"/>
                  <a:gd name="T18" fmla="*/ 17 w 23"/>
                  <a:gd name="T19" fmla="*/ 0 h 24"/>
                  <a:gd name="T20" fmla="*/ 19 w 23"/>
                  <a:gd name="T21" fmla="*/ 5 h 24"/>
                  <a:gd name="T22" fmla="*/ 19 w 23"/>
                  <a:gd name="T23" fmla="*/ 15 h 24"/>
                  <a:gd name="T24" fmla="*/ 23 w 23"/>
                  <a:gd name="T25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4">
                    <a:moveTo>
                      <a:pt x="23" y="22"/>
                    </a:moveTo>
                    <a:lnTo>
                      <a:pt x="19" y="24"/>
                    </a:lnTo>
                    <a:lnTo>
                      <a:pt x="15" y="22"/>
                    </a:lnTo>
                    <a:lnTo>
                      <a:pt x="11" y="21"/>
                    </a:lnTo>
                    <a:lnTo>
                      <a:pt x="8" y="19"/>
                    </a:lnTo>
                    <a:lnTo>
                      <a:pt x="2" y="15"/>
                    </a:lnTo>
                    <a:lnTo>
                      <a:pt x="0" y="9"/>
                    </a:lnTo>
                    <a:lnTo>
                      <a:pt x="2" y="3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19" y="5"/>
                    </a:lnTo>
                    <a:lnTo>
                      <a:pt x="19" y="15"/>
                    </a:lnTo>
                    <a:lnTo>
                      <a:pt x="23" y="22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1" name="Freeform 82"/>
              <p:cNvSpPr>
                <a:spLocks/>
              </p:cNvSpPr>
              <p:nvPr/>
            </p:nvSpPr>
            <p:spPr bwMode="auto">
              <a:xfrm>
                <a:off x="2982913" y="3816350"/>
                <a:ext cx="109538" cy="69850"/>
              </a:xfrm>
              <a:custGeom>
                <a:avLst/>
                <a:gdLst>
                  <a:gd name="T0" fmla="*/ 125 w 136"/>
                  <a:gd name="T1" fmla="*/ 55 h 88"/>
                  <a:gd name="T2" fmla="*/ 131 w 136"/>
                  <a:gd name="T3" fmla="*/ 59 h 88"/>
                  <a:gd name="T4" fmla="*/ 135 w 136"/>
                  <a:gd name="T5" fmla="*/ 65 h 88"/>
                  <a:gd name="T6" fmla="*/ 136 w 136"/>
                  <a:gd name="T7" fmla="*/ 71 h 88"/>
                  <a:gd name="T8" fmla="*/ 136 w 136"/>
                  <a:gd name="T9" fmla="*/ 74 h 88"/>
                  <a:gd name="T10" fmla="*/ 118 w 136"/>
                  <a:gd name="T11" fmla="*/ 86 h 88"/>
                  <a:gd name="T12" fmla="*/ 100 w 136"/>
                  <a:gd name="T13" fmla="*/ 88 h 88"/>
                  <a:gd name="T14" fmla="*/ 85 w 136"/>
                  <a:gd name="T15" fmla="*/ 86 h 88"/>
                  <a:gd name="T16" fmla="*/ 68 w 136"/>
                  <a:gd name="T17" fmla="*/ 80 h 88"/>
                  <a:gd name="T18" fmla="*/ 53 w 136"/>
                  <a:gd name="T19" fmla="*/ 71 h 88"/>
                  <a:gd name="T20" fmla="*/ 36 w 136"/>
                  <a:gd name="T21" fmla="*/ 59 h 88"/>
                  <a:gd name="T22" fmla="*/ 21 w 136"/>
                  <a:gd name="T23" fmla="*/ 50 h 88"/>
                  <a:gd name="T24" fmla="*/ 6 w 136"/>
                  <a:gd name="T25" fmla="*/ 40 h 88"/>
                  <a:gd name="T26" fmla="*/ 0 w 136"/>
                  <a:gd name="T27" fmla="*/ 33 h 88"/>
                  <a:gd name="T28" fmla="*/ 0 w 136"/>
                  <a:gd name="T29" fmla="*/ 23 h 88"/>
                  <a:gd name="T30" fmla="*/ 4 w 136"/>
                  <a:gd name="T31" fmla="*/ 12 h 88"/>
                  <a:gd name="T32" fmla="*/ 6 w 136"/>
                  <a:gd name="T33" fmla="*/ 0 h 88"/>
                  <a:gd name="T34" fmla="*/ 21 w 136"/>
                  <a:gd name="T35" fmla="*/ 6 h 88"/>
                  <a:gd name="T36" fmla="*/ 36 w 136"/>
                  <a:gd name="T37" fmla="*/ 16 h 88"/>
                  <a:gd name="T38" fmla="*/ 49 w 136"/>
                  <a:gd name="T39" fmla="*/ 29 h 88"/>
                  <a:gd name="T40" fmla="*/ 62 w 136"/>
                  <a:gd name="T41" fmla="*/ 42 h 88"/>
                  <a:gd name="T42" fmla="*/ 76 w 136"/>
                  <a:gd name="T43" fmla="*/ 54 h 88"/>
                  <a:gd name="T44" fmla="*/ 91 w 136"/>
                  <a:gd name="T45" fmla="*/ 61 h 88"/>
                  <a:gd name="T46" fmla="*/ 106 w 136"/>
                  <a:gd name="T47" fmla="*/ 61 h 88"/>
                  <a:gd name="T48" fmla="*/ 125 w 136"/>
                  <a:gd name="T49" fmla="*/ 5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6" h="88">
                    <a:moveTo>
                      <a:pt x="125" y="55"/>
                    </a:moveTo>
                    <a:lnTo>
                      <a:pt x="131" y="59"/>
                    </a:lnTo>
                    <a:lnTo>
                      <a:pt x="135" y="65"/>
                    </a:lnTo>
                    <a:lnTo>
                      <a:pt x="136" y="71"/>
                    </a:lnTo>
                    <a:lnTo>
                      <a:pt x="136" y="74"/>
                    </a:lnTo>
                    <a:lnTo>
                      <a:pt x="118" y="86"/>
                    </a:lnTo>
                    <a:lnTo>
                      <a:pt x="100" y="88"/>
                    </a:lnTo>
                    <a:lnTo>
                      <a:pt x="85" y="86"/>
                    </a:lnTo>
                    <a:lnTo>
                      <a:pt x="68" y="80"/>
                    </a:lnTo>
                    <a:lnTo>
                      <a:pt x="53" y="71"/>
                    </a:lnTo>
                    <a:lnTo>
                      <a:pt x="36" y="59"/>
                    </a:lnTo>
                    <a:lnTo>
                      <a:pt x="21" y="50"/>
                    </a:lnTo>
                    <a:lnTo>
                      <a:pt x="6" y="40"/>
                    </a:lnTo>
                    <a:lnTo>
                      <a:pt x="0" y="33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6" y="0"/>
                    </a:lnTo>
                    <a:lnTo>
                      <a:pt x="21" y="6"/>
                    </a:lnTo>
                    <a:lnTo>
                      <a:pt x="36" y="16"/>
                    </a:lnTo>
                    <a:lnTo>
                      <a:pt x="49" y="29"/>
                    </a:lnTo>
                    <a:lnTo>
                      <a:pt x="62" y="42"/>
                    </a:lnTo>
                    <a:lnTo>
                      <a:pt x="76" y="54"/>
                    </a:lnTo>
                    <a:lnTo>
                      <a:pt x="91" y="61"/>
                    </a:lnTo>
                    <a:lnTo>
                      <a:pt x="106" y="61"/>
                    </a:lnTo>
                    <a:lnTo>
                      <a:pt x="125" y="55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2" name="Freeform 83"/>
              <p:cNvSpPr>
                <a:spLocks/>
              </p:cNvSpPr>
              <p:nvPr/>
            </p:nvSpPr>
            <p:spPr bwMode="auto">
              <a:xfrm>
                <a:off x="3571875" y="3838575"/>
                <a:ext cx="119063" cy="33338"/>
              </a:xfrm>
              <a:custGeom>
                <a:avLst/>
                <a:gdLst>
                  <a:gd name="T0" fmla="*/ 149 w 149"/>
                  <a:gd name="T1" fmla="*/ 0 h 42"/>
                  <a:gd name="T2" fmla="*/ 149 w 149"/>
                  <a:gd name="T3" fmla="*/ 11 h 42"/>
                  <a:gd name="T4" fmla="*/ 146 w 149"/>
                  <a:gd name="T5" fmla="*/ 17 h 42"/>
                  <a:gd name="T6" fmla="*/ 138 w 149"/>
                  <a:gd name="T7" fmla="*/ 21 h 42"/>
                  <a:gd name="T8" fmla="*/ 130 w 149"/>
                  <a:gd name="T9" fmla="*/ 21 h 42"/>
                  <a:gd name="T10" fmla="*/ 121 w 149"/>
                  <a:gd name="T11" fmla="*/ 21 h 42"/>
                  <a:gd name="T12" fmla="*/ 111 w 149"/>
                  <a:gd name="T13" fmla="*/ 21 h 42"/>
                  <a:gd name="T14" fmla="*/ 104 w 149"/>
                  <a:gd name="T15" fmla="*/ 23 h 42"/>
                  <a:gd name="T16" fmla="*/ 96 w 149"/>
                  <a:gd name="T17" fmla="*/ 26 h 42"/>
                  <a:gd name="T18" fmla="*/ 85 w 149"/>
                  <a:gd name="T19" fmla="*/ 28 h 42"/>
                  <a:gd name="T20" fmla="*/ 72 w 149"/>
                  <a:gd name="T21" fmla="*/ 32 h 42"/>
                  <a:gd name="T22" fmla="*/ 60 w 149"/>
                  <a:gd name="T23" fmla="*/ 34 h 42"/>
                  <a:gd name="T24" fmla="*/ 47 w 149"/>
                  <a:gd name="T25" fmla="*/ 36 h 42"/>
                  <a:gd name="T26" fmla="*/ 36 w 149"/>
                  <a:gd name="T27" fmla="*/ 40 h 42"/>
                  <a:gd name="T28" fmla="*/ 22 w 149"/>
                  <a:gd name="T29" fmla="*/ 40 h 42"/>
                  <a:gd name="T30" fmla="*/ 11 w 149"/>
                  <a:gd name="T31" fmla="*/ 42 h 42"/>
                  <a:gd name="T32" fmla="*/ 0 w 149"/>
                  <a:gd name="T33" fmla="*/ 42 h 42"/>
                  <a:gd name="T34" fmla="*/ 11 w 149"/>
                  <a:gd name="T35" fmla="*/ 25 h 42"/>
                  <a:gd name="T36" fmla="*/ 26 w 149"/>
                  <a:gd name="T37" fmla="*/ 13 h 42"/>
                  <a:gd name="T38" fmla="*/ 45 w 149"/>
                  <a:gd name="T39" fmla="*/ 6 h 42"/>
                  <a:gd name="T40" fmla="*/ 64 w 149"/>
                  <a:gd name="T41" fmla="*/ 2 h 42"/>
                  <a:gd name="T42" fmla="*/ 87 w 149"/>
                  <a:gd name="T43" fmla="*/ 0 h 42"/>
                  <a:gd name="T44" fmla="*/ 108 w 149"/>
                  <a:gd name="T45" fmla="*/ 0 h 42"/>
                  <a:gd name="T46" fmla="*/ 129 w 149"/>
                  <a:gd name="T47" fmla="*/ 0 h 42"/>
                  <a:gd name="T48" fmla="*/ 149 w 149"/>
                  <a:gd name="T4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9" h="42">
                    <a:moveTo>
                      <a:pt x="149" y="0"/>
                    </a:moveTo>
                    <a:lnTo>
                      <a:pt x="149" y="11"/>
                    </a:lnTo>
                    <a:lnTo>
                      <a:pt x="146" y="17"/>
                    </a:lnTo>
                    <a:lnTo>
                      <a:pt x="138" y="21"/>
                    </a:lnTo>
                    <a:lnTo>
                      <a:pt x="130" y="21"/>
                    </a:lnTo>
                    <a:lnTo>
                      <a:pt x="121" y="21"/>
                    </a:lnTo>
                    <a:lnTo>
                      <a:pt x="111" y="21"/>
                    </a:lnTo>
                    <a:lnTo>
                      <a:pt x="104" y="23"/>
                    </a:lnTo>
                    <a:lnTo>
                      <a:pt x="96" y="26"/>
                    </a:lnTo>
                    <a:lnTo>
                      <a:pt x="85" y="28"/>
                    </a:lnTo>
                    <a:lnTo>
                      <a:pt x="72" y="32"/>
                    </a:lnTo>
                    <a:lnTo>
                      <a:pt x="60" y="34"/>
                    </a:lnTo>
                    <a:lnTo>
                      <a:pt x="47" y="36"/>
                    </a:lnTo>
                    <a:lnTo>
                      <a:pt x="36" y="40"/>
                    </a:lnTo>
                    <a:lnTo>
                      <a:pt x="22" y="40"/>
                    </a:lnTo>
                    <a:lnTo>
                      <a:pt x="11" y="42"/>
                    </a:lnTo>
                    <a:lnTo>
                      <a:pt x="0" y="42"/>
                    </a:lnTo>
                    <a:lnTo>
                      <a:pt x="11" y="25"/>
                    </a:lnTo>
                    <a:lnTo>
                      <a:pt x="26" y="13"/>
                    </a:lnTo>
                    <a:lnTo>
                      <a:pt x="45" y="6"/>
                    </a:lnTo>
                    <a:lnTo>
                      <a:pt x="64" y="2"/>
                    </a:lnTo>
                    <a:lnTo>
                      <a:pt x="87" y="0"/>
                    </a:lnTo>
                    <a:lnTo>
                      <a:pt x="108" y="0"/>
                    </a:lnTo>
                    <a:lnTo>
                      <a:pt x="129" y="0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3" name="Freeform 84"/>
              <p:cNvSpPr>
                <a:spLocks/>
              </p:cNvSpPr>
              <p:nvPr/>
            </p:nvSpPr>
            <p:spPr bwMode="auto">
              <a:xfrm>
                <a:off x="3403600" y="3863975"/>
                <a:ext cx="101600" cy="31750"/>
              </a:xfrm>
              <a:custGeom>
                <a:avLst/>
                <a:gdLst>
                  <a:gd name="T0" fmla="*/ 103 w 127"/>
                  <a:gd name="T1" fmla="*/ 0 h 40"/>
                  <a:gd name="T2" fmla="*/ 103 w 127"/>
                  <a:gd name="T3" fmla="*/ 12 h 40"/>
                  <a:gd name="T4" fmla="*/ 110 w 127"/>
                  <a:gd name="T5" fmla="*/ 19 h 40"/>
                  <a:gd name="T6" fmla="*/ 120 w 127"/>
                  <a:gd name="T7" fmla="*/ 25 h 40"/>
                  <a:gd name="T8" fmla="*/ 127 w 127"/>
                  <a:gd name="T9" fmla="*/ 31 h 40"/>
                  <a:gd name="T10" fmla="*/ 112 w 127"/>
                  <a:gd name="T11" fmla="*/ 32 h 40"/>
                  <a:gd name="T12" fmla="*/ 97 w 127"/>
                  <a:gd name="T13" fmla="*/ 36 h 40"/>
                  <a:gd name="T14" fmla="*/ 80 w 127"/>
                  <a:gd name="T15" fmla="*/ 38 h 40"/>
                  <a:gd name="T16" fmla="*/ 65 w 127"/>
                  <a:gd name="T17" fmla="*/ 40 h 40"/>
                  <a:gd name="T18" fmla="*/ 48 w 127"/>
                  <a:gd name="T19" fmla="*/ 40 h 40"/>
                  <a:gd name="T20" fmla="*/ 30 w 127"/>
                  <a:gd name="T21" fmla="*/ 40 h 40"/>
                  <a:gd name="T22" fmla="*/ 15 w 127"/>
                  <a:gd name="T23" fmla="*/ 36 h 40"/>
                  <a:gd name="T24" fmla="*/ 0 w 127"/>
                  <a:gd name="T25" fmla="*/ 31 h 40"/>
                  <a:gd name="T26" fmla="*/ 4 w 127"/>
                  <a:gd name="T27" fmla="*/ 23 h 40"/>
                  <a:gd name="T28" fmla="*/ 11 w 127"/>
                  <a:gd name="T29" fmla="*/ 19 h 40"/>
                  <a:gd name="T30" fmla="*/ 17 w 127"/>
                  <a:gd name="T31" fmla="*/ 15 h 40"/>
                  <a:gd name="T32" fmla="*/ 27 w 127"/>
                  <a:gd name="T33" fmla="*/ 12 h 40"/>
                  <a:gd name="T34" fmla="*/ 34 w 127"/>
                  <a:gd name="T35" fmla="*/ 10 h 40"/>
                  <a:gd name="T36" fmla="*/ 42 w 127"/>
                  <a:gd name="T37" fmla="*/ 8 h 40"/>
                  <a:gd name="T38" fmla="*/ 49 w 127"/>
                  <a:gd name="T39" fmla="*/ 4 h 40"/>
                  <a:gd name="T40" fmla="*/ 57 w 127"/>
                  <a:gd name="T41" fmla="*/ 0 h 40"/>
                  <a:gd name="T42" fmla="*/ 103 w 127"/>
                  <a:gd name="T4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7" h="40">
                    <a:moveTo>
                      <a:pt x="103" y="0"/>
                    </a:moveTo>
                    <a:lnTo>
                      <a:pt x="103" y="12"/>
                    </a:lnTo>
                    <a:lnTo>
                      <a:pt x="110" y="19"/>
                    </a:lnTo>
                    <a:lnTo>
                      <a:pt x="120" y="25"/>
                    </a:lnTo>
                    <a:lnTo>
                      <a:pt x="127" y="31"/>
                    </a:lnTo>
                    <a:lnTo>
                      <a:pt x="112" y="32"/>
                    </a:lnTo>
                    <a:lnTo>
                      <a:pt x="97" y="36"/>
                    </a:lnTo>
                    <a:lnTo>
                      <a:pt x="80" y="38"/>
                    </a:lnTo>
                    <a:lnTo>
                      <a:pt x="65" y="40"/>
                    </a:lnTo>
                    <a:lnTo>
                      <a:pt x="48" y="40"/>
                    </a:lnTo>
                    <a:lnTo>
                      <a:pt x="30" y="40"/>
                    </a:lnTo>
                    <a:lnTo>
                      <a:pt x="15" y="36"/>
                    </a:lnTo>
                    <a:lnTo>
                      <a:pt x="0" y="31"/>
                    </a:lnTo>
                    <a:lnTo>
                      <a:pt x="4" y="23"/>
                    </a:lnTo>
                    <a:lnTo>
                      <a:pt x="11" y="19"/>
                    </a:lnTo>
                    <a:lnTo>
                      <a:pt x="17" y="15"/>
                    </a:lnTo>
                    <a:lnTo>
                      <a:pt x="27" y="12"/>
                    </a:lnTo>
                    <a:lnTo>
                      <a:pt x="34" y="10"/>
                    </a:lnTo>
                    <a:lnTo>
                      <a:pt x="42" y="8"/>
                    </a:lnTo>
                    <a:lnTo>
                      <a:pt x="49" y="4"/>
                    </a:lnTo>
                    <a:lnTo>
                      <a:pt x="57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4" name="Freeform 85"/>
              <p:cNvSpPr>
                <a:spLocks/>
              </p:cNvSpPr>
              <p:nvPr/>
            </p:nvSpPr>
            <p:spPr bwMode="auto">
              <a:xfrm>
                <a:off x="3201988" y="3868738"/>
                <a:ext cx="130175" cy="49213"/>
              </a:xfrm>
              <a:custGeom>
                <a:avLst/>
                <a:gdLst>
                  <a:gd name="T0" fmla="*/ 157 w 163"/>
                  <a:gd name="T1" fmla="*/ 15 h 61"/>
                  <a:gd name="T2" fmla="*/ 159 w 163"/>
                  <a:gd name="T3" fmla="*/ 17 h 61"/>
                  <a:gd name="T4" fmla="*/ 161 w 163"/>
                  <a:gd name="T5" fmla="*/ 19 h 61"/>
                  <a:gd name="T6" fmla="*/ 163 w 163"/>
                  <a:gd name="T7" fmla="*/ 21 h 61"/>
                  <a:gd name="T8" fmla="*/ 163 w 163"/>
                  <a:gd name="T9" fmla="*/ 23 h 61"/>
                  <a:gd name="T10" fmla="*/ 144 w 163"/>
                  <a:gd name="T11" fmla="*/ 32 h 61"/>
                  <a:gd name="T12" fmla="*/ 125 w 163"/>
                  <a:gd name="T13" fmla="*/ 40 h 61"/>
                  <a:gd name="T14" fmla="*/ 104 w 163"/>
                  <a:gd name="T15" fmla="*/ 43 h 61"/>
                  <a:gd name="T16" fmla="*/ 81 w 163"/>
                  <a:gd name="T17" fmla="*/ 45 h 61"/>
                  <a:gd name="T18" fmla="*/ 61 w 163"/>
                  <a:gd name="T19" fmla="*/ 47 h 61"/>
                  <a:gd name="T20" fmla="*/ 40 w 163"/>
                  <a:gd name="T21" fmla="*/ 49 h 61"/>
                  <a:gd name="T22" fmla="*/ 19 w 163"/>
                  <a:gd name="T23" fmla="*/ 53 h 61"/>
                  <a:gd name="T24" fmla="*/ 0 w 163"/>
                  <a:gd name="T25" fmla="*/ 61 h 61"/>
                  <a:gd name="T26" fmla="*/ 13 w 163"/>
                  <a:gd name="T27" fmla="*/ 51 h 61"/>
                  <a:gd name="T28" fmla="*/ 21 w 163"/>
                  <a:gd name="T29" fmla="*/ 36 h 61"/>
                  <a:gd name="T30" fmla="*/ 30 w 163"/>
                  <a:gd name="T31" fmla="*/ 23 h 61"/>
                  <a:gd name="T32" fmla="*/ 49 w 163"/>
                  <a:gd name="T33" fmla="*/ 19 h 61"/>
                  <a:gd name="T34" fmla="*/ 63 w 163"/>
                  <a:gd name="T35" fmla="*/ 17 h 61"/>
                  <a:gd name="T36" fmla="*/ 76 w 163"/>
                  <a:gd name="T37" fmla="*/ 11 h 61"/>
                  <a:gd name="T38" fmla="*/ 91 w 163"/>
                  <a:gd name="T39" fmla="*/ 5 h 61"/>
                  <a:gd name="T40" fmla="*/ 104 w 163"/>
                  <a:gd name="T41" fmla="*/ 2 h 61"/>
                  <a:gd name="T42" fmla="*/ 119 w 163"/>
                  <a:gd name="T43" fmla="*/ 0 h 61"/>
                  <a:gd name="T44" fmla="*/ 133 w 163"/>
                  <a:gd name="T45" fmla="*/ 0 h 61"/>
                  <a:gd name="T46" fmla="*/ 146 w 163"/>
                  <a:gd name="T47" fmla="*/ 5 h 61"/>
                  <a:gd name="T48" fmla="*/ 157 w 163"/>
                  <a:gd name="T49" fmla="*/ 1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3" h="61">
                    <a:moveTo>
                      <a:pt x="157" y="15"/>
                    </a:moveTo>
                    <a:lnTo>
                      <a:pt x="159" y="17"/>
                    </a:lnTo>
                    <a:lnTo>
                      <a:pt x="161" y="19"/>
                    </a:lnTo>
                    <a:lnTo>
                      <a:pt x="163" y="21"/>
                    </a:lnTo>
                    <a:lnTo>
                      <a:pt x="163" y="23"/>
                    </a:lnTo>
                    <a:lnTo>
                      <a:pt x="144" y="32"/>
                    </a:lnTo>
                    <a:lnTo>
                      <a:pt x="125" y="40"/>
                    </a:lnTo>
                    <a:lnTo>
                      <a:pt x="104" y="43"/>
                    </a:lnTo>
                    <a:lnTo>
                      <a:pt x="81" y="45"/>
                    </a:lnTo>
                    <a:lnTo>
                      <a:pt x="61" y="47"/>
                    </a:lnTo>
                    <a:lnTo>
                      <a:pt x="40" y="49"/>
                    </a:lnTo>
                    <a:lnTo>
                      <a:pt x="19" y="53"/>
                    </a:lnTo>
                    <a:lnTo>
                      <a:pt x="0" y="61"/>
                    </a:lnTo>
                    <a:lnTo>
                      <a:pt x="13" y="51"/>
                    </a:lnTo>
                    <a:lnTo>
                      <a:pt x="21" y="36"/>
                    </a:lnTo>
                    <a:lnTo>
                      <a:pt x="30" y="23"/>
                    </a:lnTo>
                    <a:lnTo>
                      <a:pt x="49" y="19"/>
                    </a:lnTo>
                    <a:lnTo>
                      <a:pt x="63" y="17"/>
                    </a:lnTo>
                    <a:lnTo>
                      <a:pt x="76" y="11"/>
                    </a:lnTo>
                    <a:lnTo>
                      <a:pt x="91" y="5"/>
                    </a:lnTo>
                    <a:lnTo>
                      <a:pt x="104" y="2"/>
                    </a:lnTo>
                    <a:lnTo>
                      <a:pt x="119" y="0"/>
                    </a:lnTo>
                    <a:lnTo>
                      <a:pt x="133" y="0"/>
                    </a:lnTo>
                    <a:lnTo>
                      <a:pt x="146" y="5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226" name="TextBox 7225"/>
            <p:cNvSpPr txBox="1"/>
            <p:nvPr/>
          </p:nvSpPr>
          <p:spPr>
            <a:xfrm>
              <a:off x="1736643" y="1533788"/>
              <a:ext cx="53754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Fight or Flight? If Flight, do so early.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36594" y="2831071"/>
            <a:ext cx="6375533" cy="591915"/>
            <a:chOff x="736594" y="2831071"/>
            <a:chExt cx="6375533" cy="591915"/>
          </a:xfrm>
        </p:grpSpPr>
        <p:grpSp>
          <p:nvGrpSpPr>
            <p:cNvPr id="91" name="Group 90"/>
            <p:cNvGrpSpPr/>
            <p:nvPr/>
          </p:nvGrpSpPr>
          <p:grpSpPr>
            <a:xfrm>
              <a:off x="736594" y="2831071"/>
              <a:ext cx="788068" cy="591915"/>
              <a:chOff x="836613" y="1792288"/>
              <a:chExt cx="2895600" cy="2174875"/>
            </a:xfrm>
          </p:grpSpPr>
          <p:sp>
            <p:nvSpPr>
              <p:cNvPr id="92" name="Freeform 7"/>
              <p:cNvSpPr>
                <a:spLocks/>
              </p:cNvSpPr>
              <p:nvPr/>
            </p:nvSpPr>
            <p:spPr bwMode="auto">
              <a:xfrm>
                <a:off x="836613" y="1792288"/>
                <a:ext cx="2895600" cy="2174875"/>
              </a:xfrm>
              <a:custGeom>
                <a:avLst/>
                <a:gdLst>
                  <a:gd name="T0" fmla="*/ 1848 w 3648"/>
                  <a:gd name="T1" fmla="*/ 492 h 2740"/>
                  <a:gd name="T2" fmla="*/ 1848 w 3648"/>
                  <a:gd name="T3" fmla="*/ 864 h 2740"/>
                  <a:gd name="T4" fmla="*/ 1969 w 3648"/>
                  <a:gd name="T5" fmla="*/ 888 h 2740"/>
                  <a:gd name="T6" fmla="*/ 2033 w 3648"/>
                  <a:gd name="T7" fmla="*/ 947 h 2740"/>
                  <a:gd name="T8" fmla="*/ 2052 w 3648"/>
                  <a:gd name="T9" fmla="*/ 1016 h 2740"/>
                  <a:gd name="T10" fmla="*/ 2073 w 3648"/>
                  <a:gd name="T11" fmla="*/ 1097 h 2740"/>
                  <a:gd name="T12" fmla="*/ 2147 w 3648"/>
                  <a:gd name="T13" fmla="*/ 1143 h 2740"/>
                  <a:gd name="T14" fmla="*/ 2255 w 3648"/>
                  <a:gd name="T15" fmla="*/ 1239 h 2740"/>
                  <a:gd name="T16" fmla="*/ 2468 w 3648"/>
                  <a:gd name="T17" fmla="*/ 1403 h 2740"/>
                  <a:gd name="T18" fmla="*/ 2684 w 3648"/>
                  <a:gd name="T19" fmla="*/ 1558 h 2740"/>
                  <a:gd name="T20" fmla="*/ 2900 w 3648"/>
                  <a:gd name="T21" fmla="*/ 1714 h 2740"/>
                  <a:gd name="T22" fmla="*/ 3118 w 3648"/>
                  <a:gd name="T23" fmla="*/ 1865 h 2740"/>
                  <a:gd name="T24" fmla="*/ 3335 w 3648"/>
                  <a:gd name="T25" fmla="*/ 2021 h 2740"/>
                  <a:gd name="T26" fmla="*/ 3549 w 3648"/>
                  <a:gd name="T27" fmla="*/ 2179 h 2740"/>
                  <a:gd name="T28" fmla="*/ 3604 w 3648"/>
                  <a:gd name="T29" fmla="*/ 2311 h 2740"/>
                  <a:gd name="T30" fmla="*/ 3631 w 3648"/>
                  <a:gd name="T31" fmla="*/ 2577 h 2740"/>
                  <a:gd name="T32" fmla="*/ 3596 w 3648"/>
                  <a:gd name="T33" fmla="*/ 2647 h 2740"/>
                  <a:gd name="T34" fmla="*/ 3483 w 3648"/>
                  <a:gd name="T35" fmla="*/ 2674 h 2740"/>
                  <a:gd name="T36" fmla="*/ 3357 w 3648"/>
                  <a:gd name="T37" fmla="*/ 2695 h 2740"/>
                  <a:gd name="T38" fmla="*/ 3230 w 3648"/>
                  <a:gd name="T39" fmla="*/ 2696 h 2740"/>
                  <a:gd name="T40" fmla="*/ 3094 w 3648"/>
                  <a:gd name="T41" fmla="*/ 2708 h 2740"/>
                  <a:gd name="T42" fmla="*/ 2950 w 3648"/>
                  <a:gd name="T43" fmla="*/ 2740 h 2740"/>
                  <a:gd name="T44" fmla="*/ 2838 w 3648"/>
                  <a:gd name="T45" fmla="*/ 2695 h 2740"/>
                  <a:gd name="T46" fmla="*/ 2724 w 3648"/>
                  <a:gd name="T47" fmla="*/ 2676 h 2740"/>
                  <a:gd name="T48" fmla="*/ 2650 w 3648"/>
                  <a:gd name="T49" fmla="*/ 2594 h 2740"/>
                  <a:gd name="T50" fmla="*/ 2690 w 3648"/>
                  <a:gd name="T51" fmla="*/ 2446 h 2740"/>
                  <a:gd name="T52" fmla="*/ 2724 w 3648"/>
                  <a:gd name="T53" fmla="*/ 2306 h 2740"/>
                  <a:gd name="T54" fmla="*/ 2570 w 3648"/>
                  <a:gd name="T55" fmla="*/ 2304 h 2740"/>
                  <a:gd name="T56" fmla="*/ 2436 w 3648"/>
                  <a:gd name="T57" fmla="*/ 2304 h 2740"/>
                  <a:gd name="T58" fmla="*/ 2320 w 3648"/>
                  <a:gd name="T59" fmla="*/ 2283 h 2740"/>
                  <a:gd name="T60" fmla="*/ 2345 w 3648"/>
                  <a:gd name="T61" fmla="*/ 2122 h 2740"/>
                  <a:gd name="T62" fmla="*/ 2362 w 3648"/>
                  <a:gd name="T63" fmla="*/ 1996 h 2740"/>
                  <a:gd name="T64" fmla="*/ 2301 w 3648"/>
                  <a:gd name="T65" fmla="*/ 1957 h 2740"/>
                  <a:gd name="T66" fmla="*/ 2208 w 3648"/>
                  <a:gd name="T67" fmla="*/ 1953 h 2740"/>
                  <a:gd name="T68" fmla="*/ 2106 w 3648"/>
                  <a:gd name="T69" fmla="*/ 1968 h 2740"/>
                  <a:gd name="T70" fmla="*/ 2005 w 3648"/>
                  <a:gd name="T71" fmla="*/ 1993 h 2740"/>
                  <a:gd name="T72" fmla="*/ 1922 w 3648"/>
                  <a:gd name="T73" fmla="*/ 1968 h 2740"/>
                  <a:gd name="T74" fmla="*/ 1848 w 3648"/>
                  <a:gd name="T75" fmla="*/ 1928 h 2740"/>
                  <a:gd name="T76" fmla="*/ 1793 w 3648"/>
                  <a:gd name="T77" fmla="*/ 1917 h 2740"/>
                  <a:gd name="T78" fmla="*/ 1774 w 3648"/>
                  <a:gd name="T79" fmla="*/ 1828 h 2740"/>
                  <a:gd name="T80" fmla="*/ 1793 w 3648"/>
                  <a:gd name="T81" fmla="*/ 1693 h 2740"/>
                  <a:gd name="T82" fmla="*/ 1749 w 3648"/>
                  <a:gd name="T83" fmla="*/ 1602 h 2740"/>
                  <a:gd name="T84" fmla="*/ 1614 w 3648"/>
                  <a:gd name="T85" fmla="*/ 1611 h 2740"/>
                  <a:gd name="T86" fmla="*/ 1491 w 3648"/>
                  <a:gd name="T87" fmla="*/ 1579 h 2740"/>
                  <a:gd name="T88" fmla="*/ 1371 w 3648"/>
                  <a:gd name="T89" fmla="*/ 1484 h 2740"/>
                  <a:gd name="T90" fmla="*/ 1297 w 3648"/>
                  <a:gd name="T91" fmla="*/ 1469 h 2740"/>
                  <a:gd name="T92" fmla="*/ 1223 w 3648"/>
                  <a:gd name="T93" fmla="*/ 1444 h 2740"/>
                  <a:gd name="T94" fmla="*/ 1060 w 3648"/>
                  <a:gd name="T95" fmla="*/ 1401 h 2740"/>
                  <a:gd name="T96" fmla="*/ 736 w 3648"/>
                  <a:gd name="T97" fmla="*/ 1393 h 2740"/>
                  <a:gd name="T98" fmla="*/ 427 w 3648"/>
                  <a:gd name="T99" fmla="*/ 1304 h 2740"/>
                  <a:gd name="T100" fmla="*/ 167 w 3648"/>
                  <a:gd name="T101" fmla="*/ 1148 h 2740"/>
                  <a:gd name="T102" fmla="*/ 34 w 3648"/>
                  <a:gd name="T103" fmla="*/ 949 h 2740"/>
                  <a:gd name="T104" fmla="*/ 0 w 3648"/>
                  <a:gd name="T105" fmla="*/ 684 h 2740"/>
                  <a:gd name="T106" fmla="*/ 42 w 3648"/>
                  <a:gd name="T107" fmla="*/ 486 h 2740"/>
                  <a:gd name="T108" fmla="*/ 129 w 3648"/>
                  <a:gd name="T109" fmla="*/ 327 h 2740"/>
                  <a:gd name="T110" fmla="*/ 264 w 3648"/>
                  <a:gd name="T111" fmla="*/ 204 h 2740"/>
                  <a:gd name="T112" fmla="*/ 446 w 3648"/>
                  <a:gd name="T113" fmla="*/ 103 h 2740"/>
                  <a:gd name="T114" fmla="*/ 658 w 3648"/>
                  <a:gd name="T115" fmla="*/ 31 h 2740"/>
                  <a:gd name="T116" fmla="*/ 888 w 3648"/>
                  <a:gd name="T117" fmla="*/ 2 h 2740"/>
                  <a:gd name="T118" fmla="*/ 1121 w 3648"/>
                  <a:gd name="T119" fmla="*/ 14 h 2740"/>
                  <a:gd name="T120" fmla="*/ 1347 w 3648"/>
                  <a:gd name="T121" fmla="*/ 65 h 2740"/>
                  <a:gd name="T122" fmla="*/ 1555 w 3648"/>
                  <a:gd name="T123" fmla="*/ 156 h 2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48" h="2740">
                    <a:moveTo>
                      <a:pt x="1703" y="257"/>
                    </a:moveTo>
                    <a:lnTo>
                      <a:pt x="1749" y="310"/>
                    </a:lnTo>
                    <a:lnTo>
                      <a:pt x="1789" y="367"/>
                    </a:lnTo>
                    <a:lnTo>
                      <a:pt x="1823" y="427"/>
                    </a:lnTo>
                    <a:lnTo>
                      <a:pt x="1848" y="492"/>
                    </a:lnTo>
                    <a:lnTo>
                      <a:pt x="1865" y="558"/>
                    </a:lnTo>
                    <a:lnTo>
                      <a:pt x="1874" y="627"/>
                    </a:lnTo>
                    <a:lnTo>
                      <a:pt x="1876" y="697"/>
                    </a:lnTo>
                    <a:lnTo>
                      <a:pt x="1870" y="769"/>
                    </a:lnTo>
                    <a:lnTo>
                      <a:pt x="1848" y="864"/>
                    </a:lnTo>
                    <a:lnTo>
                      <a:pt x="1868" y="877"/>
                    </a:lnTo>
                    <a:lnTo>
                      <a:pt x="1891" y="883"/>
                    </a:lnTo>
                    <a:lnTo>
                      <a:pt x="1916" y="887"/>
                    </a:lnTo>
                    <a:lnTo>
                      <a:pt x="1942" y="887"/>
                    </a:lnTo>
                    <a:lnTo>
                      <a:pt x="1969" y="888"/>
                    </a:lnTo>
                    <a:lnTo>
                      <a:pt x="1994" y="892"/>
                    </a:lnTo>
                    <a:lnTo>
                      <a:pt x="2018" y="900"/>
                    </a:lnTo>
                    <a:lnTo>
                      <a:pt x="2037" y="917"/>
                    </a:lnTo>
                    <a:lnTo>
                      <a:pt x="2033" y="932"/>
                    </a:lnTo>
                    <a:lnTo>
                      <a:pt x="2033" y="947"/>
                    </a:lnTo>
                    <a:lnTo>
                      <a:pt x="2037" y="961"/>
                    </a:lnTo>
                    <a:lnTo>
                      <a:pt x="2045" y="974"/>
                    </a:lnTo>
                    <a:lnTo>
                      <a:pt x="2049" y="987"/>
                    </a:lnTo>
                    <a:lnTo>
                      <a:pt x="2052" y="1000"/>
                    </a:lnTo>
                    <a:lnTo>
                      <a:pt x="2052" y="1016"/>
                    </a:lnTo>
                    <a:lnTo>
                      <a:pt x="2045" y="1031"/>
                    </a:lnTo>
                    <a:lnTo>
                      <a:pt x="2045" y="1052"/>
                    </a:lnTo>
                    <a:lnTo>
                      <a:pt x="2051" y="1069"/>
                    </a:lnTo>
                    <a:lnTo>
                      <a:pt x="2060" y="1084"/>
                    </a:lnTo>
                    <a:lnTo>
                      <a:pt x="2073" y="1097"/>
                    </a:lnTo>
                    <a:lnTo>
                      <a:pt x="2088" y="1108"/>
                    </a:lnTo>
                    <a:lnTo>
                      <a:pt x="2104" y="1120"/>
                    </a:lnTo>
                    <a:lnTo>
                      <a:pt x="2119" y="1133"/>
                    </a:lnTo>
                    <a:lnTo>
                      <a:pt x="2132" y="1145"/>
                    </a:lnTo>
                    <a:lnTo>
                      <a:pt x="2147" y="1143"/>
                    </a:lnTo>
                    <a:lnTo>
                      <a:pt x="2161" y="1148"/>
                    </a:lnTo>
                    <a:lnTo>
                      <a:pt x="2168" y="1158"/>
                    </a:lnTo>
                    <a:lnTo>
                      <a:pt x="2172" y="1173"/>
                    </a:lnTo>
                    <a:lnTo>
                      <a:pt x="2214" y="1207"/>
                    </a:lnTo>
                    <a:lnTo>
                      <a:pt x="2255" y="1239"/>
                    </a:lnTo>
                    <a:lnTo>
                      <a:pt x="2297" y="1274"/>
                    </a:lnTo>
                    <a:lnTo>
                      <a:pt x="2341" y="1306"/>
                    </a:lnTo>
                    <a:lnTo>
                      <a:pt x="2382" y="1338"/>
                    </a:lnTo>
                    <a:lnTo>
                      <a:pt x="2424" y="1370"/>
                    </a:lnTo>
                    <a:lnTo>
                      <a:pt x="2468" y="1403"/>
                    </a:lnTo>
                    <a:lnTo>
                      <a:pt x="2511" y="1435"/>
                    </a:lnTo>
                    <a:lnTo>
                      <a:pt x="2553" y="1465"/>
                    </a:lnTo>
                    <a:lnTo>
                      <a:pt x="2597" y="1497"/>
                    </a:lnTo>
                    <a:lnTo>
                      <a:pt x="2640" y="1528"/>
                    </a:lnTo>
                    <a:lnTo>
                      <a:pt x="2684" y="1558"/>
                    </a:lnTo>
                    <a:lnTo>
                      <a:pt x="2726" y="1590"/>
                    </a:lnTo>
                    <a:lnTo>
                      <a:pt x="2769" y="1621"/>
                    </a:lnTo>
                    <a:lnTo>
                      <a:pt x="2813" y="1651"/>
                    </a:lnTo>
                    <a:lnTo>
                      <a:pt x="2857" y="1681"/>
                    </a:lnTo>
                    <a:lnTo>
                      <a:pt x="2900" y="1714"/>
                    </a:lnTo>
                    <a:lnTo>
                      <a:pt x="2944" y="1744"/>
                    </a:lnTo>
                    <a:lnTo>
                      <a:pt x="2988" y="1774"/>
                    </a:lnTo>
                    <a:lnTo>
                      <a:pt x="3031" y="1805"/>
                    </a:lnTo>
                    <a:lnTo>
                      <a:pt x="3075" y="1835"/>
                    </a:lnTo>
                    <a:lnTo>
                      <a:pt x="3118" y="1865"/>
                    </a:lnTo>
                    <a:lnTo>
                      <a:pt x="3162" y="1896"/>
                    </a:lnTo>
                    <a:lnTo>
                      <a:pt x="3206" y="1928"/>
                    </a:lnTo>
                    <a:lnTo>
                      <a:pt x="3247" y="1958"/>
                    </a:lnTo>
                    <a:lnTo>
                      <a:pt x="3291" y="1989"/>
                    </a:lnTo>
                    <a:lnTo>
                      <a:pt x="3335" y="2021"/>
                    </a:lnTo>
                    <a:lnTo>
                      <a:pt x="3378" y="2051"/>
                    </a:lnTo>
                    <a:lnTo>
                      <a:pt x="3420" y="2084"/>
                    </a:lnTo>
                    <a:lnTo>
                      <a:pt x="3464" y="2114"/>
                    </a:lnTo>
                    <a:lnTo>
                      <a:pt x="3507" y="2146"/>
                    </a:lnTo>
                    <a:lnTo>
                      <a:pt x="3549" y="2179"/>
                    </a:lnTo>
                    <a:lnTo>
                      <a:pt x="3568" y="2182"/>
                    </a:lnTo>
                    <a:lnTo>
                      <a:pt x="3577" y="2196"/>
                    </a:lnTo>
                    <a:lnTo>
                      <a:pt x="3585" y="2215"/>
                    </a:lnTo>
                    <a:lnTo>
                      <a:pt x="3593" y="2232"/>
                    </a:lnTo>
                    <a:lnTo>
                      <a:pt x="3604" y="2311"/>
                    </a:lnTo>
                    <a:lnTo>
                      <a:pt x="3617" y="2391"/>
                    </a:lnTo>
                    <a:lnTo>
                      <a:pt x="3634" y="2471"/>
                    </a:lnTo>
                    <a:lnTo>
                      <a:pt x="3648" y="2550"/>
                    </a:lnTo>
                    <a:lnTo>
                      <a:pt x="3638" y="2564"/>
                    </a:lnTo>
                    <a:lnTo>
                      <a:pt x="3631" y="2577"/>
                    </a:lnTo>
                    <a:lnTo>
                      <a:pt x="3625" y="2592"/>
                    </a:lnTo>
                    <a:lnTo>
                      <a:pt x="3619" y="2605"/>
                    </a:lnTo>
                    <a:lnTo>
                      <a:pt x="3613" y="2621"/>
                    </a:lnTo>
                    <a:lnTo>
                      <a:pt x="3606" y="2634"/>
                    </a:lnTo>
                    <a:lnTo>
                      <a:pt x="3596" y="2647"/>
                    </a:lnTo>
                    <a:lnTo>
                      <a:pt x="3583" y="2659"/>
                    </a:lnTo>
                    <a:lnTo>
                      <a:pt x="3558" y="2662"/>
                    </a:lnTo>
                    <a:lnTo>
                      <a:pt x="3534" y="2664"/>
                    </a:lnTo>
                    <a:lnTo>
                      <a:pt x="3509" y="2670"/>
                    </a:lnTo>
                    <a:lnTo>
                      <a:pt x="3483" y="2674"/>
                    </a:lnTo>
                    <a:lnTo>
                      <a:pt x="3458" y="2678"/>
                    </a:lnTo>
                    <a:lnTo>
                      <a:pt x="3433" y="2683"/>
                    </a:lnTo>
                    <a:lnTo>
                      <a:pt x="3409" y="2687"/>
                    </a:lnTo>
                    <a:lnTo>
                      <a:pt x="3384" y="2691"/>
                    </a:lnTo>
                    <a:lnTo>
                      <a:pt x="3357" y="2695"/>
                    </a:lnTo>
                    <a:lnTo>
                      <a:pt x="3333" y="2696"/>
                    </a:lnTo>
                    <a:lnTo>
                      <a:pt x="3308" y="2698"/>
                    </a:lnTo>
                    <a:lnTo>
                      <a:pt x="3282" y="2700"/>
                    </a:lnTo>
                    <a:lnTo>
                      <a:pt x="3257" y="2698"/>
                    </a:lnTo>
                    <a:lnTo>
                      <a:pt x="3230" y="2696"/>
                    </a:lnTo>
                    <a:lnTo>
                      <a:pt x="3206" y="2693"/>
                    </a:lnTo>
                    <a:lnTo>
                      <a:pt x="3179" y="2687"/>
                    </a:lnTo>
                    <a:lnTo>
                      <a:pt x="3151" y="2695"/>
                    </a:lnTo>
                    <a:lnTo>
                      <a:pt x="3122" y="2700"/>
                    </a:lnTo>
                    <a:lnTo>
                      <a:pt x="3094" y="2708"/>
                    </a:lnTo>
                    <a:lnTo>
                      <a:pt x="3065" y="2715"/>
                    </a:lnTo>
                    <a:lnTo>
                      <a:pt x="3037" y="2721"/>
                    </a:lnTo>
                    <a:lnTo>
                      <a:pt x="3008" y="2729"/>
                    </a:lnTo>
                    <a:lnTo>
                      <a:pt x="2978" y="2734"/>
                    </a:lnTo>
                    <a:lnTo>
                      <a:pt x="2950" y="2740"/>
                    </a:lnTo>
                    <a:lnTo>
                      <a:pt x="2927" y="2729"/>
                    </a:lnTo>
                    <a:lnTo>
                      <a:pt x="2904" y="2719"/>
                    </a:lnTo>
                    <a:lnTo>
                      <a:pt x="2883" y="2708"/>
                    </a:lnTo>
                    <a:lnTo>
                      <a:pt x="2860" y="2700"/>
                    </a:lnTo>
                    <a:lnTo>
                      <a:pt x="2838" y="2695"/>
                    </a:lnTo>
                    <a:lnTo>
                      <a:pt x="2813" y="2691"/>
                    </a:lnTo>
                    <a:lnTo>
                      <a:pt x="2790" y="2695"/>
                    </a:lnTo>
                    <a:lnTo>
                      <a:pt x="2764" y="2702"/>
                    </a:lnTo>
                    <a:lnTo>
                      <a:pt x="2747" y="2687"/>
                    </a:lnTo>
                    <a:lnTo>
                      <a:pt x="2724" y="2676"/>
                    </a:lnTo>
                    <a:lnTo>
                      <a:pt x="2701" y="2662"/>
                    </a:lnTo>
                    <a:lnTo>
                      <a:pt x="2680" y="2651"/>
                    </a:lnTo>
                    <a:lnTo>
                      <a:pt x="2663" y="2636"/>
                    </a:lnTo>
                    <a:lnTo>
                      <a:pt x="2652" y="2617"/>
                    </a:lnTo>
                    <a:lnTo>
                      <a:pt x="2650" y="2594"/>
                    </a:lnTo>
                    <a:lnTo>
                      <a:pt x="2659" y="2566"/>
                    </a:lnTo>
                    <a:lnTo>
                      <a:pt x="2656" y="2533"/>
                    </a:lnTo>
                    <a:lnTo>
                      <a:pt x="2661" y="2503"/>
                    </a:lnTo>
                    <a:lnTo>
                      <a:pt x="2675" y="2473"/>
                    </a:lnTo>
                    <a:lnTo>
                      <a:pt x="2690" y="2446"/>
                    </a:lnTo>
                    <a:lnTo>
                      <a:pt x="2709" y="2418"/>
                    </a:lnTo>
                    <a:lnTo>
                      <a:pt x="2726" y="2389"/>
                    </a:lnTo>
                    <a:lnTo>
                      <a:pt x="2741" y="2361"/>
                    </a:lnTo>
                    <a:lnTo>
                      <a:pt x="2749" y="2328"/>
                    </a:lnTo>
                    <a:lnTo>
                      <a:pt x="2724" y="2306"/>
                    </a:lnTo>
                    <a:lnTo>
                      <a:pt x="2695" y="2292"/>
                    </a:lnTo>
                    <a:lnTo>
                      <a:pt x="2665" y="2289"/>
                    </a:lnTo>
                    <a:lnTo>
                      <a:pt x="2635" y="2290"/>
                    </a:lnTo>
                    <a:lnTo>
                      <a:pt x="2602" y="2296"/>
                    </a:lnTo>
                    <a:lnTo>
                      <a:pt x="2570" y="2304"/>
                    </a:lnTo>
                    <a:lnTo>
                      <a:pt x="2538" y="2309"/>
                    </a:lnTo>
                    <a:lnTo>
                      <a:pt x="2508" y="2311"/>
                    </a:lnTo>
                    <a:lnTo>
                      <a:pt x="2481" y="2311"/>
                    </a:lnTo>
                    <a:lnTo>
                      <a:pt x="2458" y="2308"/>
                    </a:lnTo>
                    <a:lnTo>
                      <a:pt x="2436" y="2304"/>
                    </a:lnTo>
                    <a:lnTo>
                      <a:pt x="2415" y="2296"/>
                    </a:lnTo>
                    <a:lnTo>
                      <a:pt x="2392" y="2290"/>
                    </a:lnTo>
                    <a:lnTo>
                      <a:pt x="2369" y="2287"/>
                    </a:lnTo>
                    <a:lnTo>
                      <a:pt x="2346" y="2283"/>
                    </a:lnTo>
                    <a:lnTo>
                      <a:pt x="2320" y="2283"/>
                    </a:lnTo>
                    <a:lnTo>
                      <a:pt x="2307" y="2253"/>
                    </a:lnTo>
                    <a:lnTo>
                      <a:pt x="2307" y="2216"/>
                    </a:lnTo>
                    <a:lnTo>
                      <a:pt x="2312" y="2180"/>
                    </a:lnTo>
                    <a:lnTo>
                      <a:pt x="2322" y="2146"/>
                    </a:lnTo>
                    <a:lnTo>
                      <a:pt x="2345" y="2122"/>
                    </a:lnTo>
                    <a:lnTo>
                      <a:pt x="2358" y="2091"/>
                    </a:lnTo>
                    <a:lnTo>
                      <a:pt x="2365" y="2059"/>
                    </a:lnTo>
                    <a:lnTo>
                      <a:pt x="2371" y="2027"/>
                    </a:lnTo>
                    <a:lnTo>
                      <a:pt x="2367" y="2010"/>
                    </a:lnTo>
                    <a:lnTo>
                      <a:pt x="2362" y="1996"/>
                    </a:lnTo>
                    <a:lnTo>
                      <a:pt x="2352" y="1987"/>
                    </a:lnTo>
                    <a:lnTo>
                      <a:pt x="2341" y="1977"/>
                    </a:lnTo>
                    <a:lnTo>
                      <a:pt x="2327" y="1970"/>
                    </a:lnTo>
                    <a:lnTo>
                      <a:pt x="2314" y="1964"/>
                    </a:lnTo>
                    <a:lnTo>
                      <a:pt x="2301" y="1957"/>
                    </a:lnTo>
                    <a:lnTo>
                      <a:pt x="2289" y="1947"/>
                    </a:lnTo>
                    <a:lnTo>
                      <a:pt x="2269" y="1947"/>
                    </a:lnTo>
                    <a:lnTo>
                      <a:pt x="2248" y="1949"/>
                    </a:lnTo>
                    <a:lnTo>
                      <a:pt x="2227" y="1951"/>
                    </a:lnTo>
                    <a:lnTo>
                      <a:pt x="2208" y="1953"/>
                    </a:lnTo>
                    <a:lnTo>
                      <a:pt x="2187" y="1955"/>
                    </a:lnTo>
                    <a:lnTo>
                      <a:pt x="2166" y="1958"/>
                    </a:lnTo>
                    <a:lnTo>
                      <a:pt x="2145" y="1960"/>
                    </a:lnTo>
                    <a:lnTo>
                      <a:pt x="2126" y="1964"/>
                    </a:lnTo>
                    <a:lnTo>
                      <a:pt x="2106" y="1968"/>
                    </a:lnTo>
                    <a:lnTo>
                      <a:pt x="2085" y="1972"/>
                    </a:lnTo>
                    <a:lnTo>
                      <a:pt x="2066" y="1976"/>
                    </a:lnTo>
                    <a:lnTo>
                      <a:pt x="2045" y="1981"/>
                    </a:lnTo>
                    <a:lnTo>
                      <a:pt x="2026" y="1987"/>
                    </a:lnTo>
                    <a:lnTo>
                      <a:pt x="2005" y="1993"/>
                    </a:lnTo>
                    <a:lnTo>
                      <a:pt x="1986" y="1998"/>
                    </a:lnTo>
                    <a:lnTo>
                      <a:pt x="1967" y="2004"/>
                    </a:lnTo>
                    <a:lnTo>
                      <a:pt x="1946" y="1998"/>
                    </a:lnTo>
                    <a:lnTo>
                      <a:pt x="1931" y="1985"/>
                    </a:lnTo>
                    <a:lnTo>
                      <a:pt x="1922" y="1968"/>
                    </a:lnTo>
                    <a:lnTo>
                      <a:pt x="1914" y="1949"/>
                    </a:lnTo>
                    <a:lnTo>
                      <a:pt x="1904" y="1932"/>
                    </a:lnTo>
                    <a:lnTo>
                      <a:pt x="1891" y="1921"/>
                    </a:lnTo>
                    <a:lnTo>
                      <a:pt x="1874" y="1919"/>
                    </a:lnTo>
                    <a:lnTo>
                      <a:pt x="1848" y="1928"/>
                    </a:lnTo>
                    <a:lnTo>
                      <a:pt x="1836" y="1928"/>
                    </a:lnTo>
                    <a:lnTo>
                      <a:pt x="1825" y="1926"/>
                    </a:lnTo>
                    <a:lnTo>
                      <a:pt x="1813" y="1924"/>
                    </a:lnTo>
                    <a:lnTo>
                      <a:pt x="1802" y="1922"/>
                    </a:lnTo>
                    <a:lnTo>
                      <a:pt x="1793" y="1917"/>
                    </a:lnTo>
                    <a:lnTo>
                      <a:pt x="1785" y="1911"/>
                    </a:lnTo>
                    <a:lnTo>
                      <a:pt x="1777" y="1903"/>
                    </a:lnTo>
                    <a:lnTo>
                      <a:pt x="1774" y="1892"/>
                    </a:lnTo>
                    <a:lnTo>
                      <a:pt x="1774" y="1860"/>
                    </a:lnTo>
                    <a:lnTo>
                      <a:pt x="1774" y="1828"/>
                    </a:lnTo>
                    <a:lnTo>
                      <a:pt x="1775" y="1797"/>
                    </a:lnTo>
                    <a:lnTo>
                      <a:pt x="1787" y="1769"/>
                    </a:lnTo>
                    <a:lnTo>
                      <a:pt x="1783" y="1744"/>
                    </a:lnTo>
                    <a:lnTo>
                      <a:pt x="1787" y="1718"/>
                    </a:lnTo>
                    <a:lnTo>
                      <a:pt x="1793" y="1693"/>
                    </a:lnTo>
                    <a:lnTo>
                      <a:pt x="1798" y="1670"/>
                    </a:lnTo>
                    <a:lnTo>
                      <a:pt x="1789" y="1649"/>
                    </a:lnTo>
                    <a:lnTo>
                      <a:pt x="1779" y="1632"/>
                    </a:lnTo>
                    <a:lnTo>
                      <a:pt x="1766" y="1615"/>
                    </a:lnTo>
                    <a:lnTo>
                      <a:pt x="1749" y="1602"/>
                    </a:lnTo>
                    <a:lnTo>
                      <a:pt x="1722" y="1606"/>
                    </a:lnTo>
                    <a:lnTo>
                      <a:pt x="1696" y="1607"/>
                    </a:lnTo>
                    <a:lnTo>
                      <a:pt x="1669" y="1609"/>
                    </a:lnTo>
                    <a:lnTo>
                      <a:pt x="1641" y="1611"/>
                    </a:lnTo>
                    <a:lnTo>
                      <a:pt x="1614" y="1611"/>
                    </a:lnTo>
                    <a:lnTo>
                      <a:pt x="1588" y="1613"/>
                    </a:lnTo>
                    <a:lnTo>
                      <a:pt x="1563" y="1613"/>
                    </a:lnTo>
                    <a:lnTo>
                      <a:pt x="1538" y="1615"/>
                    </a:lnTo>
                    <a:lnTo>
                      <a:pt x="1516" y="1596"/>
                    </a:lnTo>
                    <a:lnTo>
                      <a:pt x="1491" y="1579"/>
                    </a:lnTo>
                    <a:lnTo>
                      <a:pt x="1466" y="1560"/>
                    </a:lnTo>
                    <a:lnTo>
                      <a:pt x="1444" y="1541"/>
                    </a:lnTo>
                    <a:lnTo>
                      <a:pt x="1419" y="1522"/>
                    </a:lnTo>
                    <a:lnTo>
                      <a:pt x="1394" y="1503"/>
                    </a:lnTo>
                    <a:lnTo>
                      <a:pt x="1371" y="1484"/>
                    </a:lnTo>
                    <a:lnTo>
                      <a:pt x="1349" y="1465"/>
                    </a:lnTo>
                    <a:lnTo>
                      <a:pt x="1335" y="1469"/>
                    </a:lnTo>
                    <a:lnTo>
                      <a:pt x="1322" y="1471"/>
                    </a:lnTo>
                    <a:lnTo>
                      <a:pt x="1309" y="1471"/>
                    </a:lnTo>
                    <a:lnTo>
                      <a:pt x="1297" y="1469"/>
                    </a:lnTo>
                    <a:lnTo>
                      <a:pt x="1284" y="1467"/>
                    </a:lnTo>
                    <a:lnTo>
                      <a:pt x="1271" y="1463"/>
                    </a:lnTo>
                    <a:lnTo>
                      <a:pt x="1258" y="1461"/>
                    </a:lnTo>
                    <a:lnTo>
                      <a:pt x="1244" y="1459"/>
                    </a:lnTo>
                    <a:lnTo>
                      <a:pt x="1223" y="1444"/>
                    </a:lnTo>
                    <a:lnTo>
                      <a:pt x="1208" y="1425"/>
                    </a:lnTo>
                    <a:lnTo>
                      <a:pt x="1197" y="1403"/>
                    </a:lnTo>
                    <a:lnTo>
                      <a:pt x="1191" y="1380"/>
                    </a:lnTo>
                    <a:lnTo>
                      <a:pt x="1127" y="1393"/>
                    </a:lnTo>
                    <a:lnTo>
                      <a:pt x="1060" y="1401"/>
                    </a:lnTo>
                    <a:lnTo>
                      <a:pt x="996" y="1406"/>
                    </a:lnTo>
                    <a:lnTo>
                      <a:pt x="929" y="1408"/>
                    </a:lnTo>
                    <a:lnTo>
                      <a:pt x="865" y="1406"/>
                    </a:lnTo>
                    <a:lnTo>
                      <a:pt x="801" y="1403"/>
                    </a:lnTo>
                    <a:lnTo>
                      <a:pt x="736" y="1393"/>
                    </a:lnTo>
                    <a:lnTo>
                      <a:pt x="672" y="1382"/>
                    </a:lnTo>
                    <a:lnTo>
                      <a:pt x="609" y="1367"/>
                    </a:lnTo>
                    <a:lnTo>
                      <a:pt x="546" y="1349"/>
                    </a:lnTo>
                    <a:lnTo>
                      <a:pt x="486" y="1329"/>
                    </a:lnTo>
                    <a:lnTo>
                      <a:pt x="427" y="1304"/>
                    </a:lnTo>
                    <a:lnTo>
                      <a:pt x="370" y="1277"/>
                    </a:lnTo>
                    <a:lnTo>
                      <a:pt x="313" y="1247"/>
                    </a:lnTo>
                    <a:lnTo>
                      <a:pt x="258" y="1215"/>
                    </a:lnTo>
                    <a:lnTo>
                      <a:pt x="205" y="1181"/>
                    </a:lnTo>
                    <a:lnTo>
                      <a:pt x="167" y="1148"/>
                    </a:lnTo>
                    <a:lnTo>
                      <a:pt x="133" y="1114"/>
                    </a:lnTo>
                    <a:lnTo>
                      <a:pt x="102" y="1076"/>
                    </a:lnTo>
                    <a:lnTo>
                      <a:pt x="76" y="1036"/>
                    </a:lnTo>
                    <a:lnTo>
                      <a:pt x="53" y="995"/>
                    </a:lnTo>
                    <a:lnTo>
                      <a:pt x="34" y="949"/>
                    </a:lnTo>
                    <a:lnTo>
                      <a:pt x="19" y="905"/>
                    </a:lnTo>
                    <a:lnTo>
                      <a:pt x="8" y="858"/>
                    </a:lnTo>
                    <a:lnTo>
                      <a:pt x="6" y="799"/>
                    </a:lnTo>
                    <a:lnTo>
                      <a:pt x="2" y="740"/>
                    </a:lnTo>
                    <a:lnTo>
                      <a:pt x="0" y="684"/>
                    </a:lnTo>
                    <a:lnTo>
                      <a:pt x="11" y="627"/>
                    </a:lnTo>
                    <a:lnTo>
                      <a:pt x="15" y="591"/>
                    </a:lnTo>
                    <a:lnTo>
                      <a:pt x="21" y="554"/>
                    </a:lnTo>
                    <a:lnTo>
                      <a:pt x="30" y="520"/>
                    </a:lnTo>
                    <a:lnTo>
                      <a:pt x="42" y="486"/>
                    </a:lnTo>
                    <a:lnTo>
                      <a:pt x="55" y="452"/>
                    </a:lnTo>
                    <a:lnTo>
                      <a:pt x="70" y="420"/>
                    </a:lnTo>
                    <a:lnTo>
                      <a:pt x="87" y="388"/>
                    </a:lnTo>
                    <a:lnTo>
                      <a:pt x="108" y="357"/>
                    </a:lnTo>
                    <a:lnTo>
                      <a:pt x="129" y="327"/>
                    </a:lnTo>
                    <a:lnTo>
                      <a:pt x="154" y="300"/>
                    </a:lnTo>
                    <a:lnTo>
                      <a:pt x="178" y="274"/>
                    </a:lnTo>
                    <a:lnTo>
                      <a:pt x="205" y="249"/>
                    </a:lnTo>
                    <a:lnTo>
                      <a:pt x="233" y="224"/>
                    </a:lnTo>
                    <a:lnTo>
                      <a:pt x="264" y="204"/>
                    </a:lnTo>
                    <a:lnTo>
                      <a:pt x="296" y="185"/>
                    </a:lnTo>
                    <a:lnTo>
                      <a:pt x="328" y="167"/>
                    </a:lnTo>
                    <a:lnTo>
                      <a:pt x="366" y="145"/>
                    </a:lnTo>
                    <a:lnTo>
                      <a:pt x="404" y="124"/>
                    </a:lnTo>
                    <a:lnTo>
                      <a:pt x="446" y="103"/>
                    </a:lnTo>
                    <a:lnTo>
                      <a:pt x="486" y="86"/>
                    </a:lnTo>
                    <a:lnTo>
                      <a:pt x="527" y="69"/>
                    </a:lnTo>
                    <a:lnTo>
                      <a:pt x="571" y="56"/>
                    </a:lnTo>
                    <a:lnTo>
                      <a:pt x="615" y="42"/>
                    </a:lnTo>
                    <a:lnTo>
                      <a:pt x="658" y="31"/>
                    </a:lnTo>
                    <a:lnTo>
                      <a:pt x="704" y="21"/>
                    </a:lnTo>
                    <a:lnTo>
                      <a:pt x="749" y="14"/>
                    </a:lnTo>
                    <a:lnTo>
                      <a:pt x="795" y="8"/>
                    </a:lnTo>
                    <a:lnTo>
                      <a:pt x="842" y="4"/>
                    </a:lnTo>
                    <a:lnTo>
                      <a:pt x="888" y="2"/>
                    </a:lnTo>
                    <a:lnTo>
                      <a:pt x="935" y="0"/>
                    </a:lnTo>
                    <a:lnTo>
                      <a:pt x="981" y="2"/>
                    </a:lnTo>
                    <a:lnTo>
                      <a:pt x="1028" y="4"/>
                    </a:lnTo>
                    <a:lnTo>
                      <a:pt x="1074" y="8"/>
                    </a:lnTo>
                    <a:lnTo>
                      <a:pt x="1121" y="14"/>
                    </a:lnTo>
                    <a:lnTo>
                      <a:pt x="1167" y="21"/>
                    </a:lnTo>
                    <a:lnTo>
                      <a:pt x="1212" y="31"/>
                    </a:lnTo>
                    <a:lnTo>
                      <a:pt x="1258" y="40"/>
                    </a:lnTo>
                    <a:lnTo>
                      <a:pt x="1303" y="52"/>
                    </a:lnTo>
                    <a:lnTo>
                      <a:pt x="1347" y="65"/>
                    </a:lnTo>
                    <a:lnTo>
                      <a:pt x="1390" y="80"/>
                    </a:lnTo>
                    <a:lnTo>
                      <a:pt x="1434" y="97"/>
                    </a:lnTo>
                    <a:lnTo>
                      <a:pt x="1476" y="116"/>
                    </a:lnTo>
                    <a:lnTo>
                      <a:pt x="1516" y="135"/>
                    </a:lnTo>
                    <a:lnTo>
                      <a:pt x="1555" y="156"/>
                    </a:lnTo>
                    <a:lnTo>
                      <a:pt x="1595" y="179"/>
                    </a:lnTo>
                    <a:lnTo>
                      <a:pt x="1633" y="204"/>
                    </a:lnTo>
                    <a:lnTo>
                      <a:pt x="1669" y="230"/>
                    </a:lnTo>
                    <a:lnTo>
                      <a:pt x="1703" y="2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8"/>
              <p:cNvSpPr>
                <a:spLocks/>
              </p:cNvSpPr>
              <p:nvPr/>
            </p:nvSpPr>
            <p:spPr bwMode="auto">
              <a:xfrm>
                <a:off x="865188" y="1809750"/>
                <a:ext cx="1565275" cy="1039813"/>
              </a:xfrm>
              <a:custGeom>
                <a:avLst/>
                <a:gdLst>
                  <a:gd name="T0" fmla="*/ 1719 w 1973"/>
                  <a:gd name="T1" fmla="*/ 340 h 1311"/>
                  <a:gd name="T2" fmla="*/ 1793 w 1973"/>
                  <a:gd name="T3" fmla="*/ 505 h 1311"/>
                  <a:gd name="T4" fmla="*/ 1796 w 1973"/>
                  <a:gd name="T5" fmla="*/ 691 h 1311"/>
                  <a:gd name="T6" fmla="*/ 1758 w 1973"/>
                  <a:gd name="T7" fmla="*/ 833 h 1311"/>
                  <a:gd name="T8" fmla="*/ 1781 w 1973"/>
                  <a:gd name="T9" fmla="*/ 884 h 1311"/>
                  <a:gd name="T10" fmla="*/ 1832 w 1973"/>
                  <a:gd name="T11" fmla="*/ 905 h 1311"/>
                  <a:gd name="T12" fmla="*/ 1893 w 1973"/>
                  <a:gd name="T13" fmla="*/ 911 h 1311"/>
                  <a:gd name="T14" fmla="*/ 1914 w 1973"/>
                  <a:gd name="T15" fmla="*/ 903 h 1311"/>
                  <a:gd name="T16" fmla="*/ 1937 w 1973"/>
                  <a:gd name="T17" fmla="*/ 894 h 1311"/>
                  <a:gd name="T18" fmla="*/ 1967 w 1973"/>
                  <a:gd name="T19" fmla="*/ 905 h 1311"/>
                  <a:gd name="T20" fmla="*/ 1969 w 1973"/>
                  <a:gd name="T21" fmla="*/ 951 h 1311"/>
                  <a:gd name="T22" fmla="*/ 1929 w 1973"/>
                  <a:gd name="T23" fmla="*/ 995 h 1311"/>
                  <a:gd name="T24" fmla="*/ 1865 w 1973"/>
                  <a:gd name="T25" fmla="*/ 1006 h 1311"/>
                  <a:gd name="T26" fmla="*/ 1815 w 1973"/>
                  <a:gd name="T27" fmla="*/ 1023 h 1311"/>
                  <a:gd name="T28" fmla="*/ 1783 w 1973"/>
                  <a:gd name="T29" fmla="*/ 1036 h 1311"/>
                  <a:gd name="T30" fmla="*/ 1751 w 1973"/>
                  <a:gd name="T31" fmla="*/ 1042 h 1311"/>
                  <a:gd name="T32" fmla="*/ 1720 w 1973"/>
                  <a:gd name="T33" fmla="*/ 1025 h 1311"/>
                  <a:gd name="T34" fmla="*/ 1734 w 1973"/>
                  <a:gd name="T35" fmla="*/ 1000 h 1311"/>
                  <a:gd name="T36" fmla="*/ 1787 w 1973"/>
                  <a:gd name="T37" fmla="*/ 983 h 1311"/>
                  <a:gd name="T38" fmla="*/ 1838 w 1973"/>
                  <a:gd name="T39" fmla="*/ 960 h 1311"/>
                  <a:gd name="T40" fmla="*/ 1808 w 1973"/>
                  <a:gd name="T41" fmla="*/ 955 h 1311"/>
                  <a:gd name="T42" fmla="*/ 1698 w 1973"/>
                  <a:gd name="T43" fmla="*/ 995 h 1311"/>
                  <a:gd name="T44" fmla="*/ 1588 w 1973"/>
                  <a:gd name="T45" fmla="*/ 1040 h 1311"/>
                  <a:gd name="T46" fmla="*/ 1480 w 1973"/>
                  <a:gd name="T47" fmla="*/ 1087 h 1311"/>
                  <a:gd name="T48" fmla="*/ 1371 w 1973"/>
                  <a:gd name="T49" fmla="*/ 1137 h 1311"/>
                  <a:gd name="T50" fmla="*/ 1263 w 1973"/>
                  <a:gd name="T51" fmla="*/ 1188 h 1311"/>
                  <a:gd name="T52" fmla="*/ 1256 w 1973"/>
                  <a:gd name="T53" fmla="*/ 1198 h 1311"/>
                  <a:gd name="T54" fmla="*/ 1271 w 1973"/>
                  <a:gd name="T55" fmla="*/ 1207 h 1311"/>
                  <a:gd name="T56" fmla="*/ 1296 w 1973"/>
                  <a:gd name="T57" fmla="*/ 1203 h 1311"/>
                  <a:gd name="T58" fmla="*/ 1316 w 1973"/>
                  <a:gd name="T59" fmla="*/ 1194 h 1311"/>
                  <a:gd name="T60" fmla="*/ 1491 w 1973"/>
                  <a:gd name="T61" fmla="*/ 1137 h 1311"/>
                  <a:gd name="T62" fmla="*/ 1275 w 1973"/>
                  <a:gd name="T63" fmla="*/ 1287 h 1311"/>
                  <a:gd name="T64" fmla="*/ 1254 w 1973"/>
                  <a:gd name="T65" fmla="*/ 1311 h 1311"/>
                  <a:gd name="T66" fmla="*/ 1225 w 1973"/>
                  <a:gd name="T67" fmla="*/ 1298 h 1311"/>
                  <a:gd name="T68" fmla="*/ 1208 w 1973"/>
                  <a:gd name="T69" fmla="*/ 1262 h 1311"/>
                  <a:gd name="T70" fmla="*/ 1193 w 1973"/>
                  <a:gd name="T71" fmla="*/ 1203 h 1311"/>
                  <a:gd name="T72" fmla="*/ 1079 w 1973"/>
                  <a:gd name="T73" fmla="*/ 1211 h 1311"/>
                  <a:gd name="T74" fmla="*/ 958 w 1973"/>
                  <a:gd name="T75" fmla="*/ 1220 h 1311"/>
                  <a:gd name="T76" fmla="*/ 837 w 1973"/>
                  <a:gd name="T77" fmla="*/ 1224 h 1311"/>
                  <a:gd name="T78" fmla="*/ 715 w 1973"/>
                  <a:gd name="T79" fmla="*/ 1217 h 1311"/>
                  <a:gd name="T80" fmla="*/ 598 w 1973"/>
                  <a:gd name="T81" fmla="*/ 1196 h 1311"/>
                  <a:gd name="T82" fmla="*/ 471 w 1973"/>
                  <a:gd name="T83" fmla="*/ 1152 h 1311"/>
                  <a:gd name="T84" fmla="*/ 330 w 1973"/>
                  <a:gd name="T85" fmla="*/ 1087 h 1311"/>
                  <a:gd name="T86" fmla="*/ 197 w 1973"/>
                  <a:gd name="T87" fmla="*/ 1000 h 1311"/>
                  <a:gd name="T88" fmla="*/ 87 w 1973"/>
                  <a:gd name="T89" fmla="*/ 890 h 1311"/>
                  <a:gd name="T90" fmla="*/ 17 w 1973"/>
                  <a:gd name="T91" fmla="*/ 755 h 1311"/>
                  <a:gd name="T92" fmla="*/ 4 w 1973"/>
                  <a:gd name="T93" fmla="*/ 604 h 1311"/>
                  <a:gd name="T94" fmla="*/ 34 w 1973"/>
                  <a:gd name="T95" fmla="*/ 463 h 1311"/>
                  <a:gd name="T96" fmla="*/ 123 w 1973"/>
                  <a:gd name="T97" fmla="*/ 313 h 1311"/>
                  <a:gd name="T98" fmla="*/ 247 w 1973"/>
                  <a:gd name="T99" fmla="*/ 200 h 1311"/>
                  <a:gd name="T100" fmla="*/ 393 w 1973"/>
                  <a:gd name="T101" fmla="*/ 116 h 1311"/>
                  <a:gd name="T102" fmla="*/ 554 w 1973"/>
                  <a:gd name="T103" fmla="*/ 57 h 1311"/>
                  <a:gd name="T104" fmla="*/ 719 w 1973"/>
                  <a:gd name="T105" fmla="*/ 17 h 1311"/>
                  <a:gd name="T106" fmla="*/ 893 w 1973"/>
                  <a:gd name="T107" fmla="*/ 0 h 1311"/>
                  <a:gd name="T108" fmla="*/ 1066 w 1973"/>
                  <a:gd name="T109" fmla="*/ 12 h 1311"/>
                  <a:gd name="T110" fmla="*/ 1233 w 1973"/>
                  <a:gd name="T111" fmla="*/ 44 h 1311"/>
                  <a:gd name="T112" fmla="*/ 1392 w 1973"/>
                  <a:gd name="T113" fmla="*/ 101 h 1311"/>
                  <a:gd name="T114" fmla="*/ 1542 w 1973"/>
                  <a:gd name="T115" fmla="*/ 181 h 1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73" h="1311">
                    <a:moveTo>
                      <a:pt x="1635" y="245"/>
                    </a:moveTo>
                    <a:lnTo>
                      <a:pt x="1679" y="291"/>
                    </a:lnTo>
                    <a:lnTo>
                      <a:pt x="1719" y="340"/>
                    </a:lnTo>
                    <a:lnTo>
                      <a:pt x="1749" y="393"/>
                    </a:lnTo>
                    <a:lnTo>
                      <a:pt x="1776" y="448"/>
                    </a:lnTo>
                    <a:lnTo>
                      <a:pt x="1793" y="505"/>
                    </a:lnTo>
                    <a:lnTo>
                      <a:pt x="1802" y="566"/>
                    </a:lnTo>
                    <a:lnTo>
                      <a:pt x="1804" y="626"/>
                    </a:lnTo>
                    <a:lnTo>
                      <a:pt x="1796" y="691"/>
                    </a:lnTo>
                    <a:lnTo>
                      <a:pt x="1791" y="742"/>
                    </a:lnTo>
                    <a:lnTo>
                      <a:pt x="1777" y="790"/>
                    </a:lnTo>
                    <a:lnTo>
                      <a:pt x="1758" y="833"/>
                    </a:lnTo>
                    <a:lnTo>
                      <a:pt x="1743" y="879"/>
                    </a:lnTo>
                    <a:lnTo>
                      <a:pt x="1764" y="879"/>
                    </a:lnTo>
                    <a:lnTo>
                      <a:pt x="1781" y="884"/>
                    </a:lnTo>
                    <a:lnTo>
                      <a:pt x="1798" y="890"/>
                    </a:lnTo>
                    <a:lnTo>
                      <a:pt x="1815" y="898"/>
                    </a:lnTo>
                    <a:lnTo>
                      <a:pt x="1832" y="905"/>
                    </a:lnTo>
                    <a:lnTo>
                      <a:pt x="1851" y="911"/>
                    </a:lnTo>
                    <a:lnTo>
                      <a:pt x="1870" y="913"/>
                    </a:lnTo>
                    <a:lnTo>
                      <a:pt x="1893" y="911"/>
                    </a:lnTo>
                    <a:lnTo>
                      <a:pt x="1901" y="909"/>
                    </a:lnTo>
                    <a:lnTo>
                      <a:pt x="1906" y="907"/>
                    </a:lnTo>
                    <a:lnTo>
                      <a:pt x="1914" y="903"/>
                    </a:lnTo>
                    <a:lnTo>
                      <a:pt x="1922" y="900"/>
                    </a:lnTo>
                    <a:lnTo>
                      <a:pt x="1929" y="896"/>
                    </a:lnTo>
                    <a:lnTo>
                      <a:pt x="1937" y="894"/>
                    </a:lnTo>
                    <a:lnTo>
                      <a:pt x="1944" y="894"/>
                    </a:lnTo>
                    <a:lnTo>
                      <a:pt x="1954" y="898"/>
                    </a:lnTo>
                    <a:lnTo>
                      <a:pt x="1967" y="905"/>
                    </a:lnTo>
                    <a:lnTo>
                      <a:pt x="1973" y="919"/>
                    </a:lnTo>
                    <a:lnTo>
                      <a:pt x="1971" y="936"/>
                    </a:lnTo>
                    <a:lnTo>
                      <a:pt x="1969" y="951"/>
                    </a:lnTo>
                    <a:lnTo>
                      <a:pt x="1961" y="974"/>
                    </a:lnTo>
                    <a:lnTo>
                      <a:pt x="1948" y="987"/>
                    </a:lnTo>
                    <a:lnTo>
                      <a:pt x="1929" y="995"/>
                    </a:lnTo>
                    <a:lnTo>
                      <a:pt x="1908" y="1000"/>
                    </a:lnTo>
                    <a:lnTo>
                      <a:pt x="1887" y="1002"/>
                    </a:lnTo>
                    <a:lnTo>
                      <a:pt x="1865" y="1006"/>
                    </a:lnTo>
                    <a:lnTo>
                      <a:pt x="1844" y="1010"/>
                    </a:lnTo>
                    <a:lnTo>
                      <a:pt x="1825" y="1019"/>
                    </a:lnTo>
                    <a:lnTo>
                      <a:pt x="1815" y="1023"/>
                    </a:lnTo>
                    <a:lnTo>
                      <a:pt x="1804" y="1029"/>
                    </a:lnTo>
                    <a:lnTo>
                      <a:pt x="1794" y="1032"/>
                    </a:lnTo>
                    <a:lnTo>
                      <a:pt x="1783" y="1036"/>
                    </a:lnTo>
                    <a:lnTo>
                      <a:pt x="1774" y="1040"/>
                    </a:lnTo>
                    <a:lnTo>
                      <a:pt x="1762" y="1042"/>
                    </a:lnTo>
                    <a:lnTo>
                      <a:pt x="1751" y="1042"/>
                    </a:lnTo>
                    <a:lnTo>
                      <a:pt x="1739" y="1040"/>
                    </a:lnTo>
                    <a:lnTo>
                      <a:pt x="1730" y="1032"/>
                    </a:lnTo>
                    <a:lnTo>
                      <a:pt x="1720" y="1025"/>
                    </a:lnTo>
                    <a:lnTo>
                      <a:pt x="1713" y="1017"/>
                    </a:lnTo>
                    <a:lnTo>
                      <a:pt x="1717" y="1006"/>
                    </a:lnTo>
                    <a:lnTo>
                      <a:pt x="1734" y="1000"/>
                    </a:lnTo>
                    <a:lnTo>
                      <a:pt x="1751" y="995"/>
                    </a:lnTo>
                    <a:lnTo>
                      <a:pt x="1770" y="989"/>
                    </a:lnTo>
                    <a:lnTo>
                      <a:pt x="1787" y="983"/>
                    </a:lnTo>
                    <a:lnTo>
                      <a:pt x="1804" y="977"/>
                    </a:lnTo>
                    <a:lnTo>
                      <a:pt x="1821" y="970"/>
                    </a:lnTo>
                    <a:lnTo>
                      <a:pt x="1838" y="960"/>
                    </a:lnTo>
                    <a:lnTo>
                      <a:pt x="1855" y="951"/>
                    </a:lnTo>
                    <a:lnTo>
                      <a:pt x="1846" y="941"/>
                    </a:lnTo>
                    <a:lnTo>
                      <a:pt x="1808" y="955"/>
                    </a:lnTo>
                    <a:lnTo>
                      <a:pt x="1772" y="966"/>
                    </a:lnTo>
                    <a:lnTo>
                      <a:pt x="1734" y="981"/>
                    </a:lnTo>
                    <a:lnTo>
                      <a:pt x="1698" y="995"/>
                    </a:lnTo>
                    <a:lnTo>
                      <a:pt x="1662" y="1010"/>
                    </a:lnTo>
                    <a:lnTo>
                      <a:pt x="1624" y="1025"/>
                    </a:lnTo>
                    <a:lnTo>
                      <a:pt x="1588" y="1040"/>
                    </a:lnTo>
                    <a:lnTo>
                      <a:pt x="1552" y="1055"/>
                    </a:lnTo>
                    <a:lnTo>
                      <a:pt x="1516" y="1072"/>
                    </a:lnTo>
                    <a:lnTo>
                      <a:pt x="1480" y="1087"/>
                    </a:lnTo>
                    <a:lnTo>
                      <a:pt x="1444" y="1105"/>
                    </a:lnTo>
                    <a:lnTo>
                      <a:pt x="1408" y="1122"/>
                    </a:lnTo>
                    <a:lnTo>
                      <a:pt x="1371" y="1137"/>
                    </a:lnTo>
                    <a:lnTo>
                      <a:pt x="1335" y="1154"/>
                    </a:lnTo>
                    <a:lnTo>
                      <a:pt x="1299" y="1171"/>
                    </a:lnTo>
                    <a:lnTo>
                      <a:pt x="1263" y="1188"/>
                    </a:lnTo>
                    <a:lnTo>
                      <a:pt x="1261" y="1192"/>
                    </a:lnTo>
                    <a:lnTo>
                      <a:pt x="1258" y="1196"/>
                    </a:lnTo>
                    <a:lnTo>
                      <a:pt x="1256" y="1198"/>
                    </a:lnTo>
                    <a:lnTo>
                      <a:pt x="1256" y="1203"/>
                    </a:lnTo>
                    <a:lnTo>
                      <a:pt x="1263" y="1207"/>
                    </a:lnTo>
                    <a:lnTo>
                      <a:pt x="1271" y="1207"/>
                    </a:lnTo>
                    <a:lnTo>
                      <a:pt x="1279" y="1207"/>
                    </a:lnTo>
                    <a:lnTo>
                      <a:pt x="1286" y="1207"/>
                    </a:lnTo>
                    <a:lnTo>
                      <a:pt x="1296" y="1203"/>
                    </a:lnTo>
                    <a:lnTo>
                      <a:pt x="1303" y="1201"/>
                    </a:lnTo>
                    <a:lnTo>
                      <a:pt x="1309" y="1198"/>
                    </a:lnTo>
                    <a:lnTo>
                      <a:pt x="1316" y="1194"/>
                    </a:lnTo>
                    <a:lnTo>
                      <a:pt x="1485" y="1110"/>
                    </a:lnTo>
                    <a:lnTo>
                      <a:pt x="1485" y="1124"/>
                    </a:lnTo>
                    <a:lnTo>
                      <a:pt x="1491" y="1137"/>
                    </a:lnTo>
                    <a:lnTo>
                      <a:pt x="1497" y="1148"/>
                    </a:lnTo>
                    <a:lnTo>
                      <a:pt x="1500" y="1160"/>
                    </a:lnTo>
                    <a:lnTo>
                      <a:pt x="1275" y="1287"/>
                    </a:lnTo>
                    <a:lnTo>
                      <a:pt x="1271" y="1298"/>
                    </a:lnTo>
                    <a:lnTo>
                      <a:pt x="1263" y="1308"/>
                    </a:lnTo>
                    <a:lnTo>
                      <a:pt x="1254" y="1311"/>
                    </a:lnTo>
                    <a:lnTo>
                      <a:pt x="1241" y="1308"/>
                    </a:lnTo>
                    <a:lnTo>
                      <a:pt x="1233" y="1304"/>
                    </a:lnTo>
                    <a:lnTo>
                      <a:pt x="1225" y="1298"/>
                    </a:lnTo>
                    <a:lnTo>
                      <a:pt x="1220" y="1292"/>
                    </a:lnTo>
                    <a:lnTo>
                      <a:pt x="1212" y="1283"/>
                    </a:lnTo>
                    <a:lnTo>
                      <a:pt x="1208" y="1262"/>
                    </a:lnTo>
                    <a:lnTo>
                      <a:pt x="1210" y="1239"/>
                    </a:lnTo>
                    <a:lnTo>
                      <a:pt x="1208" y="1220"/>
                    </a:lnTo>
                    <a:lnTo>
                      <a:pt x="1193" y="1203"/>
                    </a:lnTo>
                    <a:lnTo>
                      <a:pt x="1155" y="1205"/>
                    </a:lnTo>
                    <a:lnTo>
                      <a:pt x="1117" y="1209"/>
                    </a:lnTo>
                    <a:lnTo>
                      <a:pt x="1079" y="1211"/>
                    </a:lnTo>
                    <a:lnTo>
                      <a:pt x="1040" y="1215"/>
                    </a:lnTo>
                    <a:lnTo>
                      <a:pt x="1000" y="1217"/>
                    </a:lnTo>
                    <a:lnTo>
                      <a:pt x="958" y="1220"/>
                    </a:lnTo>
                    <a:lnTo>
                      <a:pt x="918" y="1222"/>
                    </a:lnTo>
                    <a:lnTo>
                      <a:pt x="876" y="1222"/>
                    </a:lnTo>
                    <a:lnTo>
                      <a:pt x="837" y="1224"/>
                    </a:lnTo>
                    <a:lnTo>
                      <a:pt x="795" y="1222"/>
                    </a:lnTo>
                    <a:lnTo>
                      <a:pt x="755" y="1220"/>
                    </a:lnTo>
                    <a:lnTo>
                      <a:pt x="715" y="1217"/>
                    </a:lnTo>
                    <a:lnTo>
                      <a:pt x="675" y="1211"/>
                    </a:lnTo>
                    <a:lnTo>
                      <a:pt x="636" y="1205"/>
                    </a:lnTo>
                    <a:lnTo>
                      <a:pt x="598" y="1196"/>
                    </a:lnTo>
                    <a:lnTo>
                      <a:pt x="562" y="1184"/>
                    </a:lnTo>
                    <a:lnTo>
                      <a:pt x="516" y="1169"/>
                    </a:lnTo>
                    <a:lnTo>
                      <a:pt x="471" y="1152"/>
                    </a:lnTo>
                    <a:lnTo>
                      <a:pt x="423" y="1133"/>
                    </a:lnTo>
                    <a:lnTo>
                      <a:pt x="378" y="1110"/>
                    </a:lnTo>
                    <a:lnTo>
                      <a:pt x="330" y="1087"/>
                    </a:lnTo>
                    <a:lnTo>
                      <a:pt x="285" y="1061"/>
                    </a:lnTo>
                    <a:lnTo>
                      <a:pt x="239" y="1031"/>
                    </a:lnTo>
                    <a:lnTo>
                      <a:pt x="197" y="1000"/>
                    </a:lnTo>
                    <a:lnTo>
                      <a:pt x="158" y="966"/>
                    </a:lnTo>
                    <a:lnTo>
                      <a:pt x="120" y="930"/>
                    </a:lnTo>
                    <a:lnTo>
                      <a:pt x="87" y="890"/>
                    </a:lnTo>
                    <a:lnTo>
                      <a:pt x="59" y="848"/>
                    </a:lnTo>
                    <a:lnTo>
                      <a:pt x="36" y="803"/>
                    </a:lnTo>
                    <a:lnTo>
                      <a:pt x="17" y="755"/>
                    </a:lnTo>
                    <a:lnTo>
                      <a:pt x="6" y="704"/>
                    </a:lnTo>
                    <a:lnTo>
                      <a:pt x="0" y="651"/>
                    </a:lnTo>
                    <a:lnTo>
                      <a:pt x="4" y="604"/>
                    </a:lnTo>
                    <a:lnTo>
                      <a:pt x="10" y="556"/>
                    </a:lnTo>
                    <a:lnTo>
                      <a:pt x="19" y="509"/>
                    </a:lnTo>
                    <a:lnTo>
                      <a:pt x="34" y="463"/>
                    </a:lnTo>
                    <a:lnTo>
                      <a:pt x="59" y="410"/>
                    </a:lnTo>
                    <a:lnTo>
                      <a:pt x="89" y="359"/>
                    </a:lnTo>
                    <a:lnTo>
                      <a:pt x="123" y="313"/>
                    </a:lnTo>
                    <a:lnTo>
                      <a:pt x="161" y="272"/>
                    </a:lnTo>
                    <a:lnTo>
                      <a:pt x="201" y="236"/>
                    </a:lnTo>
                    <a:lnTo>
                      <a:pt x="247" y="200"/>
                    </a:lnTo>
                    <a:lnTo>
                      <a:pt x="292" y="169"/>
                    </a:lnTo>
                    <a:lnTo>
                      <a:pt x="342" y="141"/>
                    </a:lnTo>
                    <a:lnTo>
                      <a:pt x="393" y="116"/>
                    </a:lnTo>
                    <a:lnTo>
                      <a:pt x="446" y="95"/>
                    </a:lnTo>
                    <a:lnTo>
                      <a:pt x="499" y="74"/>
                    </a:lnTo>
                    <a:lnTo>
                      <a:pt x="554" y="57"/>
                    </a:lnTo>
                    <a:lnTo>
                      <a:pt x="609" y="42"/>
                    </a:lnTo>
                    <a:lnTo>
                      <a:pt x="664" y="29"/>
                    </a:lnTo>
                    <a:lnTo>
                      <a:pt x="719" y="17"/>
                    </a:lnTo>
                    <a:lnTo>
                      <a:pt x="774" y="8"/>
                    </a:lnTo>
                    <a:lnTo>
                      <a:pt x="835" y="4"/>
                    </a:lnTo>
                    <a:lnTo>
                      <a:pt x="893" y="0"/>
                    </a:lnTo>
                    <a:lnTo>
                      <a:pt x="952" y="2"/>
                    </a:lnTo>
                    <a:lnTo>
                      <a:pt x="1009" y="6"/>
                    </a:lnTo>
                    <a:lnTo>
                      <a:pt x="1066" y="12"/>
                    </a:lnTo>
                    <a:lnTo>
                      <a:pt x="1123" y="19"/>
                    </a:lnTo>
                    <a:lnTo>
                      <a:pt x="1178" y="31"/>
                    </a:lnTo>
                    <a:lnTo>
                      <a:pt x="1233" y="44"/>
                    </a:lnTo>
                    <a:lnTo>
                      <a:pt x="1288" y="61"/>
                    </a:lnTo>
                    <a:lnTo>
                      <a:pt x="1341" y="80"/>
                    </a:lnTo>
                    <a:lnTo>
                      <a:pt x="1392" y="101"/>
                    </a:lnTo>
                    <a:lnTo>
                      <a:pt x="1444" y="126"/>
                    </a:lnTo>
                    <a:lnTo>
                      <a:pt x="1493" y="152"/>
                    </a:lnTo>
                    <a:lnTo>
                      <a:pt x="1542" y="181"/>
                    </a:lnTo>
                    <a:lnTo>
                      <a:pt x="1590" y="211"/>
                    </a:lnTo>
                    <a:lnTo>
                      <a:pt x="1635" y="245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9"/>
              <p:cNvSpPr>
                <a:spLocks/>
              </p:cNvSpPr>
              <p:nvPr/>
            </p:nvSpPr>
            <p:spPr bwMode="auto">
              <a:xfrm>
                <a:off x="931863" y="1851025"/>
                <a:ext cx="1309688" cy="877888"/>
              </a:xfrm>
              <a:custGeom>
                <a:avLst/>
                <a:gdLst>
                  <a:gd name="T0" fmla="*/ 1621 w 1650"/>
                  <a:gd name="T1" fmla="*/ 699 h 1107"/>
                  <a:gd name="T2" fmla="*/ 1521 w 1650"/>
                  <a:gd name="T3" fmla="*/ 649 h 1107"/>
                  <a:gd name="T4" fmla="*/ 1574 w 1650"/>
                  <a:gd name="T5" fmla="*/ 568 h 1107"/>
                  <a:gd name="T6" fmla="*/ 1614 w 1650"/>
                  <a:gd name="T7" fmla="*/ 505 h 1107"/>
                  <a:gd name="T8" fmla="*/ 1578 w 1650"/>
                  <a:gd name="T9" fmla="*/ 414 h 1107"/>
                  <a:gd name="T10" fmla="*/ 1451 w 1650"/>
                  <a:gd name="T11" fmla="*/ 416 h 1107"/>
                  <a:gd name="T12" fmla="*/ 1314 w 1650"/>
                  <a:gd name="T13" fmla="*/ 401 h 1107"/>
                  <a:gd name="T14" fmla="*/ 1267 w 1650"/>
                  <a:gd name="T15" fmla="*/ 408 h 1107"/>
                  <a:gd name="T16" fmla="*/ 1432 w 1650"/>
                  <a:gd name="T17" fmla="*/ 276 h 1107"/>
                  <a:gd name="T18" fmla="*/ 1024 w 1650"/>
                  <a:gd name="T19" fmla="*/ 422 h 1107"/>
                  <a:gd name="T20" fmla="*/ 1375 w 1650"/>
                  <a:gd name="T21" fmla="*/ 266 h 1107"/>
                  <a:gd name="T22" fmla="*/ 1174 w 1650"/>
                  <a:gd name="T23" fmla="*/ 287 h 1107"/>
                  <a:gd name="T24" fmla="*/ 1011 w 1650"/>
                  <a:gd name="T25" fmla="*/ 333 h 1107"/>
                  <a:gd name="T26" fmla="*/ 1325 w 1650"/>
                  <a:gd name="T27" fmla="*/ 175 h 1107"/>
                  <a:gd name="T28" fmla="*/ 1062 w 1650"/>
                  <a:gd name="T29" fmla="*/ 241 h 1107"/>
                  <a:gd name="T30" fmla="*/ 1111 w 1650"/>
                  <a:gd name="T31" fmla="*/ 207 h 1107"/>
                  <a:gd name="T32" fmla="*/ 1143 w 1650"/>
                  <a:gd name="T33" fmla="*/ 148 h 1107"/>
                  <a:gd name="T34" fmla="*/ 901 w 1650"/>
                  <a:gd name="T35" fmla="*/ 221 h 1107"/>
                  <a:gd name="T36" fmla="*/ 1181 w 1650"/>
                  <a:gd name="T37" fmla="*/ 105 h 1107"/>
                  <a:gd name="T38" fmla="*/ 872 w 1650"/>
                  <a:gd name="T39" fmla="*/ 141 h 1107"/>
                  <a:gd name="T40" fmla="*/ 866 w 1650"/>
                  <a:gd name="T41" fmla="*/ 73 h 1107"/>
                  <a:gd name="T42" fmla="*/ 707 w 1650"/>
                  <a:gd name="T43" fmla="*/ 46 h 1107"/>
                  <a:gd name="T44" fmla="*/ 244 w 1650"/>
                  <a:gd name="T45" fmla="*/ 202 h 1107"/>
                  <a:gd name="T46" fmla="*/ 369 w 1650"/>
                  <a:gd name="T47" fmla="*/ 190 h 1107"/>
                  <a:gd name="T48" fmla="*/ 398 w 1650"/>
                  <a:gd name="T49" fmla="*/ 361 h 1107"/>
                  <a:gd name="T50" fmla="*/ 675 w 1650"/>
                  <a:gd name="T51" fmla="*/ 482 h 1107"/>
                  <a:gd name="T52" fmla="*/ 383 w 1650"/>
                  <a:gd name="T53" fmla="*/ 479 h 1107"/>
                  <a:gd name="T54" fmla="*/ 41 w 1650"/>
                  <a:gd name="T55" fmla="*/ 642 h 1107"/>
                  <a:gd name="T56" fmla="*/ 333 w 1650"/>
                  <a:gd name="T57" fmla="*/ 564 h 1107"/>
                  <a:gd name="T58" fmla="*/ 157 w 1650"/>
                  <a:gd name="T59" fmla="*/ 665 h 1107"/>
                  <a:gd name="T60" fmla="*/ 176 w 1650"/>
                  <a:gd name="T61" fmla="*/ 708 h 1107"/>
                  <a:gd name="T62" fmla="*/ 618 w 1650"/>
                  <a:gd name="T63" fmla="*/ 518 h 1107"/>
                  <a:gd name="T64" fmla="*/ 182 w 1650"/>
                  <a:gd name="T65" fmla="*/ 797 h 1107"/>
                  <a:gd name="T66" fmla="*/ 608 w 1650"/>
                  <a:gd name="T67" fmla="*/ 617 h 1107"/>
                  <a:gd name="T68" fmla="*/ 256 w 1650"/>
                  <a:gd name="T69" fmla="*/ 795 h 1107"/>
                  <a:gd name="T70" fmla="*/ 280 w 1650"/>
                  <a:gd name="T71" fmla="*/ 839 h 1107"/>
                  <a:gd name="T72" fmla="*/ 736 w 1650"/>
                  <a:gd name="T73" fmla="*/ 661 h 1107"/>
                  <a:gd name="T74" fmla="*/ 468 w 1650"/>
                  <a:gd name="T75" fmla="*/ 790 h 1107"/>
                  <a:gd name="T76" fmla="*/ 244 w 1650"/>
                  <a:gd name="T77" fmla="*/ 898 h 1107"/>
                  <a:gd name="T78" fmla="*/ 849 w 1650"/>
                  <a:gd name="T79" fmla="*/ 714 h 1107"/>
                  <a:gd name="T80" fmla="*/ 696 w 1650"/>
                  <a:gd name="T81" fmla="*/ 788 h 1107"/>
                  <a:gd name="T82" fmla="*/ 413 w 1650"/>
                  <a:gd name="T83" fmla="*/ 919 h 1107"/>
                  <a:gd name="T84" fmla="*/ 434 w 1650"/>
                  <a:gd name="T85" fmla="*/ 972 h 1107"/>
                  <a:gd name="T86" fmla="*/ 794 w 1650"/>
                  <a:gd name="T87" fmla="*/ 830 h 1107"/>
                  <a:gd name="T88" fmla="*/ 1155 w 1650"/>
                  <a:gd name="T89" fmla="*/ 702 h 1107"/>
                  <a:gd name="T90" fmla="*/ 813 w 1650"/>
                  <a:gd name="T91" fmla="*/ 835 h 1107"/>
                  <a:gd name="T92" fmla="*/ 504 w 1650"/>
                  <a:gd name="T93" fmla="*/ 976 h 1107"/>
                  <a:gd name="T94" fmla="*/ 639 w 1650"/>
                  <a:gd name="T95" fmla="*/ 983 h 1107"/>
                  <a:gd name="T96" fmla="*/ 1064 w 1650"/>
                  <a:gd name="T97" fmla="*/ 813 h 1107"/>
                  <a:gd name="T98" fmla="*/ 938 w 1650"/>
                  <a:gd name="T99" fmla="*/ 879 h 1107"/>
                  <a:gd name="T100" fmla="*/ 603 w 1650"/>
                  <a:gd name="T101" fmla="*/ 1052 h 1107"/>
                  <a:gd name="T102" fmla="*/ 1189 w 1650"/>
                  <a:gd name="T103" fmla="*/ 864 h 1107"/>
                  <a:gd name="T104" fmla="*/ 846 w 1650"/>
                  <a:gd name="T105" fmla="*/ 1027 h 1107"/>
                  <a:gd name="T106" fmla="*/ 986 w 1650"/>
                  <a:gd name="T107" fmla="*/ 1038 h 1107"/>
                  <a:gd name="T108" fmla="*/ 1405 w 1650"/>
                  <a:gd name="T109" fmla="*/ 888 h 1107"/>
                  <a:gd name="T110" fmla="*/ 993 w 1650"/>
                  <a:gd name="T111" fmla="*/ 1061 h 1107"/>
                  <a:gd name="T112" fmla="*/ 880 w 1650"/>
                  <a:gd name="T113" fmla="*/ 1107 h 1107"/>
                  <a:gd name="T114" fmla="*/ 468 w 1650"/>
                  <a:gd name="T115" fmla="*/ 1042 h 1107"/>
                  <a:gd name="T116" fmla="*/ 125 w 1650"/>
                  <a:gd name="T117" fmla="*/ 839 h 1107"/>
                  <a:gd name="T118" fmla="*/ 41 w 1650"/>
                  <a:gd name="T119" fmla="*/ 388 h 1107"/>
                  <a:gd name="T120" fmla="*/ 736 w 1650"/>
                  <a:gd name="T121" fmla="*/ 0 h 1107"/>
                  <a:gd name="T122" fmla="*/ 1496 w 1650"/>
                  <a:gd name="T123" fmla="*/ 24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50" h="1107">
                    <a:moveTo>
                      <a:pt x="1536" y="281"/>
                    </a:moveTo>
                    <a:lnTo>
                      <a:pt x="1561" y="306"/>
                    </a:lnTo>
                    <a:lnTo>
                      <a:pt x="1581" y="334"/>
                    </a:lnTo>
                    <a:lnTo>
                      <a:pt x="1600" y="361"/>
                    </a:lnTo>
                    <a:lnTo>
                      <a:pt x="1616" y="391"/>
                    </a:lnTo>
                    <a:lnTo>
                      <a:pt x="1629" y="422"/>
                    </a:lnTo>
                    <a:lnTo>
                      <a:pt x="1638" y="452"/>
                    </a:lnTo>
                    <a:lnTo>
                      <a:pt x="1646" y="484"/>
                    </a:lnTo>
                    <a:lnTo>
                      <a:pt x="1650" y="518"/>
                    </a:lnTo>
                    <a:lnTo>
                      <a:pt x="1648" y="560"/>
                    </a:lnTo>
                    <a:lnTo>
                      <a:pt x="1644" y="604"/>
                    </a:lnTo>
                    <a:lnTo>
                      <a:pt x="1638" y="647"/>
                    </a:lnTo>
                    <a:lnTo>
                      <a:pt x="1629" y="687"/>
                    </a:lnTo>
                    <a:lnTo>
                      <a:pt x="1623" y="693"/>
                    </a:lnTo>
                    <a:lnTo>
                      <a:pt x="1621" y="699"/>
                    </a:lnTo>
                    <a:lnTo>
                      <a:pt x="1618" y="704"/>
                    </a:lnTo>
                    <a:lnTo>
                      <a:pt x="1610" y="706"/>
                    </a:lnTo>
                    <a:lnTo>
                      <a:pt x="1614" y="687"/>
                    </a:lnTo>
                    <a:lnTo>
                      <a:pt x="1618" y="666"/>
                    </a:lnTo>
                    <a:lnTo>
                      <a:pt x="1619" y="644"/>
                    </a:lnTo>
                    <a:lnTo>
                      <a:pt x="1619" y="623"/>
                    </a:lnTo>
                    <a:lnTo>
                      <a:pt x="1606" y="628"/>
                    </a:lnTo>
                    <a:lnTo>
                      <a:pt x="1595" y="632"/>
                    </a:lnTo>
                    <a:lnTo>
                      <a:pt x="1581" y="640"/>
                    </a:lnTo>
                    <a:lnTo>
                      <a:pt x="1570" y="646"/>
                    </a:lnTo>
                    <a:lnTo>
                      <a:pt x="1559" y="649"/>
                    </a:lnTo>
                    <a:lnTo>
                      <a:pt x="1545" y="653"/>
                    </a:lnTo>
                    <a:lnTo>
                      <a:pt x="1534" y="657"/>
                    </a:lnTo>
                    <a:lnTo>
                      <a:pt x="1521" y="657"/>
                    </a:lnTo>
                    <a:lnTo>
                      <a:pt x="1521" y="649"/>
                    </a:lnTo>
                    <a:lnTo>
                      <a:pt x="1534" y="642"/>
                    </a:lnTo>
                    <a:lnTo>
                      <a:pt x="1549" y="636"/>
                    </a:lnTo>
                    <a:lnTo>
                      <a:pt x="1563" y="628"/>
                    </a:lnTo>
                    <a:lnTo>
                      <a:pt x="1576" y="621"/>
                    </a:lnTo>
                    <a:lnTo>
                      <a:pt x="1591" y="615"/>
                    </a:lnTo>
                    <a:lnTo>
                      <a:pt x="1604" y="608"/>
                    </a:lnTo>
                    <a:lnTo>
                      <a:pt x="1616" y="600"/>
                    </a:lnTo>
                    <a:lnTo>
                      <a:pt x="1629" y="592"/>
                    </a:lnTo>
                    <a:lnTo>
                      <a:pt x="1629" y="581"/>
                    </a:lnTo>
                    <a:lnTo>
                      <a:pt x="1629" y="572"/>
                    </a:lnTo>
                    <a:lnTo>
                      <a:pt x="1627" y="560"/>
                    </a:lnTo>
                    <a:lnTo>
                      <a:pt x="1621" y="553"/>
                    </a:lnTo>
                    <a:lnTo>
                      <a:pt x="1604" y="556"/>
                    </a:lnTo>
                    <a:lnTo>
                      <a:pt x="1589" y="562"/>
                    </a:lnTo>
                    <a:lnTo>
                      <a:pt x="1574" y="568"/>
                    </a:lnTo>
                    <a:lnTo>
                      <a:pt x="1559" y="575"/>
                    </a:lnTo>
                    <a:lnTo>
                      <a:pt x="1542" y="581"/>
                    </a:lnTo>
                    <a:lnTo>
                      <a:pt x="1526" y="589"/>
                    </a:lnTo>
                    <a:lnTo>
                      <a:pt x="1511" y="592"/>
                    </a:lnTo>
                    <a:lnTo>
                      <a:pt x="1496" y="596"/>
                    </a:lnTo>
                    <a:lnTo>
                      <a:pt x="1496" y="587"/>
                    </a:lnTo>
                    <a:lnTo>
                      <a:pt x="1511" y="579"/>
                    </a:lnTo>
                    <a:lnTo>
                      <a:pt x="1526" y="570"/>
                    </a:lnTo>
                    <a:lnTo>
                      <a:pt x="1542" y="562"/>
                    </a:lnTo>
                    <a:lnTo>
                      <a:pt x="1559" y="554"/>
                    </a:lnTo>
                    <a:lnTo>
                      <a:pt x="1574" y="545"/>
                    </a:lnTo>
                    <a:lnTo>
                      <a:pt x="1589" y="537"/>
                    </a:lnTo>
                    <a:lnTo>
                      <a:pt x="1604" y="528"/>
                    </a:lnTo>
                    <a:lnTo>
                      <a:pt x="1618" y="518"/>
                    </a:lnTo>
                    <a:lnTo>
                      <a:pt x="1614" y="505"/>
                    </a:lnTo>
                    <a:lnTo>
                      <a:pt x="1612" y="490"/>
                    </a:lnTo>
                    <a:lnTo>
                      <a:pt x="1608" y="477"/>
                    </a:lnTo>
                    <a:lnTo>
                      <a:pt x="1599" y="467"/>
                    </a:lnTo>
                    <a:lnTo>
                      <a:pt x="1356" y="562"/>
                    </a:lnTo>
                    <a:lnTo>
                      <a:pt x="1380" y="543"/>
                    </a:lnTo>
                    <a:lnTo>
                      <a:pt x="1405" y="528"/>
                    </a:lnTo>
                    <a:lnTo>
                      <a:pt x="1432" y="515"/>
                    </a:lnTo>
                    <a:lnTo>
                      <a:pt x="1460" y="501"/>
                    </a:lnTo>
                    <a:lnTo>
                      <a:pt x="1490" y="488"/>
                    </a:lnTo>
                    <a:lnTo>
                      <a:pt x="1519" y="477"/>
                    </a:lnTo>
                    <a:lnTo>
                      <a:pt x="1547" y="465"/>
                    </a:lnTo>
                    <a:lnTo>
                      <a:pt x="1576" y="452"/>
                    </a:lnTo>
                    <a:lnTo>
                      <a:pt x="1587" y="441"/>
                    </a:lnTo>
                    <a:lnTo>
                      <a:pt x="1585" y="427"/>
                    </a:lnTo>
                    <a:lnTo>
                      <a:pt x="1578" y="414"/>
                    </a:lnTo>
                    <a:lnTo>
                      <a:pt x="1572" y="403"/>
                    </a:lnTo>
                    <a:lnTo>
                      <a:pt x="1561" y="391"/>
                    </a:lnTo>
                    <a:lnTo>
                      <a:pt x="1528" y="405"/>
                    </a:lnTo>
                    <a:lnTo>
                      <a:pt x="1496" y="418"/>
                    </a:lnTo>
                    <a:lnTo>
                      <a:pt x="1464" y="429"/>
                    </a:lnTo>
                    <a:lnTo>
                      <a:pt x="1432" y="441"/>
                    </a:lnTo>
                    <a:lnTo>
                      <a:pt x="1399" y="452"/>
                    </a:lnTo>
                    <a:lnTo>
                      <a:pt x="1367" y="465"/>
                    </a:lnTo>
                    <a:lnTo>
                      <a:pt x="1335" y="477"/>
                    </a:lnTo>
                    <a:lnTo>
                      <a:pt x="1305" y="488"/>
                    </a:lnTo>
                    <a:lnTo>
                      <a:pt x="1333" y="471"/>
                    </a:lnTo>
                    <a:lnTo>
                      <a:pt x="1361" y="458"/>
                    </a:lnTo>
                    <a:lnTo>
                      <a:pt x="1390" y="443"/>
                    </a:lnTo>
                    <a:lnTo>
                      <a:pt x="1420" y="429"/>
                    </a:lnTo>
                    <a:lnTo>
                      <a:pt x="1451" y="416"/>
                    </a:lnTo>
                    <a:lnTo>
                      <a:pt x="1481" y="403"/>
                    </a:lnTo>
                    <a:lnTo>
                      <a:pt x="1509" y="389"/>
                    </a:lnTo>
                    <a:lnTo>
                      <a:pt x="1540" y="374"/>
                    </a:lnTo>
                    <a:lnTo>
                      <a:pt x="1540" y="361"/>
                    </a:lnTo>
                    <a:lnTo>
                      <a:pt x="1534" y="350"/>
                    </a:lnTo>
                    <a:lnTo>
                      <a:pt x="1523" y="340"/>
                    </a:lnTo>
                    <a:lnTo>
                      <a:pt x="1511" y="334"/>
                    </a:lnTo>
                    <a:lnTo>
                      <a:pt x="1487" y="342"/>
                    </a:lnTo>
                    <a:lnTo>
                      <a:pt x="1462" y="350"/>
                    </a:lnTo>
                    <a:lnTo>
                      <a:pt x="1437" y="357"/>
                    </a:lnTo>
                    <a:lnTo>
                      <a:pt x="1413" y="365"/>
                    </a:lnTo>
                    <a:lnTo>
                      <a:pt x="1388" y="374"/>
                    </a:lnTo>
                    <a:lnTo>
                      <a:pt x="1363" y="384"/>
                    </a:lnTo>
                    <a:lnTo>
                      <a:pt x="1339" y="391"/>
                    </a:lnTo>
                    <a:lnTo>
                      <a:pt x="1314" y="401"/>
                    </a:lnTo>
                    <a:lnTo>
                      <a:pt x="1289" y="410"/>
                    </a:lnTo>
                    <a:lnTo>
                      <a:pt x="1265" y="420"/>
                    </a:lnTo>
                    <a:lnTo>
                      <a:pt x="1240" y="429"/>
                    </a:lnTo>
                    <a:lnTo>
                      <a:pt x="1215" y="439"/>
                    </a:lnTo>
                    <a:lnTo>
                      <a:pt x="1191" y="448"/>
                    </a:lnTo>
                    <a:lnTo>
                      <a:pt x="1166" y="456"/>
                    </a:lnTo>
                    <a:lnTo>
                      <a:pt x="1141" y="465"/>
                    </a:lnTo>
                    <a:lnTo>
                      <a:pt x="1117" y="473"/>
                    </a:lnTo>
                    <a:lnTo>
                      <a:pt x="1132" y="456"/>
                    </a:lnTo>
                    <a:lnTo>
                      <a:pt x="1155" y="448"/>
                    </a:lnTo>
                    <a:lnTo>
                      <a:pt x="1177" y="441"/>
                    </a:lnTo>
                    <a:lnTo>
                      <a:pt x="1200" y="433"/>
                    </a:lnTo>
                    <a:lnTo>
                      <a:pt x="1223" y="425"/>
                    </a:lnTo>
                    <a:lnTo>
                      <a:pt x="1244" y="416"/>
                    </a:lnTo>
                    <a:lnTo>
                      <a:pt x="1267" y="408"/>
                    </a:lnTo>
                    <a:lnTo>
                      <a:pt x="1289" y="399"/>
                    </a:lnTo>
                    <a:lnTo>
                      <a:pt x="1312" y="389"/>
                    </a:lnTo>
                    <a:lnTo>
                      <a:pt x="1333" y="382"/>
                    </a:lnTo>
                    <a:lnTo>
                      <a:pt x="1356" y="372"/>
                    </a:lnTo>
                    <a:lnTo>
                      <a:pt x="1377" y="363"/>
                    </a:lnTo>
                    <a:lnTo>
                      <a:pt x="1399" y="353"/>
                    </a:lnTo>
                    <a:lnTo>
                      <a:pt x="1422" y="344"/>
                    </a:lnTo>
                    <a:lnTo>
                      <a:pt x="1443" y="333"/>
                    </a:lnTo>
                    <a:lnTo>
                      <a:pt x="1466" y="323"/>
                    </a:lnTo>
                    <a:lnTo>
                      <a:pt x="1487" y="314"/>
                    </a:lnTo>
                    <a:lnTo>
                      <a:pt x="1485" y="300"/>
                    </a:lnTo>
                    <a:lnTo>
                      <a:pt x="1479" y="289"/>
                    </a:lnTo>
                    <a:lnTo>
                      <a:pt x="1470" y="279"/>
                    </a:lnTo>
                    <a:lnTo>
                      <a:pt x="1460" y="268"/>
                    </a:lnTo>
                    <a:lnTo>
                      <a:pt x="1432" y="276"/>
                    </a:lnTo>
                    <a:lnTo>
                      <a:pt x="1405" y="285"/>
                    </a:lnTo>
                    <a:lnTo>
                      <a:pt x="1377" y="293"/>
                    </a:lnTo>
                    <a:lnTo>
                      <a:pt x="1348" y="302"/>
                    </a:lnTo>
                    <a:lnTo>
                      <a:pt x="1322" y="312"/>
                    </a:lnTo>
                    <a:lnTo>
                      <a:pt x="1295" y="321"/>
                    </a:lnTo>
                    <a:lnTo>
                      <a:pt x="1267" y="331"/>
                    </a:lnTo>
                    <a:lnTo>
                      <a:pt x="1240" y="340"/>
                    </a:lnTo>
                    <a:lnTo>
                      <a:pt x="1214" y="350"/>
                    </a:lnTo>
                    <a:lnTo>
                      <a:pt x="1185" y="359"/>
                    </a:lnTo>
                    <a:lnTo>
                      <a:pt x="1159" y="370"/>
                    </a:lnTo>
                    <a:lnTo>
                      <a:pt x="1132" y="380"/>
                    </a:lnTo>
                    <a:lnTo>
                      <a:pt x="1105" y="391"/>
                    </a:lnTo>
                    <a:lnTo>
                      <a:pt x="1077" y="401"/>
                    </a:lnTo>
                    <a:lnTo>
                      <a:pt x="1050" y="412"/>
                    </a:lnTo>
                    <a:lnTo>
                      <a:pt x="1024" y="422"/>
                    </a:lnTo>
                    <a:lnTo>
                      <a:pt x="1041" y="405"/>
                    </a:lnTo>
                    <a:lnTo>
                      <a:pt x="1066" y="395"/>
                    </a:lnTo>
                    <a:lnTo>
                      <a:pt x="1088" y="386"/>
                    </a:lnTo>
                    <a:lnTo>
                      <a:pt x="1113" y="376"/>
                    </a:lnTo>
                    <a:lnTo>
                      <a:pt x="1136" y="367"/>
                    </a:lnTo>
                    <a:lnTo>
                      <a:pt x="1160" y="355"/>
                    </a:lnTo>
                    <a:lnTo>
                      <a:pt x="1183" y="346"/>
                    </a:lnTo>
                    <a:lnTo>
                      <a:pt x="1208" y="336"/>
                    </a:lnTo>
                    <a:lnTo>
                      <a:pt x="1232" y="327"/>
                    </a:lnTo>
                    <a:lnTo>
                      <a:pt x="1255" y="315"/>
                    </a:lnTo>
                    <a:lnTo>
                      <a:pt x="1280" y="306"/>
                    </a:lnTo>
                    <a:lnTo>
                      <a:pt x="1303" y="296"/>
                    </a:lnTo>
                    <a:lnTo>
                      <a:pt x="1327" y="287"/>
                    </a:lnTo>
                    <a:lnTo>
                      <a:pt x="1350" y="276"/>
                    </a:lnTo>
                    <a:lnTo>
                      <a:pt x="1375" y="266"/>
                    </a:lnTo>
                    <a:lnTo>
                      <a:pt x="1397" y="255"/>
                    </a:lnTo>
                    <a:lnTo>
                      <a:pt x="1422" y="245"/>
                    </a:lnTo>
                    <a:lnTo>
                      <a:pt x="1411" y="222"/>
                    </a:lnTo>
                    <a:lnTo>
                      <a:pt x="1397" y="213"/>
                    </a:lnTo>
                    <a:lnTo>
                      <a:pt x="1382" y="211"/>
                    </a:lnTo>
                    <a:lnTo>
                      <a:pt x="1365" y="215"/>
                    </a:lnTo>
                    <a:lnTo>
                      <a:pt x="1348" y="224"/>
                    </a:lnTo>
                    <a:lnTo>
                      <a:pt x="1329" y="232"/>
                    </a:lnTo>
                    <a:lnTo>
                      <a:pt x="1312" y="240"/>
                    </a:lnTo>
                    <a:lnTo>
                      <a:pt x="1295" y="241"/>
                    </a:lnTo>
                    <a:lnTo>
                      <a:pt x="1270" y="249"/>
                    </a:lnTo>
                    <a:lnTo>
                      <a:pt x="1246" y="259"/>
                    </a:lnTo>
                    <a:lnTo>
                      <a:pt x="1221" y="268"/>
                    </a:lnTo>
                    <a:lnTo>
                      <a:pt x="1198" y="277"/>
                    </a:lnTo>
                    <a:lnTo>
                      <a:pt x="1174" y="287"/>
                    </a:lnTo>
                    <a:lnTo>
                      <a:pt x="1149" y="296"/>
                    </a:lnTo>
                    <a:lnTo>
                      <a:pt x="1124" y="306"/>
                    </a:lnTo>
                    <a:lnTo>
                      <a:pt x="1100" y="315"/>
                    </a:lnTo>
                    <a:lnTo>
                      <a:pt x="1075" y="325"/>
                    </a:lnTo>
                    <a:lnTo>
                      <a:pt x="1050" y="334"/>
                    </a:lnTo>
                    <a:lnTo>
                      <a:pt x="1026" y="342"/>
                    </a:lnTo>
                    <a:lnTo>
                      <a:pt x="1001" y="351"/>
                    </a:lnTo>
                    <a:lnTo>
                      <a:pt x="976" y="361"/>
                    </a:lnTo>
                    <a:lnTo>
                      <a:pt x="952" y="369"/>
                    </a:lnTo>
                    <a:lnTo>
                      <a:pt x="925" y="376"/>
                    </a:lnTo>
                    <a:lnTo>
                      <a:pt x="901" y="384"/>
                    </a:lnTo>
                    <a:lnTo>
                      <a:pt x="927" y="370"/>
                    </a:lnTo>
                    <a:lnTo>
                      <a:pt x="956" y="357"/>
                    </a:lnTo>
                    <a:lnTo>
                      <a:pt x="982" y="344"/>
                    </a:lnTo>
                    <a:lnTo>
                      <a:pt x="1011" y="333"/>
                    </a:lnTo>
                    <a:lnTo>
                      <a:pt x="1037" y="321"/>
                    </a:lnTo>
                    <a:lnTo>
                      <a:pt x="1066" y="310"/>
                    </a:lnTo>
                    <a:lnTo>
                      <a:pt x="1094" y="298"/>
                    </a:lnTo>
                    <a:lnTo>
                      <a:pt x="1122" y="287"/>
                    </a:lnTo>
                    <a:lnTo>
                      <a:pt x="1151" y="276"/>
                    </a:lnTo>
                    <a:lnTo>
                      <a:pt x="1179" y="264"/>
                    </a:lnTo>
                    <a:lnTo>
                      <a:pt x="1208" y="253"/>
                    </a:lnTo>
                    <a:lnTo>
                      <a:pt x="1236" y="241"/>
                    </a:lnTo>
                    <a:lnTo>
                      <a:pt x="1265" y="230"/>
                    </a:lnTo>
                    <a:lnTo>
                      <a:pt x="1293" y="219"/>
                    </a:lnTo>
                    <a:lnTo>
                      <a:pt x="1320" y="205"/>
                    </a:lnTo>
                    <a:lnTo>
                      <a:pt x="1348" y="192"/>
                    </a:lnTo>
                    <a:lnTo>
                      <a:pt x="1341" y="186"/>
                    </a:lnTo>
                    <a:lnTo>
                      <a:pt x="1335" y="179"/>
                    </a:lnTo>
                    <a:lnTo>
                      <a:pt x="1325" y="175"/>
                    </a:lnTo>
                    <a:lnTo>
                      <a:pt x="1318" y="169"/>
                    </a:lnTo>
                    <a:lnTo>
                      <a:pt x="1308" y="167"/>
                    </a:lnTo>
                    <a:lnTo>
                      <a:pt x="1299" y="166"/>
                    </a:lnTo>
                    <a:lnTo>
                      <a:pt x="1289" y="166"/>
                    </a:lnTo>
                    <a:lnTo>
                      <a:pt x="1280" y="167"/>
                    </a:lnTo>
                    <a:lnTo>
                      <a:pt x="1259" y="175"/>
                    </a:lnTo>
                    <a:lnTo>
                      <a:pt x="1236" y="183"/>
                    </a:lnTo>
                    <a:lnTo>
                      <a:pt x="1215" y="190"/>
                    </a:lnTo>
                    <a:lnTo>
                      <a:pt x="1193" y="198"/>
                    </a:lnTo>
                    <a:lnTo>
                      <a:pt x="1172" y="205"/>
                    </a:lnTo>
                    <a:lnTo>
                      <a:pt x="1149" y="213"/>
                    </a:lnTo>
                    <a:lnTo>
                      <a:pt x="1128" y="221"/>
                    </a:lnTo>
                    <a:lnTo>
                      <a:pt x="1105" y="226"/>
                    </a:lnTo>
                    <a:lnTo>
                      <a:pt x="1085" y="234"/>
                    </a:lnTo>
                    <a:lnTo>
                      <a:pt x="1062" y="241"/>
                    </a:lnTo>
                    <a:lnTo>
                      <a:pt x="1041" y="249"/>
                    </a:lnTo>
                    <a:lnTo>
                      <a:pt x="1018" y="257"/>
                    </a:lnTo>
                    <a:lnTo>
                      <a:pt x="997" y="264"/>
                    </a:lnTo>
                    <a:lnTo>
                      <a:pt x="976" y="272"/>
                    </a:lnTo>
                    <a:lnTo>
                      <a:pt x="954" y="279"/>
                    </a:lnTo>
                    <a:lnTo>
                      <a:pt x="933" y="287"/>
                    </a:lnTo>
                    <a:lnTo>
                      <a:pt x="952" y="276"/>
                    </a:lnTo>
                    <a:lnTo>
                      <a:pt x="971" y="266"/>
                    </a:lnTo>
                    <a:lnTo>
                      <a:pt x="990" y="257"/>
                    </a:lnTo>
                    <a:lnTo>
                      <a:pt x="1009" y="247"/>
                    </a:lnTo>
                    <a:lnTo>
                      <a:pt x="1030" y="240"/>
                    </a:lnTo>
                    <a:lnTo>
                      <a:pt x="1050" y="232"/>
                    </a:lnTo>
                    <a:lnTo>
                      <a:pt x="1069" y="222"/>
                    </a:lnTo>
                    <a:lnTo>
                      <a:pt x="1090" y="215"/>
                    </a:lnTo>
                    <a:lnTo>
                      <a:pt x="1111" y="207"/>
                    </a:lnTo>
                    <a:lnTo>
                      <a:pt x="1130" y="200"/>
                    </a:lnTo>
                    <a:lnTo>
                      <a:pt x="1151" y="192"/>
                    </a:lnTo>
                    <a:lnTo>
                      <a:pt x="1172" y="185"/>
                    </a:lnTo>
                    <a:lnTo>
                      <a:pt x="1193" y="177"/>
                    </a:lnTo>
                    <a:lnTo>
                      <a:pt x="1212" y="169"/>
                    </a:lnTo>
                    <a:lnTo>
                      <a:pt x="1232" y="162"/>
                    </a:lnTo>
                    <a:lnTo>
                      <a:pt x="1251" y="152"/>
                    </a:lnTo>
                    <a:lnTo>
                      <a:pt x="1251" y="145"/>
                    </a:lnTo>
                    <a:lnTo>
                      <a:pt x="1250" y="137"/>
                    </a:lnTo>
                    <a:lnTo>
                      <a:pt x="1244" y="131"/>
                    </a:lnTo>
                    <a:lnTo>
                      <a:pt x="1236" y="128"/>
                    </a:lnTo>
                    <a:lnTo>
                      <a:pt x="1214" y="133"/>
                    </a:lnTo>
                    <a:lnTo>
                      <a:pt x="1191" y="137"/>
                    </a:lnTo>
                    <a:lnTo>
                      <a:pt x="1166" y="143"/>
                    </a:lnTo>
                    <a:lnTo>
                      <a:pt x="1143" y="148"/>
                    </a:lnTo>
                    <a:lnTo>
                      <a:pt x="1121" y="154"/>
                    </a:lnTo>
                    <a:lnTo>
                      <a:pt x="1098" y="160"/>
                    </a:lnTo>
                    <a:lnTo>
                      <a:pt x="1073" y="167"/>
                    </a:lnTo>
                    <a:lnTo>
                      <a:pt x="1050" y="175"/>
                    </a:lnTo>
                    <a:lnTo>
                      <a:pt x="1028" y="183"/>
                    </a:lnTo>
                    <a:lnTo>
                      <a:pt x="1005" y="190"/>
                    </a:lnTo>
                    <a:lnTo>
                      <a:pt x="982" y="198"/>
                    </a:lnTo>
                    <a:lnTo>
                      <a:pt x="961" y="207"/>
                    </a:lnTo>
                    <a:lnTo>
                      <a:pt x="938" y="217"/>
                    </a:lnTo>
                    <a:lnTo>
                      <a:pt x="916" y="228"/>
                    </a:lnTo>
                    <a:lnTo>
                      <a:pt x="895" y="240"/>
                    </a:lnTo>
                    <a:lnTo>
                      <a:pt x="874" y="251"/>
                    </a:lnTo>
                    <a:lnTo>
                      <a:pt x="866" y="245"/>
                    </a:lnTo>
                    <a:lnTo>
                      <a:pt x="883" y="232"/>
                    </a:lnTo>
                    <a:lnTo>
                      <a:pt x="901" y="221"/>
                    </a:lnTo>
                    <a:lnTo>
                      <a:pt x="918" y="211"/>
                    </a:lnTo>
                    <a:lnTo>
                      <a:pt x="935" y="202"/>
                    </a:lnTo>
                    <a:lnTo>
                      <a:pt x="954" y="192"/>
                    </a:lnTo>
                    <a:lnTo>
                      <a:pt x="973" y="185"/>
                    </a:lnTo>
                    <a:lnTo>
                      <a:pt x="992" y="177"/>
                    </a:lnTo>
                    <a:lnTo>
                      <a:pt x="1012" y="169"/>
                    </a:lnTo>
                    <a:lnTo>
                      <a:pt x="1031" y="164"/>
                    </a:lnTo>
                    <a:lnTo>
                      <a:pt x="1052" y="156"/>
                    </a:lnTo>
                    <a:lnTo>
                      <a:pt x="1071" y="150"/>
                    </a:lnTo>
                    <a:lnTo>
                      <a:pt x="1092" y="145"/>
                    </a:lnTo>
                    <a:lnTo>
                      <a:pt x="1111" y="137"/>
                    </a:lnTo>
                    <a:lnTo>
                      <a:pt x="1130" y="131"/>
                    </a:lnTo>
                    <a:lnTo>
                      <a:pt x="1151" y="126"/>
                    </a:lnTo>
                    <a:lnTo>
                      <a:pt x="1170" y="118"/>
                    </a:lnTo>
                    <a:lnTo>
                      <a:pt x="1181" y="105"/>
                    </a:lnTo>
                    <a:lnTo>
                      <a:pt x="1160" y="92"/>
                    </a:lnTo>
                    <a:lnTo>
                      <a:pt x="1140" y="84"/>
                    </a:lnTo>
                    <a:lnTo>
                      <a:pt x="1119" y="78"/>
                    </a:lnTo>
                    <a:lnTo>
                      <a:pt x="1098" y="76"/>
                    </a:lnTo>
                    <a:lnTo>
                      <a:pt x="1077" y="78"/>
                    </a:lnTo>
                    <a:lnTo>
                      <a:pt x="1056" y="80"/>
                    </a:lnTo>
                    <a:lnTo>
                      <a:pt x="1035" y="86"/>
                    </a:lnTo>
                    <a:lnTo>
                      <a:pt x="1016" y="93"/>
                    </a:lnTo>
                    <a:lnTo>
                      <a:pt x="995" y="101"/>
                    </a:lnTo>
                    <a:lnTo>
                      <a:pt x="975" y="109"/>
                    </a:lnTo>
                    <a:lnTo>
                      <a:pt x="954" y="118"/>
                    </a:lnTo>
                    <a:lnTo>
                      <a:pt x="935" y="126"/>
                    </a:lnTo>
                    <a:lnTo>
                      <a:pt x="914" y="131"/>
                    </a:lnTo>
                    <a:lnTo>
                      <a:pt x="893" y="137"/>
                    </a:lnTo>
                    <a:lnTo>
                      <a:pt x="872" y="141"/>
                    </a:lnTo>
                    <a:lnTo>
                      <a:pt x="851" y="143"/>
                    </a:lnTo>
                    <a:lnTo>
                      <a:pt x="870" y="130"/>
                    </a:lnTo>
                    <a:lnTo>
                      <a:pt x="891" y="120"/>
                    </a:lnTo>
                    <a:lnTo>
                      <a:pt x="914" y="112"/>
                    </a:lnTo>
                    <a:lnTo>
                      <a:pt x="937" y="105"/>
                    </a:lnTo>
                    <a:lnTo>
                      <a:pt x="959" y="97"/>
                    </a:lnTo>
                    <a:lnTo>
                      <a:pt x="982" y="90"/>
                    </a:lnTo>
                    <a:lnTo>
                      <a:pt x="1003" y="80"/>
                    </a:lnTo>
                    <a:lnTo>
                      <a:pt x="1022" y="69"/>
                    </a:lnTo>
                    <a:lnTo>
                      <a:pt x="997" y="57"/>
                    </a:lnTo>
                    <a:lnTo>
                      <a:pt x="971" y="54"/>
                    </a:lnTo>
                    <a:lnTo>
                      <a:pt x="944" y="54"/>
                    </a:lnTo>
                    <a:lnTo>
                      <a:pt x="920" y="59"/>
                    </a:lnTo>
                    <a:lnTo>
                      <a:pt x="893" y="65"/>
                    </a:lnTo>
                    <a:lnTo>
                      <a:pt x="866" y="73"/>
                    </a:lnTo>
                    <a:lnTo>
                      <a:pt x="840" y="76"/>
                    </a:lnTo>
                    <a:lnTo>
                      <a:pt x="815" y="78"/>
                    </a:lnTo>
                    <a:lnTo>
                      <a:pt x="821" y="73"/>
                    </a:lnTo>
                    <a:lnTo>
                      <a:pt x="830" y="67"/>
                    </a:lnTo>
                    <a:lnTo>
                      <a:pt x="840" y="65"/>
                    </a:lnTo>
                    <a:lnTo>
                      <a:pt x="851" y="61"/>
                    </a:lnTo>
                    <a:lnTo>
                      <a:pt x="861" y="59"/>
                    </a:lnTo>
                    <a:lnTo>
                      <a:pt x="866" y="56"/>
                    </a:lnTo>
                    <a:lnTo>
                      <a:pt x="868" y="50"/>
                    </a:lnTo>
                    <a:lnTo>
                      <a:pt x="863" y="40"/>
                    </a:lnTo>
                    <a:lnTo>
                      <a:pt x="832" y="42"/>
                    </a:lnTo>
                    <a:lnTo>
                      <a:pt x="800" y="44"/>
                    </a:lnTo>
                    <a:lnTo>
                      <a:pt x="770" y="44"/>
                    </a:lnTo>
                    <a:lnTo>
                      <a:pt x="737" y="44"/>
                    </a:lnTo>
                    <a:lnTo>
                      <a:pt x="707" y="46"/>
                    </a:lnTo>
                    <a:lnTo>
                      <a:pt x="677" y="50"/>
                    </a:lnTo>
                    <a:lnTo>
                      <a:pt x="648" y="56"/>
                    </a:lnTo>
                    <a:lnTo>
                      <a:pt x="620" y="63"/>
                    </a:lnTo>
                    <a:lnTo>
                      <a:pt x="591" y="61"/>
                    </a:lnTo>
                    <a:lnTo>
                      <a:pt x="563" y="65"/>
                    </a:lnTo>
                    <a:lnTo>
                      <a:pt x="534" y="71"/>
                    </a:lnTo>
                    <a:lnTo>
                      <a:pt x="508" y="80"/>
                    </a:lnTo>
                    <a:lnTo>
                      <a:pt x="481" y="90"/>
                    </a:lnTo>
                    <a:lnTo>
                      <a:pt x="457" y="101"/>
                    </a:lnTo>
                    <a:lnTo>
                      <a:pt x="428" y="111"/>
                    </a:lnTo>
                    <a:lnTo>
                      <a:pt x="402" y="118"/>
                    </a:lnTo>
                    <a:lnTo>
                      <a:pt x="362" y="135"/>
                    </a:lnTo>
                    <a:lnTo>
                      <a:pt x="322" y="156"/>
                    </a:lnTo>
                    <a:lnTo>
                      <a:pt x="282" y="179"/>
                    </a:lnTo>
                    <a:lnTo>
                      <a:pt x="244" y="202"/>
                    </a:lnTo>
                    <a:lnTo>
                      <a:pt x="208" y="228"/>
                    </a:lnTo>
                    <a:lnTo>
                      <a:pt x="172" y="259"/>
                    </a:lnTo>
                    <a:lnTo>
                      <a:pt x="140" y="291"/>
                    </a:lnTo>
                    <a:lnTo>
                      <a:pt x="108" y="325"/>
                    </a:lnTo>
                    <a:lnTo>
                      <a:pt x="138" y="315"/>
                    </a:lnTo>
                    <a:lnTo>
                      <a:pt x="168" y="304"/>
                    </a:lnTo>
                    <a:lnTo>
                      <a:pt x="199" y="289"/>
                    </a:lnTo>
                    <a:lnTo>
                      <a:pt x="229" y="274"/>
                    </a:lnTo>
                    <a:lnTo>
                      <a:pt x="259" y="257"/>
                    </a:lnTo>
                    <a:lnTo>
                      <a:pt x="290" y="241"/>
                    </a:lnTo>
                    <a:lnTo>
                      <a:pt x="320" y="226"/>
                    </a:lnTo>
                    <a:lnTo>
                      <a:pt x="350" y="213"/>
                    </a:lnTo>
                    <a:lnTo>
                      <a:pt x="356" y="207"/>
                    </a:lnTo>
                    <a:lnTo>
                      <a:pt x="364" y="198"/>
                    </a:lnTo>
                    <a:lnTo>
                      <a:pt x="369" y="190"/>
                    </a:lnTo>
                    <a:lnTo>
                      <a:pt x="375" y="183"/>
                    </a:lnTo>
                    <a:lnTo>
                      <a:pt x="383" y="177"/>
                    </a:lnTo>
                    <a:lnTo>
                      <a:pt x="392" y="171"/>
                    </a:lnTo>
                    <a:lnTo>
                      <a:pt x="400" y="169"/>
                    </a:lnTo>
                    <a:lnTo>
                      <a:pt x="411" y="171"/>
                    </a:lnTo>
                    <a:lnTo>
                      <a:pt x="407" y="188"/>
                    </a:lnTo>
                    <a:lnTo>
                      <a:pt x="400" y="205"/>
                    </a:lnTo>
                    <a:lnTo>
                      <a:pt x="387" y="219"/>
                    </a:lnTo>
                    <a:lnTo>
                      <a:pt x="371" y="228"/>
                    </a:lnTo>
                    <a:lnTo>
                      <a:pt x="364" y="255"/>
                    </a:lnTo>
                    <a:lnTo>
                      <a:pt x="360" y="283"/>
                    </a:lnTo>
                    <a:lnTo>
                      <a:pt x="362" y="310"/>
                    </a:lnTo>
                    <a:lnTo>
                      <a:pt x="373" y="334"/>
                    </a:lnTo>
                    <a:lnTo>
                      <a:pt x="383" y="350"/>
                    </a:lnTo>
                    <a:lnTo>
                      <a:pt x="398" y="361"/>
                    </a:lnTo>
                    <a:lnTo>
                      <a:pt x="411" y="372"/>
                    </a:lnTo>
                    <a:lnTo>
                      <a:pt x="421" y="386"/>
                    </a:lnTo>
                    <a:lnTo>
                      <a:pt x="432" y="397"/>
                    </a:lnTo>
                    <a:lnTo>
                      <a:pt x="445" y="408"/>
                    </a:lnTo>
                    <a:lnTo>
                      <a:pt x="459" y="416"/>
                    </a:lnTo>
                    <a:lnTo>
                      <a:pt x="472" y="424"/>
                    </a:lnTo>
                    <a:lnTo>
                      <a:pt x="487" y="429"/>
                    </a:lnTo>
                    <a:lnTo>
                      <a:pt x="502" y="437"/>
                    </a:lnTo>
                    <a:lnTo>
                      <a:pt x="515" y="444"/>
                    </a:lnTo>
                    <a:lnTo>
                      <a:pt x="529" y="454"/>
                    </a:lnTo>
                    <a:lnTo>
                      <a:pt x="736" y="460"/>
                    </a:lnTo>
                    <a:lnTo>
                      <a:pt x="722" y="467"/>
                    </a:lnTo>
                    <a:lnTo>
                      <a:pt x="707" y="475"/>
                    </a:lnTo>
                    <a:lnTo>
                      <a:pt x="692" y="479"/>
                    </a:lnTo>
                    <a:lnTo>
                      <a:pt x="675" y="482"/>
                    </a:lnTo>
                    <a:lnTo>
                      <a:pt x="658" y="486"/>
                    </a:lnTo>
                    <a:lnTo>
                      <a:pt x="641" y="490"/>
                    </a:lnTo>
                    <a:lnTo>
                      <a:pt x="624" y="494"/>
                    </a:lnTo>
                    <a:lnTo>
                      <a:pt x="608" y="499"/>
                    </a:lnTo>
                    <a:lnTo>
                      <a:pt x="595" y="488"/>
                    </a:lnTo>
                    <a:lnTo>
                      <a:pt x="580" y="484"/>
                    </a:lnTo>
                    <a:lnTo>
                      <a:pt x="563" y="484"/>
                    </a:lnTo>
                    <a:lnTo>
                      <a:pt x="546" y="486"/>
                    </a:lnTo>
                    <a:lnTo>
                      <a:pt x="529" y="488"/>
                    </a:lnTo>
                    <a:lnTo>
                      <a:pt x="512" y="486"/>
                    </a:lnTo>
                    <a:lnTo>
                      <a:pt x="497" y="480"/>
                    </a:lnTo>
                    <a:lnTo>
                      <a:pt x="485" y="467"/>
                    </a:lnTo>
                    <a:lnTo>
                      <a:pt x="430" y="456"/>
                    </a:lnTo>
                    <a:lnTo>
                      <a:pt x="405" y="467"/>
                    </a:lnTo>
                    <a:lnTo>
                      <a:pt x="383" y="479"/>
                    </a:lnTo>
                    <a:lnTo>
                      <a:pt x="358" y="488"/>
                    </a:lnTo>
                    <a:lnTo>
                      <a:pt x="333" y="499"/>
                    </a:lnTo>
                    <a:lnTo>
                      <a:pt x="309" y="509"/>
                    </a:lnTo>
                    <a:lnTo>
                      <a:pt x="284" y="520"/>
                    </a:lnTo>
                    <a:lnTo>
                      <a:pt x="259" y="530"/>
                    </a:lnTo>
                    <a:lnTo>
                      <a:pt x="235" y="541"/>
                    </a:lnTo>
                    <a:lnTo>
                      <a:pt x="212" y="551"/>
                    </a:lnTo>
                    <a:lnTo>
                      <a:pt x="187" y="562"/>
                    </a:lnTo>
                    <a:lnTo>
                      <a:pt x="163" y="572"/>
                    </a:lnTo>
                    <a:lnTo>
                      <a:pt x="138" y="583"/>
                    </a:lnTo>
                    <a:lnTo>
                      <a:pt x="115" y="594"/>
                    </a:lnTo>
                    <a:lnTo>
                      <a:pt x="91" y="608"/>
                    </a:lnTo>
                    <a:lnTo>
                      <a:pt x="68" y="619"/>
                    </a:lnTo>
                    <a:lnTo>
                      <a:pt x="45" y="632"/>
                    </a:lnTo>
                    <a:lnTo>
                      <a:pt x="41" y="642"/>
                    </a:lnTo>
                    <a:lnTo>
                      <a:pt x="43" y="651"/>
                    </a:lnTo>
                    <a:lnTo>
                      <a:pt x="47" y="661"/>
                    </a:lnTo>
                    <a:lnTo>
                      <a:pt x="51" y="668"/>
                    </a:lnTo>
                    <a:lnTo>
                      <a:pt x="60" y="680"/>
                    </a:lnTo>
                    <a:lnTo>
                      <a:pt x="85" y="670"/>
                    </a:lnTo>
                    <a:lnTo>
                      <a:pt x="110" y="659"/>
                    </a:lnTo>
                    <a:lnTo>
                      <a:pt x="136" y="649"/>
                    </a:lnTo>
                    <a:lnTo>
                      <a:pt x="161" y="638"/>
                    </a:lnTo>
                    <a:lnTo>
                      <a:pt x="185" y="627"/>
                    </a:lnTo>
                    <a:lnTo>
                      <a:pt x="210" y="617"/>
                    </a:lnTo>
                    <a:lnTo>
                      <a:pt x="235" y="606"/>
                    </a:lnTo>
                    <a:lnTo>
                      <a:pt x="259" y="594"/>
                    </a:lnTo>
                    <a:lnTo>
                      <a:pt x="284" y="585"/>
                    </a:lnTo>
                    <a:lnTo>
                      <a:pt x="309" y="573"/>
                    </a:lnTo>
                    <a:lnTo>
                      <a:pt x="333" y="564"/>
                    </a:lnTo>
                    <a:lnTo>
                      <a:pt x="360" y="553"/>
                    </a:lnTo>
                    <a:lnTo>
                      <a:pt x="385" y="543"/>
                    </a:lnTo>
                    <a:lnTo>
                      <a:pt x="409" y="534"/>
                    </a:lnTo>
                    <a:lnTo>
                      <a:pt x="436" y="524"/>
                    </a:lnTo>
                    <a:lnTo>
                      <a:pt x="460" y="515"/>
                    </a:lnTo>
                    <a:lnTo>
                      <a:pt x="430" y="534"/>
                    </a:lnTo>
                    <a:lnTo>
                      <a:pt x="396" y="551"/>
                    </a:lnTo>
                    <a:lnTo>
                      <a:pt x="362" y="568"/>
                    </a:lnTo>
                    <a:lnTo>
                      <a:pt x="326" y="583"/>
                    </a:lnTo>
                    <a:lnTo>
                      <a:pt x="290" y="598"/>
                    </a:lnTo>
                    <a:lnTo>
                      <a:pt x="254" y="613"/>
                    </a:lnTo>
                    <a:lnTo>
                      <a:pt x="218" y="630"/>
                    </a:lnTo>
                    <a:lnTo>
                      <a:pt x="184" y="649"/>
                    </a:lnTo>
                    <a:lnTo>
                      <a:pt x="170" y="657"/>
                    </a:lnTo>
                    <a:lnTo>
                      <a:pt x="157" y="665"/>
                    </a:lnTo>
                    <a:lnTo>
                      <a:pt x="144" y="670"/>
                    </a:lnTo>
                    <a:lnTo>
                      <a:pt x="130" y="676"/>
                    </a:lnTo>
                    <a:lnTo>
                      <a:pt x="115" y="683"/>
                    </a:lnTo>
                    <a:lnTo>
                      <a:pt x="102" y="689"/>
                    </a:lnTo>
                    <a:lnTo>
                      <a:pt x="89" y="695"/>
                    </a:lnTo>
                    <a:lnTo>
                      <a:pt x="75" y="702"/>
                    </a:lnTo>
                    <a:lnTo>
                      <a:pt x="81" y="716"/>
                    </a:lnTo>
                    <a:lnTo>
                      <a:pt x="85" y="727"/>
                    </a:lnTo>
                    <a:lnTo>
                      <a:pt x="91" y="739"/>
                    </a:lnTo>
                    <a:lnTo>
                      <a:pt x="100" y="746"/>
                    </a:lnTo>
                    <a:lnTo>
                      <a:pt x="115" y="746"/>
                    </a:lnTo>
                    <a:lnTo>
                      <a:pt x="125" y="737"/>
                    </a:lnTo>
                    <a:lnTo>
                      <a:pt x="134" y="725"/>
                    </a:lnTo>
                    <a:lnTo>
                      <a:pt x="146" y="720"/>
                    </a:lnTo>
                    <a:lnTo>
                      <a:pt x="176" y="708"/>
                    </a:lnTo>
                    <a:lnTo>
                      <a:pt x="204" y="695"/>
                    </a:lnTo>
                    <a:lnTo>
                      <a:pt x="235" y="683"/>
                    </a:lnTo>
                    <a:lnTo>
                      <a:pt x="265" y="670"/>
                    </a:lnTo>
                    <a:lnTo>
                      <a:pt x="294" y="659"/>
                    </a:lnTo>
                    <a:lnTo>
                      <a:pt x="324" y="646"/>
                    </a:lnTo>
                    <a:lnTo>
                      <a:pt x="352" y="632"/>
                    </a:lnTo>
                    <a:lnTo>
                      <a:pt x="383" y="621"/>
                    </a:lnTo>
                    <a:lnTo>
                      <a:pt x="411" y="608"/>
                    </a:lnTo>
                    <a:lnTo>
                      <a:pt x="442" y="594"/>
                    </a:lnTo>
                    <a:lnTo>
                      <a:pt x="470" y="581"/>
                    </a:lnTo>
                    <a:lnTo>
                      <a:pt x="500" y="570"/>
                    </a:lnTo>
                    <a:lnTo>
                      <a:pt x="529" y="556"/>
                    </a:lnTo>
                    <a:lnTo>
                      <a:pt x="559" y="543"/>
                    </a:lnTo>
                    <a:lnTo>
                      <a:pt x="588" y="532"/>
                    </a:lnTo>
                    <a:lnTo>
                      <a:pt x="618" y="518"/>
                    </a:lnTo>
                    <a:lnTo>
                      <a:pt x="633" y="518"/>
                    </a:lnTo>
                    <a:lnTo>
                      <a:pt x="371" y="642"/>
                    </a:lnTo>
                    <a:lnTo>
                      <a:pt x="343" y="663"/>
                    </a:lnTo>
                    <a:lnTo>
                      <a:pt x="314" y="682"/>
                    </a:lnTo>
                    <a:lnTo>
                      <a:pt x="282" y="697"/>
                    </a:lnTo>
                    <a:lnTo>
                      <a:pt x="252" y="710"/>
                    </a:lnTo>
                    <a:lnTo>
                      <a:pt x="220" y="723"/>
                    </a:lnTo>
                    <a:lnTo>
                      <a:pt x="187" y="737"/>
                    </a:lnTo>
                    <a:lnTo>
                      <a:pt x="157" y="754"/>
                    </a:lnTo>
                    <a:lnTo>
                      <a:pt x="127" y="775"/>
                    </a:lnTo>
                    <a:lnTo>
                      <a:pt x="130" y="786"/>
                    </a:lnTo>
                    <a:lnTo>
                      <a:pt x="136" y="794"/>
                    </a:lnTo>
                    <a:lnTo>
                      <a:pt x="144" y="803"/>
                    </a:lnTo>
                    <a:lnTo>
                      <a:pt x="153" y="809"/>
                    </a:lnTo>
                    <a:lnTo>
                      <a:pt x="182" y="797"/>
                    </a:lnTo>
                    <a:lnTo>
                      <a:pt x="210" y="788"/>
                    </a:lnTo>
                    <a:lnTo>
                      <a:pt x="239" y="775"/>
                    </a:lnTo>
                    <a:lnTo>
                      <a:pt x="267" y="763"/>
                    </a:lnTo>
                    <a:lnTo>
                      <a:pt x="295" y="752"/>
                    </a:lnTo>
                    <a:lnTo>
                      <a:pt x="324" y="739"/>
                    </a:lnTo>
                    <a:lnTo>
                      <a:pt x="352" y="725"/>
                    </a:lnTo>
                    <a:lnTo>
                      <a:pt x="381" y="712"/>
                    </a:lnTo>
                    <a:lnTo>
                      <a:pt x="407" y="701"/>
                    </a:lnTo>
                    <a:lnTo>
                      <a:pt x="436" y="687"/>
                    </a:lnTo>
                    <a:lnTo>
                      <a:pt x="464" y="674"/>
                    </a:lnTo>
                    <a:lnTo>
                      <a:pt x="493" y="663"/>
                    </a:lnTo>
                    <a:lnTo>
                      <a:pt x="521" y="651"/>
                    </a:lnTo>
                    <a:lnTo>
                      <a:pt x="550" y="638"/>
                    </a:lnTo>
                    <a:lnTo>
                      <a:pt x="580" y="628"/>
                    </a:lnTo>
                    <a:lnTo>
                      <a:pt x="608" y="617"/>
                    </a:lnTo>
                    <a:lnTo>
                      <a:pt x="586" y="630"/>
                    </a:lnTo>
                    <a:lnTo>
                      <a:pt x="561" y="642"/>
                    </a:lnTo>
                    <a:lnTo>
                      <a:pt x="538" y="655"/>
                    </a:lnTo>
                    <a:lnTo>
                      <a:pt x="515" y="666"/>
                    </a:lnTo>
                    <a:lnTo>
                      <a:pt x="491" y="678"/>
                    </a:lnTo>
                    <a:lnTo>
                      <a:pt x="468" y="687"/>
                    </a:lnTo>
                    <a:lnTo>
                      <a:pt x="443" y="699"/>
                    </a:lnTo>
                    <a:lnTo>
                      <a:pt x="421" y="710"/>
                    </a:lnTo>
                    <a:lnTo>
                      <a:pt x="396" y="721"/>
                    </a:lnTo>
                    <a:lnTo>
                      <a:pt x="373" y="733"/>
                    </a:lnTo>
                    <a:lnTo>
                      <a:pt x="349" y="744"/>
                    </a:lnTo>
                    <a:lnTo>
                      <a:pt x="326" y="756"/>
                    </a:lnTo>
                    <a:lnTo>
                      <a:pt x="301" y="769"/>
                    </a:lnTo>
                    <a:lnTo>
                      <a:pt x="278" y="780"/>
                    </a:lnTo>
                    <a:lnTo>
                      <a:pt x="256" y="795"/>
                    </a:lnTo>
                    <a:lnTo>
                      <a:pt x="233" y="809"/>
                    </a:lnTo>
                    <a:lnTo>
                      <a:pt x="225" y="811"/>
                    </a:lnTo>
                    <a:lnTo>
                      <a:pt x="216" y="814"/>
                    </a:lnTo>
                    <a:lnTo>
                      <a:pt x="208" y="816"/>
                    </a:lnTo>
                    <a:lnTo>
                      <a:pt x="201" y="820"/>
                    </a:lnTo>
                    <a:lnTo>
                      <a:pt x="193" y="824"/>
                    </a:lnTo>
                    <a:lnTo>
                      <a:pt x="185" y="828"/>
                    </a:lnTo>
                    <a:lnTo>
                      <a:pt x="178" y="831"/>
                    </a:lnTo>
                    <a:lnTo>
                      <a:pt x="170" y="837"/>
                    </a:lnTo>
                    <a:lnTo>
                      <a:pt x="185" y="864"/>
                    </a:lnTo>
                    <a:lnTo>
                      <a:pt x="203" y="875"/>
                    </a:lnTo>
                    <a:lnTo>
                      <a:pt x="220" y="875"/>
                    </a:lnTo>
                    <a:lnTo>
                      <a:pt x="240" y="868"/>
                    </a:lnTo>
                    <a:lnTo>
                      <a:pt x="259" y="854"/>
                    </a:lnTo>
                    <a:lnTo>
                      <a:pt x="280" y="839"/>
                    </a:lnTo>
                    <a:lnTo>
                      <a:pt x="301" y="828"/>
                    </a:lnTo>
                    <a:lnTo>
                      <a:pt x="322" y="824"/>
                    </a:lnTo>
                    <a:lnTo>
                      <a:pt x="356" y="811"/>
                    </a:lnTo>
                    <a:lnTo>
                      <a:pt x="390" y="797"/>
                    </a:lnTo>
                    <a:lnTo>
                      <a:pt x="424" y="784"/>
                    </a:lnTo>
                    <a:lnTo>
                      <a:pt x="459" y="769"/>
                    </a:lnTo>
                    <a:lnTo>
                      <a:pt x="493" y="756"/>
                    </a:lnTo>
                    <a:lnTo>
                      <a:pt x="527" y="740"/>
                    </a:lnTo>
                    <a:lnTo>
                      <a:pt x="561" y="723"/>
                    </a:lnTo>
                    <a:lnTo>
                      <a:pt x="593" y="706"/>
                    </a:lnTo>
                    <a:lnTo>
                      <a:pt x="624" y="702"/>
                    </a:lnTo>
                    <a:lnTo>
                      <a:pt x="652" y="693"/>
                    </a:lnTo>
                    <a:lnTo>
                      <a:pt x="681" y="683"/>
                    </a:lnTo>
                    <a:lnTo>
                      <a:pt x="707" y="672"/>
                    </a:lnTo>
                    <a:lnTo>
                      <a:pt x="736" y="661"/>
                    </a:lnTo>
                    <a:lnTo>
                      <a:pt x="764" y="649"/>
                    </a:lnTo>
                    <a:lnTo>
                      <a:pt x="792" y="638"/>
                    </a:lnTo>
                    <a:lnTo>
                      <a:pt x="821" y="630"/>
                    </a:lnTo>
                    <a:lnTo>
                      <a:pt x="792" y="646"/>
                    </a:lnTo>
                    <a:lnTo>
                      <a:pt x="764" y="659"/>
                    </a:lnTo>
                    <a:lnTo>
                      <a:pt x="736" y="672"/>
                    </a:lnTo>
                    <a:lnTo>
                      <a:pt x="705" y="685"/>
                    </a:lnTo>
                    <a:lnTo>
                      <a:pt x="677" y="699"/>
                    </a:lnTo>
                    <a:lnTo>
                      <a:pt x="646" y="710"/>
                    </a:lnTo>
                    <a:lnTo>
                      <a:pt x="616" y="723"/>
                    </a:lnTo>
                    <a:lnTo>
                      <a:pt x="588" y="737"/>
                    </a:lnTo>
                    <a:lnTo>
                      <a:pt x="557" y="750"/>
                    </a:lnTo>
                    <a:lnTo>
                      <a:pt x="527" y="763"/>
                    </a:lnTo>
                    <a:lnTo>
                      <a:pt x="498" y="776"/>
                    </a:lnTo>
                    <a:lnTo>
                      <a:pt x="468" y="790"/>
                    </a:lnTo>
                    <a:lnTo>
                      <a:pt x="440" y="805"/>
                    </a:lnTo>
                    <a:lnTo>
                      <a:pt x="411" y="820"/>
                    </a:lnTo>
                    <a:lnTo>
                      <a:pt x="383" y="835"/>
                    </a:lnTo>
                    <a:lnTo>
                      <a:pt x="354" y="852"/>
                    </a:lnTo>
                    <a:lnTo>
                      <a:pt x="343" y="856"/>
                    </a:lnTo>
                    <a:lnTo>
                      <a:pt x="333" y="860"/>
                    </a:lnTo>
                    <a:lnTo>
                      <a:pt x="324" y="864"/>
                    </a:lnTo>
                    <a:lnTo>
                      <a:pt x="314" y="868"/>
                    </a:lnTo>
                    <a:lnTo>
                      <a:pt x="303" y="871"/>
                    </a:lnTo>
                    <a:lnTo>
                      <a:pt x="294" y="877"/>
                    </a:lnTo>
                    <a:lnTo>
                      <a:pt x="284" y="879"/>
                    </a:lnTo>
                    <a:lnTo>
                      <a:pt x="273" y="883"/>
                    </a:lnTo>
                    <a:lnTo>
                      <a:pt x="263" y="888"/>
                    </a:lnTo>
                    <a:lnTo>
                      <a:pt x="252" y="892"/>
                    </a:lnTo>
                    <a:lnTo>
                      <a:pt x="244" y="898"/>
                    </a:lnTo>
                    <a:lnTo>
                      <a:pt x="242" y="907"/>
                    </a:lnTo>
                    <a:lnTo>
                      <a:pt x="286" y="942"/>
                    </a:lnTo>
                    <a:lnTo>
                      <a:pt x="330" y="924"/>
                    </a:lnTo>
                    <a:lnTo>
                      <a:pt x="371" y="905"/>
                    </a:lnTo>
                    <a:lnTo>
                      <a:pt x="415" y="888"/>
                    </a:lnTo>
                    <a:lnTo>
                      <a:pt x="459" y="869"/>
                    </a:lnTo>
                    <a:lnTo>
                      <a:pt x="502" y="852"/>
                    </a:lnTo>
                    <a:lnTo>
                      <a:pt x="546" y="833"/>
                    </a:lnTo>
                    <a:lnTo>
                      <a:pt x="588" y="816"/>
                    </a:lnTo>
                    <a:lnTo>
                      <a:pt x="631" y="797"/>
                    </a:lnTo>
                    <a:lnTo>
                      <a:pt x="675" y="780"/>
                    </a:lnTo>
                    <a:lnTo>
                      <a:pt x="718" y="763"/>
                    </a:lnTo>
                    <a:lnTo>
                      <a:pt x="762" y="746"/>
                    </a:lnTo>
                    <a:lnTo>
                      <a:pt x="806" y="729"/>
                    </a:lnTo>
                    <a:lnTo>
                      <a:pt x="849" y="714"/>
                    </a:lnTo>
                    <a:lnTo>
                      <a:pt x="895" y="699"/>
                    </a:lnTo>
                    <a:lnTo>
                      <a:pt x="938" y="683"/>
                    </a:lnTo>
                    <a:lnTo>
                      <a:pt x="982" y="668"/>
                    </a:lnTo>
                    <a:lnTo>
                      <a:pt x="959" y="680"/>
                    </a:lnTo>
                    <a:lnTo>
                      <a:pt x="937" y="689"/>
                    </a:lnTo>
                    <a:lnTo>
                      <a:pt x="912" y="701"/>
                    </a:lnTo>
                    <a:lnTo>
                      <a:pt x="889" y="710"/>
                    </a:lnTo>
                    <a:lnTo>
                      <a:pt x="864" y="720"/>
                    </a:lnTo>
                    <a:lnTo>
                      <a:pt x="840" y="729"/>
                    </a:lnTo>
                    <a:lnTo>
                      <a:pt x="817" y="739"/>
                    </a:lnTo>
                    <a:lnTo>
                      <a:pt x="792" y="748"/>
                    </a:lnTo>
                    <a:lnTo>
                      <a:pt x="768" y="759"/>
                    </a:lnTo>
                    <a:lnTo>
                      <a:pt x="743" y="769"/>
                    </a:lnTo>
                    <a:lnTo>
                      <a:pt x="720" y="778"/>
                    </a:lnTo>
                    <a:lnTo>
                      <a:pt x="696" y="788"/>
                    </a:lnTo>
                    <a:lnTo>
                      <a:pt x="671" y="797"/>
                    </a:lnTo>
                    <a:lnTo>
                      <a:pt x="648" y="809"/>
                    </a:lnTo>
                    <a:lnTo>
                      <a:pt x="624" y="818"/>
                    </a:lnTo>
                    <a:lnTo>
                      <a:pt x="601" y="830"/>
                    </a:lnTo>
                    <a:lnTo>
                      <a:pt x="584" y="841"/>
                    </a:lnTo>
                    <a:lnTo>
                      <a:pt x="567" y="849"/>
                    </a:lnTo>
                    <a:lnTo>
                      <a:pt x="550" y="856"/>
                    </a:lnTo>
                    <a:lnTo>
                      <a:pt x="531" y="864"/>
                    </a:lnTo>
                    <a:lnTo>
                      <a:pt x="512" y="871"/>
                    </a:lnTo>
                    <a:lnTo>
                      <a:pt x="495" y="879"/>
                    </a:lnTo>
                    <a:lnTo>
                      <a:pt x="476" y="887"/>
                    </a:lnTo>
                    <a:lnTo>
                      <a:pt x="459" y="896"/>
                    </a:lnTo>
                    <a:lnTo>
                      <a:pt x="443" y="904"/>
                    </a:lnTo>
                    <a:lnTo>
                      <a:pt x="428" y="911"/>
                    </a:lnTo>
                    <a:lnTo>
                      <a:pt x="413" y="919"/>
                    </a:lnTo>
                    <a:lnTo>
                      <a:pt x="398" y="926"/>
                    </a:lnTo>
                    <a:lnTo>
                      <a:pt x="383" y="932"/>
                    </a:lnTo>
                    <a:lnTo>
                      <a:pt x="368" y="938"/>
                    </a:lnTo>
                    <a:lnTo>
                      <a:pt x="350" y="943"/>
                    </a:lnTo>
                    <a:lnTo>
                      <a:pt x="335" y="947"/>
                    </a:lnTo>
                    <a:lnTo>
                      <a:pt x="330" y="959"/>
                    </a:lnTo>
                    <a:lnTo>
                      <a:pt x="330" y="966"/>
                    </a:lnTo>
                    <a:lnTo>
                      <a:pt x="337" y="972"/>
                    </a:lnTo>
                    <a:lnTo>
                      <a:pt x="347" y="976"/>
                    </a:lnTo>
                    <a:lnTo>
                      <a:pt x="358" y="979"/>
                    </a:lnTo>
                    <a:lnTo>
                      <a:pt x="369" y="981"/>
                    </a:lnTo>
                    <a:lnTo>
                      <a:pt x="379" y="987"/>
                    </a:lnTo>
                    <a:lnTo>
                      <a:pt x="387" y="993"/>
                    </a:lnTo>
                    <a:lnTo>
                      <a:pt x="411" y="981"/>
                    </a:lnTo>
                    <a:lnTo>
                      <a:pt x="434" y="972"/>
                    </a:lnTo>
                    <a:lnTo>
                      <a:pt x="459" y="962"/>
                    </a:lnTo>
                    <a:lnTo>
                      <a:pt x="483" y="953"/>
                    </a:lnTo>
                    <a:lnTo>
                      <a:pt x="506" y="943"/>
                    </a:lnTo>
                    <a:lnTo>
                      <a:pt x="531" y="934"/>
                    </a:lnTo>
                    <a:lnTo>
                      <a:pt x="555" y="924"/>
                    </a:lnTo>
                    <a:lnTo>
                      <a:pt x="578" y="915"/>
                    </a:lnTo>
                    <a:lnTo>
                      <a:pt x="603" y="907"/>
                    </a:lnTo>
                    <a:lnTo>
                      <a:pt x="627" y="898"/>
                    </a:lnTo>
                    <a:lnTo>
                      <a:pt x="650" y="888"/>
                    </a:lnTo>
                    <a:lnTo>
                      <a:pt x="675" y="879"/>
                    </a:lnTo>
                    <a:lnTo>
                      <a:pt x="699" y="869"/>
                    </a:lnTo>
                    <a:lnTo>
                      <a:pt x="722" y="858"/>
                    </a:lnTo>
                    <a:lnTo>
                      <a:pt x="747" y="849"/>
                    </a:lnTo>
                    <a:lnTo>
                      <a:pt x="770" y="837"/>
                    </a:lnTo>
                    <a:lnTo>
                      <a:pt x="794" y="830"/>
                    </a:lnTo>
                    <a:lnTo>
                      <a:pt x="819" y="822"/>
                    </a:lnTo>
                    <a:lnTo>
                      <a:pt x="842" y="813"/>
                    </a:lnTo>
                    <a:lnTo>
                      <a:pt x="866" y="805"/>
                    </a:lnTo>
                    <a:lnTo>
                      <a:pt x="891" y="795"/>
                    </a:lnTo>
                    <a:lnTo>
                      <a:pt x="914" y="788"/>
                    </a:lnTo>
                    <a:lnTo>
                      <a:pt x="938" y="778"/>
                    </a:lnTo>
                    <a:lnTo>
                      <a:pt x="963" y="769"/>
                    </a:lnTo>
                    <a:lnTo>
                      <a:pt x="986" y="761"/>
                    </a:lnTo>
                    <a:lnTo>
                      <a:pt x="1011" y="752"/>
                    </a:lnTo>
                    <a:lnTo>
                      <a:pt x="1033" y="744"/>
                    </a:lnTo>
                    <a:lnTo>
                      <a:pt x="1058" y="735"/>
                    </a:lnTo>
                    <a:lnTo>
                      <a:pt x="1083" y="727"/>
                    </a:lnTo>
                    <a:lnTo>
                      <a:pt x="1105" y="718"/>
                    </a:lnTo>
                    <a:lnTo>
                      <a:pt x="1130" y="710"/>
                    </a:lnTo>
                    <a:lnTo>
                      <a:pt x="1155" y="702"/>
                    </a:lnTo>
                    <a:lnTo>
                      <a:pt x="1132" y="714"/>
                    </a:lnTo>
                    <a:lnTo>
                      <a:pt x="1111" y="725"/>
                    </a:lnTo>
                    <a:lnTo>
                      <a:pt x="1088" y="735"/>
                    </a:lnTo>
                    <a:lnTo>
                      <a:pt x="1066" y="744"/>
                    </a:lnTo>
                    <a:lnTo>
                      <a:pt x="1043" y="754"/>
                    </a:lnTo>
                    <a:lnTo>
                      <a:pt x="1020" y="761"/>
                    </a:lnTo>
                    <a:lnTo>
                      <a:pt x="997" y="769"/>
                    </a:lnTo>
                    <a:lnTo>
                      <a:pt x="975" y="778"/>
                    </a:lnTo>
                    <a:lnTo>
                      <a:pt x="952" y="786"/>
                    </a:lnTo>
                    <a:lnTo>
                      <a:pt x="927" y="794"/>
                    </a:lnTo>
                    <a:lnTo>
                      <a:pt x="904" y="801"/>
                    </a:lnTo>
                    <a:lnTo>
                      <a:pt x="882" y="811"/>
                    </a:lnTo>
                    <a:lnTo>
                      <a:pt x="859" y="818"/>
                    </a:lnTo>
                    <a:lnTo>
                      <a:pt x="836" y="826"/>
                    </a:lnTo>
                    <a:lnTo>
                      <a:pt x="813" y="835"/>
                    </a:lnTo>
                    <a:lnTo>
                      <a:pt x="791" y="845"/>
                    </a:lnTo>
                    <a:lnTo>
                      <a:pt x="770" y="864"/>
                    </a:lnTo>
                    <a:lnTo>
                      <a:pt x="749" y="871"/>
                    </a:lnTo>
                    <a:lnTo>
                      <a:pt x="728" y="879"/>
                    </a:lnTo>
                    <a:lnTo>
                      <a:pt x="707" y="887"/>
                    </a:lnTo>
                    <a:lnTo>
                      <a:pt x="686" y="894"/>
                    </a:lnTo>
                    <a:lnTo>
                      <a:pt x="665" y="904"/>
                    </a:lnTo>
                    <a:lnTo>
                      <a:pt x="644" y="911"/>
                    </a:lnTo>
                    <a:lnTo>
                      <a:pt x="625" y="921"/>
                    </a:lnTo>
                    <a:lnTo>
                      <a:pt x="605" y="928"/>
                    </a:lnTo>
                    <a:lnTo>
                      <a:pt x="584" y="938"/>
                    </a:lnTo>
                    <a:lnTo>
                      <a:pt x="565" y="947"/>
                    </a:lnTo>
                    <a:lnTo>
                      <a:pt x="544" y="957"/>
                    </a:lnTo>
                    <a:lnTo>
                      <a:pt x="525" y="966"/>
                    </a:lnTo>
                    <a:lnTo>
                      <a:pt x="504" y="976"/>
                    </a:lnTo>
                    <a:lnTo>
                      <a:pt x="485" y="985"/>
                    </a:lnTo>
                    <a:lnTo>
                      <a:pt x="464" y="997"/>
                    </a:lnTo>
                    <a:lnTo>
                      <a:pt x="445" y="1006"/>
                    </a:lnTo>
                    <a:lnTo>
                      <a:pt x="455" y="1016"/>
                    </a:lnTo>
                    <a:lnTo>
                      <a:pt x="464" y="1023"/>
                    </a:lnTo>
                    <a:lnTo>
                      <a:pt x="476" y="1029"/>
                    </a:lnTo>
                    <a:lnTo>
                      <a:pt x="487" y="1033"/>
                    </a:lnTo>
                    <a:lnTo>
                      <a:pt x="500" y="1034"/>
                    </a:lnTo>
                    <a:lnTo>
                      <a:pt x="514" y="1034"/>
                    </a:lnTo>
                    <a:lnTo>
                      <a:pt x="527" y="1033"/>
                    </a:lnTo>
                    <a:lnTo>
                      <a:pt x="540" y="1031"/>
                    </a:lnTo>
                    <a:lnTo>
                      <a:pt x="563" y="1016"/>
                    </a:lnTo>
                    <a:lnTo>
                      <a:pt x="588" y="1004"/>
                    </a:lnTo>
                    <a:lnTo>
                      <a:pt x="614" y="993"/>
                    </a:lnTo>
                    <a:lnTo>
                      <a:pt x="639" y="983"/>
                    </a:lnTo>
                    <a:lnTo>
                      <a:pt x="665" y="976"/>
                    </a:lnTo>
                    <a:lnTo>
                      <a:pt x="692" y="966"/>
                    </a:lnTo>
                    <a:lnTo>
                      <a:pt x="718" y="959"/>
                    </a:lnTo>
                    <a:lnTo>
                      <a:pt x="743" y="947"/>
                    </a:lnTo>
                    <a:lnTo>
                      <a:pt x="773" y="936"/>
                    </a:lnTo>
                    <a:lnTo>
                      <a:pt x="802" y="924"/>
                    </a:lnTo>
                    <a:lnTo>
                      <a:pt x="830" y="911"/>
                    </a:lnTo>
                    <a:lnTo>
                      <a:pt x="861" y="898"/>
                    </a:lnTo>
                    <a:lnTo>
                      <a:pt x="889" y="887"/>
                    </a:lnTo>
                    <a:lnTo>
                      <a:pt x="918" y="873"/>
                    </a:lnTo>
                    <a:lnTo>
                      <a:pt x="946" y="860"/>
                    </a:lnTo>
                    <a:lnTo>
                      <a:pt x="976" y="847"/>
                    </a:lnTo>
                    <a:lnTo>
                      <a:pt x="1005" y="835"/>
                    </a:lnTo>
                    <a:lnTo>
                      <a:pt x="1033" y="824"/>
                    </a:lnTo>
                    <a:lnTo>
                      <a:pt x="1064" y="813"/>
                    </a:lnTo>
                    <a:lnTo>
                      <a:pt x="1094" y="801"/>
                    </a:lnTo>
                    <a:lnTo>
                      <a:pt x="1122" y="792"/>
                    </a:lnTo>
                    <a:lnTo>
                      <a:pt x="1153" y="782"/>
                    </a:lnTo>
                    <a:lnTo>
                      <a:pt x="1185" y="773"/>
                    </a:lnTo>
                    <a:lnTo>
                      <a:pt x="1215" y="765"/>
                    </a:lnTo>
                    <a:lnTo>
                      <a:pt x="1189" y="776"/>
                    </a:lnTo>
                    <a:lnTo>
                      <a:pt x="1160" y="788"/>
                    </a:lnTo>
                    <a:lnTo>
                      <a:pt x="1132" y="799"/>
                    </a:lnTo>
                    <a:lnTo>
                      <a:pt x="1103" y="811"/>
                    </a:lnTo>
                    <a:lnTo>
                      <a:pt x="1075" y="822"/>
                    </a:lnTo>
                    <a:lnTo>
                      <a:pt x="1045" y="833"/>
                    </a:lnTo>
                    <a:lnTo>
                      <a:pt x="1016" y="847"/>
                    </a:lnTo>
                    <a:lnTo>
                      <a:pt x="988" y="858"/>
                    </a:lnTo>
                    <a:lnTo>
                      <a:pt x="963" y="869"/>
                    </a:lnTo>
                    <a:lnTo>
                      <a:pt x="938" y="879"/>
                    </a:lnTo>
                    <a:lnTo>
                      <a:pt x="912" y="890"/>
                    </a:lnTo>
                    <a:lnTo>
                      <a:pt x="887" y="902"/>
                    </a:lnTo>
                    <a:lnTo>
                      <a:pt x="863" y="913"/>
                    </a:lnTo>
                    <a:lnTo>
                      <a:pt x="838" y="924"/>
                    </a:lnTo>
                    <a:lnTo>
                      <a:pt x="813" y="938"/>
                    </a:lnTo>
                    <a:lnTo>
                      <a:pt x="789" y="949"/>
                    </a:lnTo>
                    <a:lnTo>
                      <a:pt x="764" y="960"/>
                    </a:lnTo>
                    <a:lnTo>
                      <a:pt x="739" y="974"/>
                    </a:lnTo>
                    <a:lnTo>
                      <a:pt x="717" y="985"/>
                    </a:lnTo>
                    <a:lnTo>
                      <a:pt x="692" y="998"/>
                    </a:lnTo>
                    <a:lnTo>
                      <a:pt x="667" y="1010"/>
                    </a:lnTo>
                    <a:lnTo>
                      <a:pt x="643" y="1021"/>
                    </a:lnTo>
                    <a:lnTo>
                      <a:pt x="618" y="1034"/>
                    </a:lnTo>
                    <a:lnTo>
                      <a:pt x="593" y="1046"/>
                    </a:lnTo>
                    <a:lnTo>
                      <a:pt x="603" y="1052"/>
                    </a:lnTo>
                    <a:lnTo>
                      <a:pt x="614" y="1055"/>
                    </a:lnTo>
                    <a:lnTo>
                      <a:pt x="625" y="1059"/>
                    </a:lnTo>
                    <a:lnTo>
                      <a:pt x="637" y="1059"/>
                    </a:lnTo>
                    <a:lnTo>
                      <a:pt x="648" y="1061"/>
                    </a:lnTo>
                    <a:lnTo>
                      <a:pt x="660" y="1061"/>
                    </a:lnTo>
                    <a:lnTo>
                      <a:pt x="671" y="1059"/>
                    </a:lnTo>
                    <a:lnTo>
                      <a:pt x="682" y="1057"/>
                    </a:lnTo>
                    <a:lnTo>
                      <a:pt x="948" y="953"/>
                    </a:lnTo>
                    <a:lnTo>
                      <a:pt x="978" y="953"/>
                    </a:lnTo>
                    <a:lnTo>
                      <a:pt x="1014" y="938"/>
                    </a:lnTo>
                    <a:lnTo>
                      <a:pt x="1048" y="923"/>
                    </a:lnTo>
                    <a:lnTo>
                      <a:pt x="1083" y="907"/>
                    </a:lnTo>
                    <a:lnTo>
                      <a:pt x="1119" y="892"/>
                    </a:lnTo>
                    <a:lnTo>
                      <a:pt x="1153" y="877"/>
                    </a:lnTo>
                    <a:lnTo>
                      <a:pt x="1189" y="864"/>
                    </a:lnTo>
                    <a:lnTo>
                      <a:pt x="1225" y="852"/>
                    </a:lnTo>
                    <a:lnTo>
                      <a:pt x="1263" y="845"/>
                    </a:lnTo>
                    <a:lnTo>
                      <a:pt x="1231" y="860"/>
                    </a:lnTo>
                    <a:lnTo>
                      <a:pt x="1198" y="873"/>
                    </a:lnTo>
                    <a:lnTo>
                      <a:pt x="1166" y="888"/>
                    </a:lnTo>
                    <a:lnTo>
                      <a:pt x="1134" y="902"/>
                    </a:lnTo>
                    <a:lnTo>
                      <a:pt x="1102" y="915"/>
                    </a:lnTo>
                    <a:lnTo>
                      <a:pt x="1069" y="928"/>
                    </a:lnTo>
                    <a:lnTo>
                      <a:pt x="1037" y="943"/>
                    </a:lnTo>
                    <a:lnTo>
                      <a:pt x="1005" y="957"/>
                    </a:lnTo>
                    <a:lnTo>
                      <a:pt x="973" y="970"/>
                    </a:lnTo>
                    <a:lnTo>
                      <a:pt x="940" y="983"/>
                    </a:lnTo>
                    <a:lnTo>
                      <a:pt x="908" y="998"/>
                    </a:lnTo>
                    <a:lnTo>
                      <a:pt x="878" y="1012"/>
                    </a:lnTo>
                    <a:lnTo>
                      <a:pt x="846" y="1027"/>
                    </a:lnTo>
                    <a:lnTo>
                      <a:pt x="813" y="1040"/>
                    </a:lnTo>
                    <a:lnTo>
                      <a:pt x="783" y="1055"/>
                    </a:lnTo>
                    <a:lnTo>
                      <a:pt x="751" y="1071"/>
                    </a:lnTo>
                    <a:lnTo>
                      <a:pt x="772" y="1076"/>
                    </a:lnTo>
                    <a:lnTo>
                      <a:pt x="792" y="1080"/>
                    </a:lnTo>
                    <a:lnTo>
                      <a:pt x="813" y="1082"/>
                    </a:lnTo>
                    <a:lnTo>
                      <a:pt x="834" y="1082"/>
                    </a:lnTo>
                    <a:lnTo>
                      <a:pt x="853" y="1080"/>
                    </a:lnTo>
                    <a:lnTo>
                      <a:pt x="874" y="1076"/>
                    </a:lnTo>
                    <a:lnTo>
                      <a:pt x="893" y="1072"/>
                    </a:lnTo>
                    <a:lnTo>
                      <a:pt x="912" y="1067"/>
                    </a:lnTo>
                    <a:lnTo>
                      <a:pt x="931" y="1061"/>
                    </a:lnTo>
                    <a:lnTo>
                      <a:pt x="950" y="1053"/>
                    </a:lnTo>
                    <a:lnTo>
                      <a:pt x="969" y="1046"/>
                    </a:lnTo>
                    <a:lnTo>
                      <a:pt x="986" y="1038"/>
                    </a:lnTo>
                    <a:lnTo>
                      <a:pt x="1005" y="1031"/>
                    </a:lnTo>
                    <a:lnTo>
                      <a:pt x="1022" y="1023"/>
                    </a:lnTo>
                    <a:lnTo>
                      <a:pt x="1041" y="1014"/>
                    </a:lnTo>
                    <a:lnTo>
                      <a:pt x="1058" y="1006"/>
                    </a:lnTo>
                    <a:lnTo>
                      <a:pt x="1090" y="997"/>
                    </a:lnTo>
                    <a:lnTo>
                      <a:pt x="1122" y="987"/>
                    </a:lnTo>
                    <a:lnTo>
                      <a:pt x="1155" y="974"/>
                    </a:lnTo>
                    <a:lnTo>
                      <a:pt x="1185" y="959"/>
                    </a:lnTo>
                    <a:lnTo>
                      <a:pt x="1215" y="945"/>
                    </a:lnTo>
                    <a:lnTo>
                      <a:pt x="1246" y="932"/>
                    </a:lnTo>
                    <a:lnTo>
                      <a:pt x="1276" y="919"/>
                    </a:lnTo>
                    <a:lnTo>
                      <a:pt x="1308" y="907"/>
                    </a:lnTo>
                    <a:lnTo>
                      <a:pt x="1460" y="860"/>
                    </a:lnTo>
                    <a:lnTo>
                      <a:pt x="1434" y="875"/>
                    </a:lnTo>
                    <a:lnTo>
                      <a:pt x="1405" y="888"/>
                    </a:lnTo>
                    <a:lnTo>
                      <a:pt x="1377" y="902"/>
                    </a:lnTo>
                    <a:lnTo>
                      <a:pt x="1348" y="915"/>
                    </a:lnTo>
                    <a:lnTo>
                      <a:pt x="1320" y="926"/>
                    </a:lnTo>
                    <a:lnTo>
                      <a:pt x="1289" y="938"/>
                    </a:lnTo>
                    <a:lnTo>
                      <a:pt x="1261" y="949"/>
                    </a:lnTo>
                    <a:lnTo>
                      <a:pt x="1232" y="960"/>
                    </a:lnTo>
                    <a:lnTo>
                      <a:pt x="1202" y="972"/>
                    </a:lnTo>
                    <a:lnTo>
                      <a:pt x="1174" y="981"/>
                    </a:lnTo>
                    <a:lnTo>
                      <a:pt x="1143" y="995"/>
                    </a:lnTo>
                    <a:lnTo>
                      <a:pt x="1115" y="1006"/>
                    </a:lnTo>
                    <a:lnTo>
                      <a:pt x="1086" y="1019"/>
                    </a:lnTo>
                    <a:lnTo>
                      <a:pt x="1058" y="1033"/>
                    </a:lnTo>
                    <a:lnTo>
                      <a:pt x="1030" y="1046"/>
                    </a:lnTo>
                    <a:lnTo>
                      <a:pt x="1003" y="1061"/>
                    </a:lnTo>
                    <a:lnTo>
                      <a:pt x="993" y="1061"/>
                    </a:lnTo>
                    <a:lnTo>
                      <a:pt x="986" y="1063"/>
                    </a:lnTo>
                    <a:lnTo>
                      <a:pt x="978" y="1069"/>
                    </a:lnTo>
                    <a:lnTo>
                      <a:pt x="971" y="1072"/>
                    </a:lnTo>
                    <a:lnTo>
                      <a:pt x="980" y="1080"/>
                    </a:lnTo>
                    <a:lnTo>
                      <a:pt x="992" y="1082"/>
                    </a:lnTo>
                    <a:lnTo>
                      <a:pt x="1005" y="1084"/>
                    </a:lnTo>
                    <a:lnTo>
                      <a:pt x="1016" y="1090"/>
                    </a:lnTo>
                    <a:lnTo>
                      <a:pt x="1001" y="1095"/>
                    </a:lnTo>
                    <a:lnTo>
                      <a:pt x="984" y="1097"/>
                    </a:lnTo>
                    <a:lnTo>
                      <a:pt x="965" y="1099"/>
                    </a:lnTo>
                    <a:lnTo>
                      <a:pt x="948" y="1097"/>
                    </a:lnTo>
                    <a:lnTo>
                      <a:pt x="929" y="1097"/>
                    </a:lnTo>
                    <a:lnTo>
                      <a:pt x="912" y="1099"/>
                    </a:lnTo>
                    <a:lnTo>
                      <a:pt x="895" y="1101"/>
                    </a:lnTo>
                    <a:lnTo>
                      <a:pt x="880" y="1107"/>
                    </a:lnTo>
                    <a:lnTo>
                      <a:pt x="851" y="1105"/>
                    </a:lnTo>
                    <a:lnTo>
                      <a:pt x="823" y="1105"/>
                    </a:lnTo>
                    <a:lnTo>
                      <a:pt x="794" y="1103"/>
                    </a:lnTo>
                    <a:lnTo>
                      <a:pt x="764" y="1101"/>
                    </a:lnTo>
                    <a:lnTo>
                      <a:pt x="736" y="1099"/>
                    </a:lnTo>
                    <a:lnTo>
                      <a:pt x="709" y="1095"/>
                    </a:lnTo>
                    <a:lnTo>
                      <a:pt x="681" y="1093"/>
                    </a:lnTo>
                    <a:lnTo>
                      <a:pt x="652" y="1090"/>
                    </a:lnTo>
                    <a:lnTo>
                      <a:pt x="625" y="1086"/>
                    </a:lnTo>
                    <a:lnTo>
                      <a:pt x="597" y="1080"/>
                    </a:lnTo>
                    <a:lnTo>
                      <a:pt x="570" y="1074"/>
                    </a:lnTo>
                    <a:lnTo>
                      <a:pt x="544" y="1067"/>
                    </a:lnTo>
                    <a:lnTo>
                      <a:pt x="519" y="1059"/>
                    </a:lnTo>
                    <a:lnTo>
                      <a:pt x="493" y="1052"/>
                    </a:lnTo>
                    <a:lnTo>
                      <a:pt x="468" y="1042"/>
                    </a:lnTo>
                    <a:lnTo>
                      <a:pt x="443" y="1031"/>
                    </a:lnTo>
                    <a:lnTo>
                      <a:pt x="405" y="1029"/>
                    </a:lnTo>
                    <a:lnTo>
                      <a:pt x="369" y="1019"/>
                    </a:lnTo>
                    <a:lnTo>
                      <a:pt x="335" y="1002"/>
                    </a:lnTo>
                    <a:lnTo>
                      <a:pt x="305" y="981"/>
                    </a:lnTo>
                    <a:lnTo>
                      <a:pt x="273" y="960"/>
                    </a:lnTo>
                    <a:lnTo>
                      <a:pt x="242" y="938"/>
                    </a:lnTo>
                    <a:lnTo>
                      <a:pt x="210" y="917"/>
                    </a:lnTo>
                    <a:lnTo>
                      <a:pt x="178" y="900"/>
                    </a:lnTo>
                    <a:lnTo>
                      <a:pt x="172" y="888"/>
                    </a:lnTo>
                    <a:lnTo>
                      <a:pt x="163" y="879"/>
                    </a:lnTo>
                    <a:lnTo>
                      <a:pt x="155" y="869"/>
                    </a:lnTo>
                    <a:lnTo>
                      <a:pt x="146" y="858"/>
                    </a:lnTo>
                    <a:lnTo>
                      <a:pt x="134" y="849"/>
                    </a:lnTo>
                    <a:lnTo>
                      <a:pt x="125" y="839"/>
                    </a:lnTo>
                    <a:lnTo>
                      <a:pt x="115" y="830"/>
                    </a:lnTo>
                    <a:lnTo>
                      <a:pt x="108" y="818"/>
                    </a:lnTo>
                    <a:lnTo>
                      <a:pt x="81" y="784"/>
                    </a:lnTo>
                    <a:lnTo>
                      <a:pt x="58" y="746"/>
                    </a:lnTo>
                    <a:lnTo>
                      <a:pt x="37" y="710"/>
                    </a:lnTo>
                    <a:lnTo>
                      <a:pt x="22" y="670"/>
                    </a:lnTo>
                    <a:lnTo>
                      <a:pt x="11" y="628"/>
                    </a:lnTo>
                    <a:lnTo>
                      <a:pt x="3" y="587"/>
                    </a:lnTo>
                    <a:lnTo>
                      <a:pt x="0" y="543"/>
                    </a:lnTo>
                    <a:lnTo>
                      <a:pt x="0" y="498"/>
                    </a:lnTo>
                    <a:lnTo>
                      <a:pt x="7" y="484"/>
                    </a:lnTo>
                    <a:lnTo>
                      <a:pt x="9" y="469"/>
                    </a:lnTo>
                    <a:lnTo>
                      <a:pt x="9" y="452"/>
                    </a:lnTo>
                    <a:lnTo>
                      <a:pt x="15" y="439"/>
                    </a:lnTo>
                    <a:lnTo>
                      <a:pt x="41" y="388"/>
                    </a:lnTo>
                    <a:lnTo>
                      <a:pt x="72" y="340"/>
                    </a:lnTo>
                    <a:lnTo>
                      <a:pt x="104" y="295"/>
                    </a:lnTo>
                    <a:lnTo>
                      <a:pt x="142" y="255"/>
                    </a:lnTo>
                    <a:lnTo>
                      <a:pt x="180" y="217"/>
                    </a:lnTo>
                    <a:lnTo>
                      <a:pt x="223" y="183"/>
                    </a:lnTo>
                    <a:lnTo>
                      <a:pt x="267" y="152"/>
                    </a:lnTo>
                    <a:lnTo>
                      <a:pt x="314" y="126"/>
                    </a:lnTo>
                    <a:lnTo>
                      <a:pt x="364" y="101"/>
                    </a:lnTo>
                    <a:lnTo>
                      <a:pt x="413" y="78"/>
                    </a:lnTo>
                    <a:lnTo>
                      <a:pt x="466" y="59"/>
                    </a:lnTo>
                    <a:lnTo>
                      <a:pt x="519" y="42"/>
                    </a:lnTo>
                    <a:lnTo>
                      <a:pt x="572" y="29"/>
                    </a:lnTo>
                    <a:lnTo>
                      <a:pt x="627" y="18"/>
                    </a:lnTo>
                    <a:lnTo>
                      <a:pt x="681" y="8"/>
                    </a:lnTo>
                    <a:lnTo>
                      <a:pt x="736" y="0"/>
                    </a:lnTo>
                    <a:lnTo>
                      <a:pt x="792" y="0"/>
                    </a:lnTo>
                    <a:lnTo>
                      <a:pt x="847" y="2"/>
                    </a:lnTo>
                    <a:lnTo>
                      <a:pt x="902" y="6"/>
                    </a:lnTo>
                    <a:lnTo>
                      <a:pt x="957" y="12"/>
                    </a:lnTo>
                    <a:lnTo>
                      <a:pt x="1012" y="19"/>
                    </a:lnTo>
                    <a:lnTo>
                      <a:pt x="1066" y="31"/>
                    </a:lnTo>
                    <a:lnTo>
                      <a:pt x="1119" y="42"/>
                    </a:lnTo>
                    <a:lnTo>
                      <a:pt x="1170" y="57"/>
                    </a:lnTo>
                    <a:lnTo>
                      <a:pt x="1221" y="74"/>
                    </a:lnTo>
                    <a:lnTo>
                      <a:pt x="1270" y="93"/>
                    </a:lnTo>
                    <a:lnTo>
                      <a:pt x="1318" y="118"/>
                    </a:lnTo>
                    <a:lnTo>
                      <a:pt x="1365" y="143"/>
                    </a:lnTo>
                    <a:lnTo>
                      <a:pt x="1411" y="173"/>
                    </a:lnTo>
                    <a:lnTo>
                      <a:pt x="1454" y="205"/>
                    </a:lnTo>
                    <a:lnTo>
                      <a:pt x="1496" y="241"/>
                    </a:lnTo>
                    <a:lnTo>
                      <a:pt x="1536" y="2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0"/>
              <p:cNvSpPr>
                <a:spLocks/>
              </p:cNvSpPr>
              <p:nvPr/>
            </p:nvSpPr>
            <p:spPr bwMode="auto">
              <a:xfrm>
                <a:off x="1260475" y="1936750"/>
                <a:ext cx="311150" cy="242888"/>
              </a:xfrm>
              <a:custGeom>
                <a:avLst/>
                <a:gdLst>
                  <a:gd name="T0" fmla="*/ 362 w 391"/>
                  <a:gd name="T1" fmla="*/ 58 h 305"/>
                  <a:gd name="T2" fmla="*/ 385 w 391"/>
                  <a:gd name="T3" fmla="*/ 87 h 305"/>
                  <a:gd name="T4" fmla="*/ 391 w 391"/>
                  <a:gd name="T5" fmla="*/ 119 h 305"/>
                  <a:gd name="T6" fmla="*/ 389 w 391"/>
                  <a:gd name="T7" fmla="*/ 155 h 305"/>
                  <a:gd name="T8" fmla="*/ 387 w 391"/>
                  <a:gd name="T9" fmla="*/ 189 h 305"/>
                  <a:gd name="T10" fmla="*/ 377 w 391"/>
                  <a:gd name="T11" fmla="*/ 208 h 305"/>
                  <a:gd name="T12" fmla="*/ 366 w 391"/>
                  <a:gd name="T13" fmla="*/ 229 h 305"/>
                  <a:gd name="T14" fmla="*/ 353 w 391"/>
                  <a:gd name="T15" fmla="*/ 246 h 305"/>
                  <a:gd name="T16" fmla="*/ 338 w 391"/>
                  <a:gd name="T17" fmla="*/ 263 h 305"/>
                  <a:gd name="T18" fmla="*/ 319 w 391"/>
                  <a:gd name="T19" fmla="*/ 279 h 305"/>
                  <a:gd name="T20" fmla="*/ 300 w 391"/>
                  <a:gd name="T21" fmla="*/ 290 h 305"/>
                  <a:gd name="T22" fmla="*/ 279 w 391"/>
                  <a:gd name="T23" fmla="*/ 299 h 305"/>
                  <a:gd name="T24" fmla="*/ 258 w 391"/>
                  <a:gd name="T25" fmla="*/ 305 h 305"/>
                  <a:gd name="T26" fmla="*/ 228 w 391"/>
                  <a:gd name="T27" fmla="*/ 305 h 305"/>
                  <a:gd name="T28" fmla="*/ 197 w 391"/>
                  <a:gd name="T29" fmla="*/ 305 h 305"/>
                  <a:gd name="T30" fmla="*/ 167 w 391"/>
                  <a:gd name="T31" fmla="*/ 299 h 305"/>
                  <a:gd name="T32" fmla="*/ 137 w 391"/>
                  <a:gd name="T33" fmla="*/ 294 h 305"/>
                  <a:gd name="T34" fmla="*/ 108 w 391"/>
                  <a:gd name="T35" fmla="*/ 282 h 305"/>
                  <a:gd name="T36" fmla="*/ 82 w 391"/>
                  <a:gd name="T37" fmla="*/ 267 h 305"/>
                  <a:gd name="T38" fmla="*/ 59 w 391"/>
                  <a:gd name="T39" fmla="*/ 246 h 305"/>
                  <a:gd name="T40" fmla="*/ 40 w 391"/>
                  <a:gd name="T41" fmla="*/ 220 h 305"/>
                  <a:gd name="T42" fmla="*/ 23 w 391"/>
                  <a:gd name="T43" fmla="*/ 218 h 305"/>
                  <a:gd name="T44" fmla="*/ 13 w 391"/>
                  <a:gd name="T45" fmla="*/ 205 h 305"/>
                  <a:gd name="T46" fmla="*/ 8 w 391"/>
                  <a:gd name="T47" fmla="*/ 187 h 305"/>
                  <a:gd name="T48" fmla="*/ 0 w 391"/>
                  <a:gd name="T49" fmla="*/ 172 h 305"/>
                  <a:gd name="T50" fmla="*/ 0 w 391"/>
                  <a:gd name="T51" fmla="*/ 150 h 305"/>
                  <a:gd name="T52" fmla="*/ 6 w 391"/>
                  <a:gd name="T53" fmla="*/ 129 h 305"/>
                  <a:gd name="T54" fmla="*/ 13 w 391"/>
                  <a:gd name="T55" fmla="*/ 110 h 305"/>
                  <a:gd name="T56" fmla="*/ 25 w 391"/>
                  <a:gd name="T57" fmla="*/ 91 h 305"/>
                  <a:gd name="T58" fmla="*/ 38 w 391"/>
                  <a:gd name="T59" fmla="*/ 74 h 305"/>
                  <a:gd name="T60" fmla="*/ 53 w 391"/>
                  <a:gd name="T61" fmla="*/ 58 h 305"/>
                  <a:gd name="T62" fmla="*/ 70 w 391"/>
                  <a:gd name="T63" fmla="*/ 43 h 305"/>
                  <a:gd name="T64" fmla="*/ 89 w 391"/>
                  <a:gd name="T65" fmla="*/ 32 h 305"/>
                  <a:gd name="T66" fmla="*/ 121 w 391"/>
                  <a:gd name="T67" fmla="*/ 15 h 305"/>
                  <a:gd name="T68" fmla="*/ 155 w 391"/>
                  <a:gd name="T69" fmla="*/ 3 h 305"/>
                  <a:gd name="T70" fmla="*/ 193 w 391"/>
                  <a:gd name="T71" fmla="*/ 0 h 305"/>
                  <a:gd name="T72" fmla="*/ 231 w 391"/>
                  <a:gd name="T73" fmla="*/ 0 h 305"/>
                  <a:gd name="T74" fmla="*/ 269 w 391"/>
                  <a:gd name="T75" fmla="*/ 5 h 305"/>
                  <a:gd name="T76" fmla="*/ 305 w 391"/>
                  <a:gd name="T77" fmla="*/ 19 h 305"/>
                  <a:gd name="T78" fmla="*/ 336 w 391"/>
                  <a:gd name="T79" fmla="*/ 36 h 305"/>
                  <a:gd name="T80" fmla="*/ 362 w 391"/>
                  <a:gd name="T81" fmla="*/ 5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1" h="305">
                    <a:moveTo>
                      <a:pt x="362" y="58"/>
                    </a:moveTo>
                    <a:lnTo>
                      <a:pt x="385" y="87"/>
                    </a:lnTo>
                    <a:lnTo>
                      <a:pt x="391" y="119"/>
                    </a:lnTo>
                    <a:lnTo>
                      <a:pt x="389" y="155"/>
                    </a:lnTo>
                    <a:lnTo>
                      <a:pt x="387" y="189"/>
                    </a:lnTo>
                    <a:lnTo>
                      <a:pt x="377" y="208"/>
                    </a:lnTo>
                    <a:lnTo>
                      <a:pt x="366" y="229"/>
                    </a:lnTo>
                    <a:lnTo>
                      <a:pt x="353" y="246"/>
                    </a:lnTo>
                    <a:lnTo>
                      <a:pt x="338" y="263"/>
                    </a:lnTo>
                    <a:lnTo>
                      <a:pt x="319" y="279"/>
                    </a:lnTo>
                    <a:lnTo>
                      <a:pt x="300" y="290"/>
                    </a:lnTo>
                    <a:lnTo>
                      <a:pt x="279" y="299"/>
                    </a:lnTo>
                    <a:lnTo>
                      <a:pt x="258" y="305"/>
                    </a:lnTo>
                    <a:lnTo>
                      <a:pt x="228" y="305"/>
                    </a:lnTo>
                    <a:lnTo>
                      <a:pt x="197" y="305"/>
                    </a:lnTo>
                    <a:lnTo>
                      <a:pt x="167" y="299"/>
                    </a:lnTo>
                    <a:lnTo>
                      <a:pt x="137" y="294"/>
                    </a:lnTo>
                    <a:lnTo>
                      <a:pt x="108" y="282"/>
                    </a:lnTo>
                    <a:lnTo>
                      <a:pt x="82" y="267"/>
                    </a:lnTo>
                    <a:lnTo>
                      <a:pt x="59" y="246"/>
                    </a:lnTo>
                    <a:lnTo>
                      <a:pt x="40" y="220"/>
                    </a:lnTo>
                    <a:lnTo>
                      <a:pt x="23" y="218"/>
                    </a:lnTo>
                    <a:lnTo>
                      <a:pt x="13" y="205"/>
                    </a:lnTo>
                    <a:lnTo>
                      <a:pt x="8" y="187"/>
                    </a:lnTo>
                    <a:lnTo>
                      <a:pt x="0" y="172"/>
                    </a:lnTo>
                    <a:lnTo>
                      <a:pt x="0" y="150"/>
                    </a:lnTo>
                    <a:lnTo>
                      <a:pt x="6" y="129"/>
                    </a:lnTo>
                    <a:lnTo>
                      <a:pt x="13" y="110"/>
                    </a:lnTo>
                    <a:lnTo>
                      <a:pt x="25" y="91"/>
                    </a:lnTo>
                    <a:lnTo>
                      <a:pt x="38" y="74"/>
                    </a:lnTo>
                    <a:lnTo>
                      <a:pt x="53" y="58"/>
                    </a:lnTo>
                    <a:lnTo>
                      <a:pt x="70" y="43"/>
                    </a:lnTo>
                    <a:lnTo>
                      <a:pt x="89" y="32"/>
                    </a:lnTo>
                    <a:lnTo>
                      <a:pt x="121" y="15"/>
                    </a:lnTo>
                    <a:lnTo>
                      <a:pt x="155" y="3"/>
                    </a:lnTo>
                    <a:lnTo>
                      <a:pt x="193" y="0"/>
                    </a:lnTo>
                    <a:lnTo>
                      <a:pt x="231" y="0"/>
                    </a:lnTo>
                    <a:lnTo>
                      <a:pt x="269" y="5"/>
                    </a:lnTo>
                    <a:lnTo>
                      <a:pt x="305" y="19"/>
                    </a:lnTo>
                    <a:lnTo>
                      <a:pt x="336" y="36"/>
                    </a:lnTo>
                    <a:lnTo>
                      <a:pt x="362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1"/>
              <p:cNvSpPr>
                <a:spLocks/>
              </p:cNvSpPr>
              <p:nvPr/>
            </p:nvSpPr>
            <p:spPr bwMode="auto">
              <a:xfrm>
                <a:off x="1473200" y="2005013"/>
                <a:ext cx="20638" cy="11113"/>
              </a:xfrm>
              <a:custGeom>
                <a:avLst/>
                <a:gdLst>
                  <a:gd name="T0" fmla="*/ 25 w 25"/>
                  <a:gd name="T1" fmla="*/ 8 h 13"/>
                  <a:gd name="T2" fmla="*/ 25 w 25"/>
                  <a:gd name="T3" fmla="*/ 11 h 13"/>
                  <a:gd name="T4" fmla="*/ 17 w 25"/>
                  <a:gd name="T5" fmla="*/ 13 h 13"/>
                  <a:gd name="T6" fmla="*/ 8 w 25"/>
                  <a:gd name="T7" fmla="*/ 13 h 13"/>
                  <a:gd name="T8" fmla="*/ 0 w 25"/>
                  <a:gd name="T9" fmla="*/ 8 h 13"/>
                  <a:gd name="T10" fmla="*/ 0 w 25"/>
                  <a:gd name="T11" fmla="*/ 0 h 13"/>
                  <a:gd name="T12" fmla="*/ 6 w 25"/>
                  <a:gd name="T13" fmla="*/ 2 h 13"/>
                  <a:gd name="T14" fmla="*/ 14 w 25"/>
                  <a:gd name="T15" fmla="*/ 0 h 13"/>
                  <a:gd name="T16" fmla="*/ 21 w 25"/>
                  <a:gd name="T17" fmla="*/ 2 h 13"/>
                  <a:gd name="T18" fmla="*/ 25 w 25"/>
                  <a:gd name="T19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13">
                    <a:moveTo>
                      <a:pt x="25" y="8"/>
                    </a:moveTo>
                    <a:lnTo>
                      <a:pt x="25" y="11"/>
                    </a:lnTo>
                    <a:lnTo>
                      <a:pt x="17" y="13"/>
                    </a:lnTo>
                    <a:lnTo>
                      <a:pt x="8" y="13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4" y="0"/>
                    </a:lnTo>
                    <a:lnTo>
                      <a:pt x="21" y="2"/>
                    </a:lnTo>
                    <a:lnTo>
                      <a:pt x="25" y="8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2"/>
              <p:cNvSpPr>
                <a:spLocks/>
              </p:cNvSpPr>
              <p:nvPr/>
            </p:nvSpPr>
            <p:spPr bwMode="auto">
              <a:xfrm>
                <a:off x="1319213" y="2049463"/>
                <a:ext cx="215900" cy="107950"/>
              </a:xfrm>
              <a:custGeom>
                <a:avLst/>
                <a:gdLst>
                  <a:gd name="T0" fmla="*/ 273 w 273"/>
                  <a:gd name="T1" fmla="*/ 61 h 137"/>
                  <a:gd name="T2" fmla="*/ 267 w 273"/>
                  <a:gd name="T3" fmla="*/ 76 h 137"/>
                  <a:gd name="T4" fmla="*/ 258 w 273"/>
                  <a:gd name="T5" fmla="*/ 87 h 137"/>
                  <a:gd name="T6" fmla="*/ 247 w 273"/>
                  <a:gd name="T7" fmla="*/ 99 h 137"/>
                  <a:gd name="T8" fmla="*/ 233 w 273"/>
                  <a:gd name="T9" fmla="*/ 108 h 137"/>
                  <a:gd name="T10" fmla="*/ 220 w 273"/>
                  <a:gd name="T11" fmla="*/ 116 h 137"/>
                  <a:gd name="T12" fmla="*/ 205 w 273"/>
                  <a:gd name="T13" fmla="*/ 123 h 137"/>
                  <a:gd name="T14" fmla="*/ 190 w 273"/>
                  <a:gd name="T15" fmla="*/ 131 h 137"/>
                  <a:gd name="T16" fmla="*/ 176 w 273"/>
                  <a:gd name="T17" fmla="*/ 137 h 137"/>
                  <a:gd name="T18" fmla="*/ 156 w 273"/>
                  <a:gd name="T19" fmla="*/ 137 h 137"/>
                  <a:gd name="T20" fmla="*/ 135 w 273"/>
                  <a:gd name="T21" fmla="*/ 135 h 137"/>
                  <a:gd name="T22" fmla="*/ 114 w 273"/>
                  <a:gd name="T23" fmla="*/ 133 h 137"/>
                  <a:gd name="T24" fmla="*/ 93 w 273"/>
                  <a:gd name="T25" fmla="*/ 131 h 137"/>
                  <a:gd name="T26" fmla="*/ 74 w 273"/>
                  <a:gd name="T27" fmla="*/ 127 h 137"/>
                  <a:gd name="T28" fmla="*/ 55 w 273"/>
                  <a:gd name="T29" fmla="*/ 120 h 137"/>
                  <a:gd name="T30" fmla="*/ 36 w 273"/>
                  <a:gd name="T31" fmla="*/ 110 h 137"/>
                  <a:gd name="T32" fmla="*/ 21 w 273"/>
                  <a:gd name="T33" fmla="*/ 97 h 137"/>
                  <a:gd name="T34" fmla="*/ 11 w 273"/>
                  <a:gd name="T35" fmla="*/ 84 h 137"/>
                  <a:gd name="T36" fmla="*/ 6 w 273"/>
                  <a:gd name="T37" fmla="*/ 70 h 137"/>
                  <a:gd name="T38" fmla="*/ 0 w 273"/>
                  <a:gd name="T39" fmla="*/ 57 h 137"/>
                  <a:gd name="T40" fmla="*/ 2 w 273"/>
                  <a:gd name="T41" fmla="*/ 42 h 137"/>
                  <a:gd name="T42" fmla="*/ 21 w 273"/>
                  <a:gd name="T43" fmla="*/ 27 h 137"/>
                  <a:gd name="T44" fmla="*/ 40 w 273"/>
                  <a:gd name="T45" fmla="*/ 17 h 137"/>
                  <a:gd name="T46" fmla="*/ 63 w 273"/>
                  <a:gd name="T47" fmla="*/ 10 h 137"/>
                  <a:gd name="T48" fmla="*/ 85 w 273"/>
                  <a:gd name="T49" fmla="*/ 4 h 137"/>
                  <a:gd name="T50" fmla="*/ 108 w 273"/>
                  <a:gd name="T51" fmla="*/ 2 h 137"/>
                  <a:gd name="T52" fmla="*/ 133 w 273"/>
                  <a:gd name="T53" fmla="*/ 0 h 137"/>
                  <a:gd name="T54" fmla="*/ 156 w 273"/>
                  <a:gd name="T55" fmla="*/ 2 h 137"/>
                  <a:gd name="T56" fmla="*/ 176 w 273"/>
                  <a:gd name="T57" fmla="*/ 4 h 137"/>
                  <a:gd name="T58" fmla="*/ 190 w 273"/>
                  <a:gd name="T59" fmla="*/ 8 h 137"/>
                  <a:gd name="T60" fmla="*/ 203 w 273"/>
                  <a:gd name="T61" fmla="*/ 13 h 137"/>
                  <a:gd name="T62" fmla="*/ 214 w 273"/>
                  <a:gd name="T63" fmla="*/ 21 h 137"/>
                  <a:gd name="T64" fmla="*/ 228 w 273"/>
                  <a:gd name="T65" fmla="*/ 28 h 137"/>
                  <a:gd name="T66" fmla="*/ 239 w 273"/>
                  <a:gd name="T67" fmla="*/ 36 h 137"/>
                  <a:gd name="T68" fmla="*/ 250 w 273"/>
                  <a:gd name="T69" fmla="*/ 46 h 137"/>
                  <a:gd name="T70" fmla="*/ 262 w 273"/>
                  <a:gd name="T71" fmla="*/ 53 h 137"/>
                  <a:gd name="T72" fmla="*/ 273 w 273"/>
                  <a:gd name="T73" fmla="*/ 6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3" h="137">
                    <a:moveTo>
                      <a:pt x="273" y="61"/>
                    </a:moveTo>
                    <a:lnTo>
                      <a:pt x="267" y="76"/>
                    </a:lnTo>
                    <a:lnTo>
                      <a:pt x="258" y="87"/>
                    </a:lnTo>
                    <a:lnTo>
                      <a:pt x="247" y="99"/>
                    </a:lnTo>
                    <a:lnTo>
                      <a:pt x="233" y="108"/>
                    </a:lnTo>
                    <a:lnTo>
                      <a:pt x="220" y="116"/>
                    </a:lnTo>
                    <a:lnTo>
                      <a:pt x="205" y="123"/>
                    </a:lnTo>
                    <a:lnTo>
                      <a:pt x="190" y="131"/>
                    </a:lnTo>
                    <a:lnTo>
                      <a:pt x="176" y="137"/>
                    </a:lnTo>
                    <a:lnTo>
                      <a:pt x="156" y="137"/>
                    </a:lnTo>
                    <a:lnTo>
                      <a:pt x="135" y="135"/>
                    </a:lnTo>
                    <a:lnTo>
                      <a:pt x="114" y="133"/>
                    </a:lnTo>
                    <a:lnTo>
                      <a:pt x="93" y="131"/>
                    </a:lnTo>
                    <a:lnTo>
                      <a:pt x="74" y="127"/>
                    </a:lnTo>
                    <a:lnTo>
                      <a:pt x="55" y="120"/>
                    </a:lnTo>
                    <a:lnTo>
                      <a:pt x="36" y="110"/>
                    </a:lnTo>
                    <a:lnTo>
                      <a:pt x="21" y="97"/>
                    </a:lnTo>
                    <a:lnTo>
                      <a:pt x="11" y="84"/>
                    </a:lnTo>
                    <a:lnTo>
                      <a:pt x="6" y="70"/>
                    </a:lnTo>
                    <a:lnTo>
                      <a:pt x="0" y="57"/>
                    </a:lnTo>
                    <a:lnTo>
                      <a:pt x="2" y="42"/>
                    </a:lnTo>
                    <a:lnTo>
                      <a:pt x="21" y="27"/>
                    </a:lnTo>
                    <a:lnTo>
                      <a:pt x="40" y="17"/>
                    </a:lnTo>
                    <a:lnTo>
                      <a:pt x="63" y="10"/>
                    </a:lnTo>
                    <a:lnTo>
                      <a:pt x="85" y="4"/>
                    </a:lnTo>
                    <a:lnTo>
                      <a:pt x="108" y="2"/>
                    </a:lnTo>
                    <a:lnTo>
                      <a:pt x="133" y="0"/>
                    </a:lnTo>
                    <a:lnTo>
                      <a:pt x="156" y="2"/>
                    </a:lnTo>
                    <a:lnTo>
                      <a:pt x="176" y="4"/>
                    </a:lnTo>
                    <a:lnTo>
                      <a:pt x="190" y="8"/>
                    </a:lnTo>
                    <a:lnTo>
                      <a:pt x="203" y="13"/>
                    </a:lnTo>
                    <a:lnTo>
                      <a:pt x="214" y="21"/>
                    </a:lnTo>
                    <a:lnTo>
                      <a:pt x="228" y="28"/>
                    </a:lnTo>
                    <a:lnTo>
                      <a:pt x="239" y="36"/>
                    </a:lnTo>
                    <a:lnTo>
                      <a:pt x="250" y="46"/>
                    </a:lnTo>
                    <a:lnTo>
                      <a:pt x="262" y="53"/>
                    </a:lnTo>
                    <a:lnTo>
                      <a:pt x="273" y="61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3"/>
              <p:cNvSpPr>
                <a:spLocks/>
              </p:cNvSpPr>
              <p:nvPr/>
            </p:nvSpPr>
            <p:spPr bwMode="auto">
              <a:xfrm>
                <a:off x="974725" y="2054225"/>
                <a:ext cx="211138" cy="134938"/>
              </a:xfrm>
              <a:custGeom>
                <a:avLst/>
                <a:gdLst>
                  <a:gd name="T0" fmla="*/ 265 w 265"/>
                  <a:gd name="T1" fmla="*/ 57 h 168"/>
                  <a:gd name="T2" fmla="*/ 235 w 265"/>
                  <a:gd name="T3" fmla="*/ 76 h 168"/>
                  <a:gd name="T4" fmla="*/ 201 w 265"/>
                  <a:gd name="T5" fmla="*/ 91 h 168"/>
                  <a:gd name="T6" fmla="*/ 168 w 265"/>
                  <a:gd name="T7" fmla="*/ 102 h 168"/>
                  <a:gd name="T8" fmla="*/ 132 w 265"/>
                  <a:gd name="T9" fmla="*/ 113 h 168"/>
                  <a:gd name="T10" fmla="*/ 98 w 265"/>
                  <a:gd name="T11" fmla="*/ 125 h 168"/>
                  <a:gd name="T12" fmla="*/ 64 w 265"/>
                  <a:gd name="T13" fmla="*/ 136 h 168"/>
                  <a:gd name="T14" fmla="*/ 32 w 265"/>
                  <a:gd name="T15" fmla="*/ 151 h 168"/>
                  <a:gd name="T16" fmla="*/ 0 w 265"/>
                  <a:gd name="T17" fmla="*/ 168 h 168"/>
                  <a:gd name="T18" fmla="*/ 3 w 265"/>
                  <a:gd name="T19" fmla="*/ 155 h 168"/>
                  <a:gd name="T20" fmla="*/ 1 w 265"/>
                  <a:gd name="T21" fmla="*/ 140 h 168"/>
                  <a:gd name="T22" fmla="*/ 3 w 265"/>
                  <a:gd name="T23" fmla="*/ 127 h 168"/>
                  <a:gd name="T24" fmla="*/ 15 w 265"/>
                  <a:gd name="T25" fmla="*/ 117 h 168"/>
                  <a:gd name="T26" fmla="*/ 45 w 265"/>
                  <a:gd name="T27" fmla="*/ 106 h 168"/>
                  <a:gd name="T28" fmla="*/ 75 w 265"/>
                  <a:gd name="T29" fmla="*/ 93 h 168"/>
                  <a:gd name="T30" fmla="*/ 106 w 265"/>
                  <a:gd name="T31" fmla="*/ 79 h 168"/>
                  <a:gd name="T32" fmla="*/ 136 w 265"/>
                  <a:gd name="T33" fmla="*/ 66 h 168"/>
                  <a:gd name="T34" fmla="*/ 166 w 265"/>
                  <a:gd name="T35" fmla="*/ 51 h 168"/>
                  <a:gd name="T36" fmla="*/ 195 w 265"/>
                  <a:gd name="T37" fmla="*/ 36 h 168"/>
                  <a:gd name="T38" fmla="*/ 223 w 265"/>
                  <a:gd name="T39" fmla="*/ 19 h 168"/>
                  <a:gd name="T40" fmla="*/ 252 w 265"/>
                  <a:gd name="T41" fmla="*/ 0 h 168"/>
                  <a:gd name="T42" fmla="*/ 258 w 265"/>
                  <a:gd name="T43" fmla="*/ 13 h 168"/>
                  <a:gd name="T44" fmla="*/ 263 w 265"/>
                  <a:gd name="T45" fmla="*/ 26 h 168"/>
                  <a:gd name="T46" fmla="*/ 265 w 265"/>
                  <a:gd name="T47" fmla="*/ 41 h 168"/>
                  <a:gd name="T48" fmla="*/ 265 w 265"/>
                  <a:gd name="T49" fmla="*/ 57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5" h="168">
                    <a:moveTo>
                      <a:pt x="265" y="57"/>
                    </a:moveTo>
                    <a:lnTo>
                      <a:pt x="235" y="76"/>
                    </a:lnTo>
                    <a:lnTo>
                      <a:pt x="201" y="91"/>
                    </a:lnTo>
                    <a:lnTo>
                      <a:pt x="168" y="102"/>
                    </a:lnTo>
                    <a:lnTo>
                      <a:pt x="132" y="113"/>
                    </a:lnTo>
                    <a:lnTo>
                      <a:pt x="98" y="125"/>
                    </a:lnTo>
                    <a:lnTo>
                      <a:pt x="64" y="136"/>
                    </a:lnTo>
                    <a:lnTo>
                      <a:pt x="32" y="151"/>
                    </a:lnTo>
                    <a:lnTo>
                      <a:pt x="0" y="168"/>
                    </a:lnTo>
                    <a:lnTo>
                      <a:pt x="3" y="155"/>
                    </a:lnTo>
                    <a:lnTo>
                      <a:pt x="1" y="140"/>
                    </a:lnTo>
                    <a:lnTo>
                      <a:pt x="3" y="127"/>
                    </a:lnTo>
                    <a:lnTo>
                      <a:pt x="15" y="117"/>
                    </a:lnTo>
                    <a:lnTo>
                      <a:pt x="45" y="106"/>
                    </a:lnTo>
                    <a:lnTo>
                      <a:pt x="75" y="93"/>
                    </a:lnTo>
                    <a:lnTo>
                      <a:pt x="106" y="79"/>
                    </a:lnTo>
                    <a:lnTo>
                      <a:pt x="136" y="66"/>
                    </a:lnTo>
                    <a:lnTo>
                      <a:pt x="166" y="51"/>
                    </a:lnTo>
                    <a:lnTo>
                      <a:pt x="195" y="36"/>
                    </a:lnTo>
                    <a:lnTo>
                      <a:pt x="223" y="19"/>
                    </a:lnTo>
                    <a:lnTo>
                      <a:pt x="252" y="0"/>
                    </a:lnTo>
                    <a:lnTo>
                      <a:pt x="258" y="13"/>
                    </a:lnTo>
                    <a:lnTo>
                      <a:pt x="263" y="26"/>
                    </a:lnTo>
                    <a:lnTo>
                      <a:pt x="265" y="41"/>
                    </a:lnTo>
                    <a:lnTo>
                      <a:pt x="265" y="57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4"/>
              <p:cNvSpPr>
                <a:spLocks/>
              </p:cNvSpPr>
              <p:nvPr/>
            </p:nvSpPr>
            <p:spPr bwMode="auto">
              <a:xfrm>
                <a:off x="954088" y="2125663"/>
                <a:ext cx="249238" cy="139700"/>
              </a:xfrm>
              <a:custGeom>
                <a:avLst/>
                <a:gdLst>
                  <a:gd name="T0" fmla="*/ 315 w 315"/>
                  <a:gd name="T1" fmla="*/ 34 h 176"/>
                  <a:gd name="T2" fmla="*/ 309 w 315"/>
                  <a:gd name="T3" fmla="*/ 45 h 176"/>
                  <a:gd name="T4" fmla="*/ 302 w 315"/>
                  <a:gd name="T5" fmla="*/ 53 h 176"/>
                  <a:gd name="T6" fmla="*/ 292 w 315"/>
                  <a:gd name="T7" fmla="*/ 57 h 176"/>
                  <a:gd name="T8" fmla="*/ 283 w 315"/>
                  <a:gd name="T9" fmla="*/ 61 h 176"/>
                  <a:gd name="T10" fmla="*/ 271 w 315"/>
                  <a:gd name="T11" fmla="*/ 64 h 176"/>
                  <a:gd name="T12" fmla="*/ 260 w 315"/>
                  <a:gd name="T13" fmla="*/ 66 h 176"/>
                  <a:gd name="T14" fmla="*/ 248 w 315"/>
                  <a:gd name="T15" fmla="*/ 70 h 176"/>
                  <a:gd name="T16" fmla="*/ 239 w 315"/>
                  <a:gd name="T17" fmla="*/ 76 h 176"/>
                  <a:gd name="T18" fmla="*/ 209 w 315"/>
                  <a:gd name="T19" fmla="*/ 87 h 176"/>
                  <a:gd name="T20" fmla="*/ 178 w 315"/>
                  <a:gd name="T21" fmla="*/ 98 h 176"/>
                  <a:gd name="T22" fmla="*/ 150 w 315"/>
                  <a:gd name="T23" fmla="*/ 112 h 176"/>
                  <a:gd name="T24" fmla="*/ 120 w 315"/>
                  <a:gd name="T25" fmla="*/ 125 h 176"/>
                  <a:gd name="T26" fmla="*/ 91 w 315"/>
                  <a:gd name="T27" fmla="*/ 138 h 176"/>
                  <a:gd name="T28" fmla="*/ 63 w 315"/>
                  <a:gd name="T29" fmla="*/ 152 h 176"/>
                  <a:gd name="T30" fmla="*/ 32 w 315"/>
                  <a:gd name="T31" fmla="*/ 163 h 176"/>
                  <a:gd name="T32" fmla="*/ 4 w 315"/>
                  <a:gd name="T33" fmla="*/ 176 h 176"/>
                  <a:gd name="T34" fmla="*/ 0 w 315"/>
                  <a:gd name="T35" fmla="*/ 163 h 176"/>
                  <a:gd name="T36" fmla="*/ 4 w 315"/>
                  <a:gd name="T37" fmla="*/ 152 h 176"/>
                  <a:gd name="T38" fmla="*/ 9 w 315"/>
                  <a:gd name="T39" fmla="*/ 140 h 176"/>
                  <a:gd name="T40" fmla="*/ 13 w 315"/>
                  <a:gd name="T41" fmla="*/ 127 h 176"/>
                  <a:gd name="T42" fmla="*/ 47 w 315"/>
                  <a:gd name="T43" fmla="*/ 112 h 176"/>
                  <a:gd name="T44" fmla="*/ 80 w 315"/>
                  <a:gd name="T45" fmla="*/ 97 h 176"/>
                  <a:gd name="T46" fmla="*/ 112 w 315"/>
                  <a:gd name="T47" fmla="*/ 79 h 176"/>
                  <a:gd name="T48" fmla="*/ 146 w 315"/>
                  <a:gd name="T49" fmla="*/ 62 h 176"/>
                  <a:gd name="T50" fmla="*/ 178 w 315"/>
                  <a:gd name="T51" fmla="*/ 45 h 176"/>
                  <a:gd name="T52" fmla="*/ 212 w 315"/>
                  <a:gd name="T53" fmla="*/ 28 h 176"/>
                  <a:gd name="T54" fmla="*/ 247 w 315"/>
                  <a:gd name="T55" fmla="*/ 13 h 176"/>
                  <a:gd name="T56" fmla="*/ 281 w 315"/>
                  <a:gd name="T57" fmla="*/ 0 h 176"/>
                  <a:gd name="T58" fmla="*/ 294 w 315"/>
                  <a:gd name="T59" fmla="*/ 2 h 176"/>
                  <a:gd name="T60" fmla="*/ 303 w 315"/>
                  <a:gd name="T61" fmla="*/ 11 h 176"/>
                  <a:gd name="T62" fmla="*/ 307 w 315"/>
                  <a:gd name="T63" fmla="*/ 23 h 176"/>
                  <a:gd name="T64" fmla="*/ 315 w 315"/>
                  <a:gd name="T65" fmla="*/ 3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5" h="176">
                    <a:moveTo>
                      <a:pt x="315" y="34"/>
                    </a:moveTo>
                    <a:lnTo>
                      <a:pt x="309" y="45"/>
                    </a:lnTo>
                    <a:lnTo>
                      <a:pt x="302" y="53"/>
                    </a:lnTo>
                    <a:lnTo>
                      <a:pt x="292" y="57"/>
                    </a:lnTo>
                    <a:lnTo>
                      <a:pt x="283" y="61"/>
                    </a:lnTo>
                    <a:lnTo>
                      <a:pt x="271" y="64"/>
                    </a:lnTo>
                    <a:lnTo>
                      <a:pt x="260" y="66"/>
                    </a:lnTo>
                    <a:lnTo>
                      <a:pt x="248" y="70"/>
                    </a:lnTo>
                    <a:lnTo>
                      <a:pt x="239" y="76"/>
                    </a:lnTo>
                    <a:lnTo>
                      <a:pt x="209" y="87"/>
                    </a:lnTo>
                    <a:lnTo>
                      <a:pt x="178" y="98"/>
                    </a:lnTo>
                    <a:lnTo>
                      <a:pt x="150" y="112"/>
                    </a:lnTo>
                    <a:lnTo>
                      <a:pt x="120" y="125"/>
                    </a:lnTo>
                    <a:lnTo>
                      <a:pt x="91" y="138"/>
                    </a:lnTo>
                    <a:lnTo>
                      <a:pt x="63" y="152"/>
                    </a:lnTo>
                    <a:lnTo>
                      <a:pt x="32" y="163"/>
                    </a:lnTo>
                    <a:lnTo>
                      <a:pt x="4" y="176"/>
                    </a:lnTo>
                    <a:lnTo>
                      <a:pt x="0" y="163"/>
                    </a:lnTo>
                    <a:lnTo>
                      <a:pt x="4" y="152"/>
                    </a:lnTo>
                    <a:lnTo>
                      <a:pt x="9" y="140"/>
                    </a:lnTo>
                    <a:lnTo>
                      <a:pt x="13" y="127"/>
                    </a:lnTo>
                    <a:lnTo>
                      <a:pt x="47" y="112"/>
                    </a:lnTo>
                    <a:lnTo>
                      <a:pt x="80" y="97"/>
                    </a:lnTo>
                    <a:lnTo>
                      <a:pt x="112" y="79"/>
                    </a:lnTo>
                    <a:lnTo>
                      <a:pt x="146" y="62"/>
                    </a:lnTo>
                    <a:lnTo>
                      <a:pt x="178" y="45"/>
                    </a:lnTo>
                    <a:lnTo>
                      <a:pt x="212" y="28"/>
                    </a:lnTo>
                    <a:lnTo>
                      <a:pt x="247" y="13"/>
                    </a:lnTo>
                    <a:lnTo>
                      <a:pt x="281" y="0"/>
                    </a:lnTo>
                    <a:lnTo>
                      <a:pt x="294" y="2"/>
                    </a:lnTo>
                    <a:lnTo>
                      <a:pt x="303" y="11"/>
                    </a:lnTo>
                    <a:lnTo>
                      <a:pt x="307" y="23"/>
                    </a:lnTo>
                    <a:lnTo>
                      <a:pt x="315" y="34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15"/>
              <p:cNvSpPr>
                <a:spLocks/>
              </p:cNvSpPr>
              <p:nvPr/>
            </p:nvSpPr>
            <p:spPr bwMode="auto">
              <a:xfrm>
                <a:off x="960438" y="2176463"/>
                <a:ext cx="290513" cy="146050"/>
              </a:xfrm>
              <a:custGeom>
                <a:avLst/>
                <a:gdLst>
                  <a:gd name="T0" fmla="*/ 366 w 366"/>
                  <a:gd name="T1" fmla="*/ 31 h 184"/>
                  <a:gd name="T2" fmla="*/ 366 w 366"/>
                  <a:gd name="T3" fmla="*/ 42 h 184"/>
                  <a:gd name="T4" fmla="*/ 347 w 366"/>
                  <a:gd name="T5" fmla="*/ 50 h 184"/>
                  <a:gd name="T6" fmla="*/ 328 w 366"/>
                  <a:gd name="T7" fmla="*/ 57 h 184"/>
                  <a:gd name="T8" fmla="*/ 311 w 366"/>
                  <a:gd name="T9" fmla="*/ 65 h 184"/>
                  <a:gd name="T10" fmla="*/ 292 w 366"/>
                  <a:gd name="T11" fmla="*/ 72 h 184"/>
                  <a:gd name="T12" fmla="*/ 273 w 366"/>
                  <a:gd name="T13" fmla="*/ 82 h 184"/>
                  <a:gd name="T14" fmla="*/ 254 w 366"/>
                  <a:gd name="T15" fmla="*/ 89 h 184"/>
                  <a:gd name="T16" fmla="*/ 235 w 366"/>
                  <a:gd name="T17" fmla="*/ 97 h 184"/>
                  <a:gd name="T18" fmla="*/ 216 w 366"/>
                  <a:gd name="T19" fmla="*/ 105 h 184"/>
                  <a:gd name="T20" fmla="*/ 197 w 366"/>
                  <a:gd name="T21" fmla="*/ 112 h 184"/>
                  <a:gd name="T22" fmla="*/ 178 w 366"/>
                  <a:gd name="T23" fmla="*/ 120 h 184"/>
                  <a:gd name="T24" fmla="*/ 159 w 366"/>
                  <a:gd name="T25" fmla="*/ 127 h 184"/>
                  <a:gd name="T26" fmla="*/ 138 w 366"/>
                  <a:gd name="T27" fmla="*/ 135 h 184"/>
                  <a:gd name="T28" fmla="*/ 119 w 366"/>
                  <a:gd name="T29" fmla="*/ 141 h 184"/>
                  <a:gd name="T30" fmla="*/ 100 w 366"/>
                  <a:gd name="T31" fmla="*/ 146 h 184"/>
                  <a:gd name="T32" fmla="*/ 79 w 366"/>
                  <a:gd name="T33" fmla="*/ 152 h 184"/>
                  <a:gd name="T34" fmla="*/ 60 w 366"/>
                  <a:gd name="T35" fmla="*/ 158 h 184"/>
                  <a:gd name="T36" fmla="*/ 53 w 366"/>
                  <a:gd name="T37" fmla="*/ 162 h 184"/>
                  <a:gd name="T38" fmla="*/ 45 w 366"/>
                  <a:gd name="T39" fmla="*/ 167 h 184"/>
                  <a:gd name="T40" fmla="*/ 36 w 366"/>
                  <a:gd name="T41" fmla="*/ 173 h 184"/>
                  <a:gd name="T42" fmla="*/ 28 w 366"/>
                  <a:gd name="T43" fmla="*/ 179 h 184"/>
                  <a:gd name="T44" fmla="*/ 20 w 366"/>
                  <a:gd name="T45" fmla="*/ 182 h 184"/>
                  <a:gd name="T46" fmla="*/ 13 w 366"/>
                  <a:gd name="T47" fmla="*/ 184 h 184"/>
                  <a:gd name="T48" fmla="*/ 7 w 366"/>
                  <a:gd name="T49" fmla="*/ 182 h 184"/>
                  <a:gd name="T50" fmla="*/ 0 w 366"/>
                  <a:gd name="T51" fmla="*/ 177 h 184"/>
                  <a:gd name="T52" fmla="*/ 0 w 366"/>
                  <a:gd name="T53" fmla="*/ 162 h 184"/>
                  <a:gd name="T54" fmla="*/ 9 w 366"/>
                  <a:gd name="T55" fmla="*/ 150 h 184"/>
                  <a:gd name="T56" fmla="*/ 20 w 366"/>
                  <a:gd name="T57" fmla="*/ 141 h 184"/>
                  <a:gd name="T58" fmla="*/ 34 w 366"/>
                  <a:gd name="T59" fmla="*/ 135 h 184"/>
                  <a:gd name="T60" fmla="*/ 58 w 366"/>
                  <a:gd name="T61" fmla="*/ 122 h 184"/>
                  <a:gd name="T62" fmla="*/ 83 w 366"/>
                  <a:gd name="T63" fmla="*/ 108 h 184"/>
                  <a:gd name="T64" fmla="*/ 108 w 366"/>
                  <a:gd name="T65" fmla="*/ 99 h 184"/>
                  <a:gd name="T66" fmla="*/ 134 w 366"/>
                  <a:gd name="T67" fmla="*/ 88 h 184"/>
                  <a:gd name="T68" fmla="*/ 159 w 366"/>
                  <a:gd name="T69" fmla="*/ 76 h 184"/>
                  <a:gd name="T70" fmla="*/ 185 w 366"/>
                  <a:gd name="T71" fmla="*/ 65 h 184"/>
                  <a:gd name="T72" fmla="*/ 210 w 366"/>
                  <a:gd name="T73" fmla="*/ 52 h 184"/>
                  <a:gd name="T74" fmla="*/ 233 w 366"/>
                  <a:gd name="T75" fmla="*/ 34 h 184"/>
                  <a:gd name="T76" fmla="*/ 250 w 366"/>
                  <a:gd name="T77" fmla="*/ 31 h 184"/>
                  <a:gd name="T78" fmla="*/ 267 w 366"/>
                  <a:gd name="T79" fmla="*/ 21 h 184"/>
                  <a:gd name="T80" fmla="*/ 286 w 366"/>
                  <a:gd name="T81" fmla="*/ 14 h 184"/>
                  <a:gd name="T82" fmla="*/ 303 w 366"/>
                  <a:gd name="T83" fmla="*/ 4 h 184"/>
                  <a:gd name="T84" fmla="*/ 320 w 366"/>
                  <a:gd name="T85" fmla="*/ 0 h 184"/>
                  <a:gd name="T86" fmla="*/ 337 w 366"/>
                  <a:gd name="T87" fmla="*/ 2 h 184"/>
                  <a:gd name="T88" fmla="*/ 352 w 366"/>
                  <a:gd name="T89" fmla="*/ 12 h 184"/>
                  <a:gd name="T90" fmla="*/ 366 w 366"/>
                  <a:gd name="T91" fmla="*/ 3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66" h="184">
                    <a:moveTo>
                      <a:pt x="366" y="31"/>
                    </a:moveTo>
                    <a:lnTo>
                      <a:pt x="366" y="42"/>
                    </a:lnTo>
                    <a:lnTo>
                      <a:pt x="347" y="50"/>
                    </a:lnTo>
                    <a:lnTo>
                      <a:pt x="328" y="57"/>
                    </a:lnTo>
                    <a:lnTo>
                      <a:pt x="311" y="65"/>
                    </a:lnTo>
                    <a:lnTo>
                      <a:pt x="292" y="72"/>
                    </a:lnTo>
                    <a:lnTo>
                      <a:pt x="273" y="82"/>
                    </a:lnTo>
                    <a:lnTo>
                      <a:pt x="254" y="89"/>
                    </a:lnTo>
                    <a:lnTo>
                      <a:pt x="235" y="97"/>
                    </a:lnTo>
                    <a:lnTo>
                      <a:pt x="216" y="105"/>
                    </a:lnTo>
                    <a:lnTo>
                      <a:pt x="197" y="112"/>
                    </a:lnTo>
                    <a:lnTo>
                      <a:pt x="178" y="120"/>
                    </a:lnTo>
                    <a:lnTo>
                      <a:pt x="159" y="127"/>
                    </a:lnTo>
                    <a:lnTo>
                      <a:pt x="138" y="135"/>
                    </a:lnTo>
                    <a:lnTo>
                      <a:pt x="119" y="141"/>
                    </a:lnTo>
                    <a:lnTo>
                      <a:pt x="100" y="146"/>
                    </a:lnTo>
                    <a:lnTo>
                      <a:pt x="79" y="152"/>
                    </a:lnTo>
                    <a:lnTo>
                      <a:pt x="60" y="158"/>
                    </a:lnTo>
                    <a:lnTo>
                      <a:pt x="53" y="162"/>
                    </a:lnTo>
                    <a:lnTo>
                      <a:pt x="45" y="167"/>
                    </a:lnTo>
                    <a:lnTo>
                      <a:pt x="36" y="173"/>
                    </a:lnTo>
                    <a:lnTo>
                      <a:pt x="28" y="179"/>
                    </a:lnTo>
                    <a:lnTo>
                      <a:pt x="20" y="182"/>
                    </a:lnTo>
                    <a:lnTo>
                      <a:pt x="13" y="184"/>
                    </a:lnTo>
                    <a:lnTo>
                      <a:pt x="7" y="182"/>
                    </a:lnTo>
                    <a:lnTo>
                      <a:pt x="0" y="177"/>
                    </a:lnTo>
                    <a:lnTo>
                      <a:pt x="0" y="162"/>
                    </a:lnTo>
                    <a:lnTo>
                      <a:pt x="9" y="150"/>
                    </a:lnTo>
                    <a:lnTo>
                      <a:pt x="20" y="141"/>
                    </a:lnTo>
                    <a:lnTo>
                      <a:pt x="34" y="135"/>
                    </a:lnTo>
                    <a:lnTo>
                      <a:pt x="58" y="122"/>
                    </a:lnTo>
                    <a:lnTo>
                      <a:pt x="83" y="108"/>
                    </a:lnTo>
                    <a:lnTo>
                      <a:pt x="108" y="99"/>
                    </a:lnTo>
                    <a:lnTo>
                      <a:pt x="134" y="88"/>
                    </a:lnTo>
                    <a:lnTo>
                      <a:pt x="159" y="76"/>
                    </a:lnTo>
                    <a:lnTo>
                      <a:pt x="185" y="65"/>
                    </a:lnTo>
                    <a:lnTo>
                      <a:pt x="210" y="52"/>
                    </a:lnTo>
                    <a:lnTo>
                      <a:pt x="233" y="34"/>
                    </a:lnTo>
                    <a:lnTo>
                      <a:pt x="250" y="31"/>
                    </a:lnTo>
                    <a:lnTo>
                      <a:pt x="267" y="21"/>
                    </a:lnTo>
                    <a:lnTo>
                      <a:pt x="286" y="14"/>
                    </a:lnTo>
                    <a:lnTo>
                      <a:pt x="303" y="4"/>
                    </a:lnTo>
                    <a:lnTo>
                      <a:pt x="320" y="0"/>
                    </a:lnTo>
                    <a:lnTo>
                      <a:pt x="337" y="2"/>
                    </a:lnTo>
                    <a:lnTo>
                      <a:pt x="352" y="12"/>
                    </a:lnTo>
                    <a:lnTo>
                      <a:pt x="366" y="31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6"/>
              <p:cNvSpPr>
                <a:spLocks/>
              </p:cNvSpPr>
              <p:nvPr/>
            </p:nvSpPr>
            <p:spPr bwMode="auto">
              <a:xfrm>
                <a:off x="2159000" y="2471738"/>
                <a:ext cx="26988" cy="17463"/>
              </a:xfrm>
              <a:custGeom>
                <a:avLst/>
                <a:gdLst>
                  <a:gd name="T0" fmla="*/ 35 w 35"/>
                  <a:gd name="T1" fmla="*/ 6 h 21"/>
                  <a:gd name="T2" fmla="*/ 29 w 35"/>
                  <a:gd name="T3" fmla="*/ 13 h 21"/>
                  <a:gd name="T4" fmla="*/ 21 w 35"/>
                  <a:gd name="T5" fmla="*/ 19 h 21"/>
                  <a:gd name="T6" fmla="*/ 12 w 35"/>
                  <a:gd name="T7" fmla="*/ 21 h 21"/>
                  <a:gd name="T8" fmla="*/ 0 w 35"/>
                  <a:gd name="T9" fmla="*/ 21 h 21"/>
                  <a:gd name="T10" fmla="*/ 6 w 35"/>
                  <a:gd name="T11" fmla="*/ 12 h 21"/>
                  <a:gd name="T12" fmla="*/ 14 w 35"/>
                  <a:gd name="T13" fmla="*/ 4 h 21"/>
                  <a:gd name="T14" fmla="*/ 25 w 35"/>
                  <a:gd name="T15" fmla="*/ 0 h 21"/>
                  <a:gd name="T16" fmla="*/ 35 w 35"/>
                  <a:gd name="T17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1">
                    <a:moveTo>
                      <a:pt x="35" y="6"/>
                    </a:moveTo>
                    <a:lnTo>
                      <a:pt x="29" y="13"/>
                    </a:lnTo>
                    <a:lnTo>
                      <a:pt x="21" y="19"/>
                    </a:lnTo>
                    <a:lnTo>
                      <a:pt x="12" y="21"/>
                    </a:lnTo>
                    <a:lnTo>
                      <a:pt x="0" y="21"/>
                    </a:lnTo>
                    <a:lnTo>
                      <a:pt x="6" y="12"/>
                    </a:lnTo>
                    <a:lnTo>
                      <a:pt x="14" y="4"/>
                    </a:lnTo>
                    <a:lnTo>
                      <a:pt x="25" y="0"/>
                    </a:lnTo>
                    <a:lnTo>
                      <a:pt x="3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7"/>
              <p:cNvSpPr>
                <a:spLocks/>
              </p:cNvSpPr>
              <p:nvPr/>
            </p:nvSpPr>
            <p:spPr bwMode="auto">
              <a:xfrm>
                <a:off x="869950" y="2473325"/>
                <a:ext cx="165100" cy="198438"/>
              </a:xfrm>
              <a:custGeom>
                <a:avLst/>
                <a:gdLst>
                  <a:gd name="T0" fmla="*/ 47 w 208"/>
                  <a:gd name="T1" fmla="*/ 70 h 250"/>
                  <a:gd name="T2" fmla="*/ 64 w 208"/>
                  <a:gd name="T3" fmla="*/ 95 h 250"/>
                  <a:gd name="T4" fmla="*/ 81 w 208"/>
                  <a:gd name="T5" fmla="*/ 118 h 250"/>
                  <a:gd name="T6" fmla="*/ 102 w 208"/>
                  <a:gd name="T7" fmla="*/ 140 h 250"/>
                  <a:gd name="T8" fmla="*/ 125 w 208"/>
                  <a:gd name="T9" fmla="*/ 161 h 250"/>
                  <a:gd name="T10" fmla="*/ 146 w 208"/>
                  <a:gd name="T11" fmla="*/ 184 h 250"/>
                  <a:gd name="T12" fmla="*/ 169 w 208"/>
                  <a:gd name="T13" fmla="*/ 205 h 250"/>
                  <a:gd name="T14" fmla="*/ 189 w 208"/>
                  <a:gd name="T15" fmla="*/ 228 h 250"/>
                  <a:gd name="T16" fmla="*/ 208 w 208"/>
                  <a:gd name="T17" fmla="*/ 250 h 250"/>
                  <a:gd name="T18" fmla="*/ 174 w 208"/>
                  <a:gd name="T19" fmla="*/ 232 h 250"/>
                  <a:gd name="T20" fmla="*/ 144 w 208"/>
                  <a:gd name="T21" fmla="*/ 209 h 250"/>
                  <a:gd name="T22" fmla="*/ 117 w 208"/>
                  <a:gd name="T23" fmla="*/ 182 h 250"/>
                  <a:gd name="T24" fmla="*/ 91 w 208"/>
                  <a:gd name="T25" fmla="*/ 152 h 250"/>
                  <a:gd name="T26" fmla="*/ 68 w 208"/>
                  <a:gd name="T27" fmla="*/ 120 h 250"/>
                  <a:gd name="T28" fmla="*/ 45 w 208"/>
                  <a:gd name="T29" fmla="*/ 87 h 250"/>
                  <a:gd name="T30" fmla="*/ 24 w 208"/>
                  <a:gd name="T31" fmla="*/ 57 h 250"/>
                  <a:gd name="T32" fmla="*/ 5 w 208"/>
                  <a:gd name="T33" fmla="*/ 25 h 250"/>
                  <a:gd name="T34" fmla="*/ 0 w 208"/>
                  <a:gd name="T35" fmla="*/ 0 h 250"/>
                  <a:gd name="T36" fmla="*/ 17 w 208"/>
                  <a:gd name="T37" fmla="*/ 11 h 250"/>
                  <a:gd name="T38" fmla="*/ 26 w 208"/>
                  <a:gd name="T39" fmla="*/ 32 h 250"/>
                  <a:gd name="T40" fmla="*/ 34 w 208"/>
                  <a:gd name="T41" fmla="*/ 53 h 250"/>
                  <a:gd name="T42" fmla="*/ 47 w 208"/>
                  <a:gd name="T43" fmla="*/ 7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8" h="250">
                    <a:moveTo>
                      <a:pt x="47" y="70"/>
                    </a:moveTo>
                    <a:lnTo>
                      <a:pt x="64" y="95"/>
                    </a:lnTo>
                    <a:lnTo>
                      <a:pt x="81" y="118"/>
                    </a:lnTo>
                    <a:lnTo>
                      <a:pt x="102" y="140"/>
                    </a:lnTo>
                    <a:lnTo>
                      <a:pt x="125" y="161"/>
                    </a:lnTo>
                    <a:lnTo>
                      <a:pt x="146" y="184"/>
                    </a:lnTo>
                    <a:lnTo>
                      <a:pt x="169" y="205"/>
                    </a:lnTo>
                    <a:lnTo>
                      <a:pt x="189" y="228"/>
                    </a:lnTo>
                    <a:lnTo>
                      <a:pt x="208" y="250"/>
                    </a:lnTo>
                    <a:lnTo>
                      <a:pt x="174" y="232"/>
                    </a:lnTo>
                    <a:lnTo>
                      <a:pt x="144" y="209"/>
                    </a:lnTo>
                    <a:lnTo>
                      <a:pt x="117" y="182"/>
                    </a:lnTo>
                    <a:lnTo>
                      <a:pt x="91" y="152"/>
                    </a:lnTo>
                    <a:lnTo>
                      <a:pt x="68" y="120"/>
                    </a:lnTo>
                    <a:lnTo>
                      <a:pt x="45" y="87"/>
                    </a:lnTo>
                    <a:lnTo>
                      <a:pt x="24" y="57"/>
                    </a:lnTo>
                    <a:lnTo>
                      <a:pt x="5" y="25"/>
                    </a:lnTo>
                    <a:lnTo>
                      <a:pt x="0" y="0"/>
                    </a:lnTo>
                    <a:lnTo>
                      <a:pt x="17" y="11"/>
                    </a:lnTo>
                    <a:lnTo>
                      <a:pt x="26" y="32"/>
                    </a:lnTo>
                    <a:lnTo>
                      <a:pt x="34" y="53"/>
                    </a:lnTo>
                    <a:lnTo>
                      <a:pt x="47" y="7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18"/>
              <p:cNvSpPr>
                <a:spLocks/>
              </p:cNvSpPr>
              <p:nvPr/>
            </p:nvSpPr>
            <p:spPr bwMode="auto">
              <a:xfrm>
                <a:off x="2200275" y="2536825"/>
                <a:ext cx="61913" cy="25400"/>
              </a:xfrm>
              <a:custGeom>
                <a:avLst/>
                <a:gdLst>
                  <a:gd name="T0" fmla="*/ 77 w 77"/>
                  <a:gd name="T1" fmla="*/ 5 h 32"/>
                  <a:gd name="T2" fmla="*/ 72 w 77"/>
                  <a:gd name="T3" fmla="*/ 11 h 32"/>
                  <a:gd name="T4" fmla="*/ 66 w 77"/>
                  <a:gd name="T5" fmla="*/ 17 h 32"/>
                  <a:gd name="T6" fmla="*/ 58 w 77"/>
                  <a:gd name="T7" fmla="*/ 21 h 32"/>
                  <a:gd name="T8" fmla="*/ 51 w 77"/>
                  <a:gd name="T9" fmla="*/ 23 h 32"/>
                  <a:gd name="T10" fmla="*/ 43 w 77"/>
                  <a:gd name="T11" fmla="*/ 24 h 32"/>
                  <a:gd name="T12" fmla="*/ 34 w 77"/>
                  <a:gd name="T13" fmla="*/ 26 h 32"/>
                  <a:gd name="T14" fmla="*/ 26 w 77"/>
                  <a:gd name="T15" fmla="*/ 28 h 32"/>
                  <a:gd name="T16" fmla="*/ 19 w 77"/>
                  <a:gd name="T17" fmla="*/ 32 h 32"/>
                  <a:gd name="T18" fmla="*/ 0 w 77"/>
                  <a:gd name="T19" fmla="*/ 28 h 32"/>
                  <a:gd name="T20" fmla="*/ 5 w 77"/>
                  <a:gd name="T21" fmla="*/ 21 h 32"/>
                  <a:gd name="T22" fmla="*/ 13 w 77"/>
                  <a:gd name="T23" fmla="*/ 15 h 32"/>
                  <a:gd name="T24" fmla="*/ 22 w 77"/>
                  <a:gd name="T25" fmla="*/ 11 h 32"/>
                  <a:gd name="T26" fmla="*/ 32 w 77"/>
                  <a:gd name="T27" fmla="*/ 9 h 32"/>
                  <a:gd name="T28" fmla="*/ 43 w 77"/>
                  <a:gd name="T29" fmla="*/ 9 h 32"/>
                  <a:gd name="T30" fmla="*/ 53 w 77"/>
                  <a:gd name="T31" fmla="*/ 7 h 32"/>
                  <a:gd name="T32" fmla="*/ 62 w 77"/>
                  <a:gd name="T33" fmla="*/ 4 h 32"/>
                  <a:gd name="T34" fmla="*/ 72 w 77"/>
                  <a:gd name="T35" fmla="*/ 0 h 32"/>
                  <a:gd name="T36" fmla="*/ 77 w 77"/>
                  <a:gd name="T37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32">
                    <a:moveTo>
                      <a:pt x="77" y="5"/>
                    </a:moveTo>
                    <a:lnTo>
                      <a:pt x="72" y="11"/>
                    </a:lnTo>
                    <a:lnTo>
                      <a:pt x="66" y="17"/>
                    </a:lnTo>
                    <a:lnTo>
                      <a:pt x="58" y="21"/>
                    </a:lnTo>
                    <a:lnTo>
                      <a:pt x="51" y="23"/>
                    </a:lnTo>
                    <a:lnTo>
                      <a:pt x="43" y="24"/>
                    </a:lnTo>
                    <a:lnTo>
                      <a:pt x="34" y="26"/>
                    </a:lnTo>
                    <a:lnTo>
                      <a:pt x="26" y="28"/>
                    </a:lnTo>
                    <a:lnTo>
                      <a:pt x="19" y="32"/>
                    </a:lnTo>
                    <a:lnTo>
                      <a:pt x="0" y="28"/>
                    </a:lnTo>
                    <a:lnTo>
                      <a:pt x="5" y="21"/>
                    </a:lnTo>
                    <a:lnTo>
                      <a:pt x="13" y="15"/>
                    </a:lnTo>
                    <a:lnTo>
                      <a:pt x="22" y="11"/>
                    </a:lnTo>
                    <a:lnTo>
                      <a:pt x="32" y="9"/>
                    </a:lnTo>
                    <a:lnTo>
                      <a:pt x="43" y="9"/>
                    </a:lnTo>
                    <a:lnTo>
                      <a:pt x="53" y="7"/>
                    </a:lnTo>
                    <a:lnTo>
                      <a:pt x="62" y="4"/>
                    </a:lnTo>
                    <a:lnTo>
                      <a:pt x="72" y="0"/>
                    </a:lnTo>
                    <a:lnTo>
                      <a:pt x="7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9"/>
              <p:cNvSpPr>
                <a:spLocks/>
              </p:cNvSpPr>
              <p:nvPr/>
            </p:nvSpPr>
            <p:spPr bwMode="auto">
              <a:xfrm>
                <a:off x="1773238" y="2579688"/>
                <a:ext cx="344488" cy="155575"/>
              </a:xfrm>
              <a:custGeom>
                <a:avLst/>
                <a:gdLst>
                  <a:gd name="T0" fmla="*/ 434 w 434"/>
                  <a:gd name="T1" fmla="*/ 0 h 195"/>
                  <a:gd name="T2" fmla="*/ 421 w 434"/>
                  <a:gd name="T3" fmla="*/ 9 h 195"/>
                  <a:gd name="T4" fmla="*/ 408 w 434"/>
                  <a:gd name="T5" fmla="*/ 17 h 195"/>
                  <a:gd name="T6" fmla="*/ 393 w 434"/>
                  <a:gd name="T7" fmla="*/ 24 h 195"/>
                  <a:gd name="T8" fmla="*/ 379 w 434"/>
                  <a:gd name="T9" fmla="*/ 32 h 195"/>
                  <a:gd name="T10" fmla="*/ 364 w 434"/>
                  <a:gd name="T11" fmla="*/ 40 h 195"/>
                  <a:gd name="T12" fmla="*/ 351 w 434"/>
                  <a:gd name="T13" fmla="*/ 45 h 195"/>
                  <a:gd name="T14" fmla="*/ 336 w 434"/>
                  <a:gd name="T15" fmla="*/ 51 h 195"/>
                  <a:gd name="T16" fmla="*/ 322 w 434"/>
                  <a:gd name="T17" fmla="*/ 57 h 195"/>
                  <a:gd name="T18" fmla="*/ 301 w 434"/>
                  <a:gd name="T19" fmla="*/ 62 h 195"/>
                  <a:gd name="T20" fmla="*/ 281 w 434"/>
                  <a:gd name="T21" fmla="*/ 70 h 195"/>
                  <a:gd name="T22" fmla="*/ 260 w 434"/>
                  <a:gd name="T23" fmla="*/ 78 h 195"/>
                  <a:gd name="T24" fmla="*/ 241 w 434"/>
                  <a:gd name="T25" fmla="*/ 87 h 195"/>
                  <a:gd name="T26" fmla="*/ 222 w 434"/>
                  <a:gd name="T27" fmla="*/ 98 h 195"/>
                  <a:gd name="T28" fmla="*/ 203 w 434"/>
                  <a:gd name="T29" fmla="*/ 108 h 195"/>
                  <a:gd name="T30" fmla="*/ 182 w 434"/>
                  <a:gd name="T31" fmla="*/ 119 h 195"/>
                  <a:gd name="T32" fmla="*/ 163 w 434"/>
                  <a:gd name="T33" fmla="*/ 129 h 195"/>
                  <a:gd name="T34" fmla="*/ 144 w 434"/>
                  <a:gd name="T35" fmla="*/ 140 h 195"/>
                  <a:gd name="T36" fmla="*/ 125 w 434"/>
                  <a:gd name="T37" fmla="*/ 150 h 195"/>
                  <a:gd name="T38" fmla="*/ 106 w 434"/>
                  <a:gd name="T39" fmla="*/ 161 h 195"/>
                  <a:gd name="T40" fmla="*/ 87 w 434"/>
                  <a:gd name="T41" fmla="*/ 169 h 195"/>
                  <a:gd name="T42" fmla="*/ 66 w 434"/>
                  <a:gd name="T43" fmla="*/ 178 h 195"/>
                  <a:gd name="T44" fmla="*/ 45 w 434"/>
                  <a:gd name="T45" fmla="*/ 186 h 195"/>
                  <a:gd name="T46" fmla="*/ 25 w 434"/>
                  <a:gd name="T47" fmla="*/ 191 h 195"/>
                  <a:gd name="T48" fmla="*/ 4 w 434"/>
                  <a:gd name="T49" fmla="*/ 195 h 195"/>
                  <a:gd name="T50" fmla="*/ 2 w 434"/>
                  <a:gd name="T51" fmla="*/ 193 h 195"/>
                  <a:gd name="T52" fmla="*/ 0 w 434"/>
                  <a:gd name="T53" fmla="*/ 191 h 195"/>
                  <a:gd name="T54" fmla="*/ 2 w 434"/>
                  <a:gd name="T55" fmla="*/ 186 h 195"/>
                  <a:gd name="T56" fmla="*/ 2 w 434"/>
                  <a:gd name="T57" fmla="*/ 182 h 195"/>
                  <a:gd name="T58" fmla="*/ 32 w 434"/>
                  <a:gd name="T59" fmla="*/ 161 h 195"/>
                  <a:gd name="T60" fmla="*/ 64 w 434"/>
                  <a:gd name="T61" fmla="*/ 144 h 195"/>
                  <a:gd name="T62" fmla="*/ 97 w 434"/>
                  <a:gd name="T63" fmla="*/ 131 h 195"/>
                  <a:gd name="T64" fmla="*/ 131 w 434"/>
                  <a:gd name="T65" fmla="*/ 117 h 195"/>
                  <a:gd name="T66" fmla="*/ 165 w 434"/>
                  <a:gd name="T67" fmla="*/ 104 h 195"/>
                  <a:gd name="T68" fmla="*/ 197 w 434"/>
                  <a:gd name="T69" fmla="*/ 93 h 195"/>
                  <a:gd name="T70" fmla="*/ 231 w 434"/>
                  <a:gd name="T71" fmla="*/ 78 h 195"/>
                  <a:gd name="T72" fmla="*/ 264 w 434"/>
                  <a:gd name="T73" fmla="*/ 62 h 195"/>
                  <a:gd name="T74" fmla="*/ 284 w 434"/>
                  <a:gd name="T75" fmla="*/ 53 h 195"/>
                  <a:gd name="T76" fmla="*/ 305 w 434"/>
                  <a:gd name="T77" fmla="*/ 43 h 195"/>
                  <a:gd name="T78" fmla="*/ 324 w 434"/>
                  <a:gd name="T79" fmla="*/ 34 h 195"/>
                  <a:gd name="T80" fmla="*/ 345 w 434"/>
                  <a:gd name="T81" fmla="*/ 24 h 195"/>
                  <a:gd name="T82" fmla="*/ 366 w 434"/>
                  <a:gd name="T83" fmla="*/ 17 h 195"/>
                  <a:gd name="T84" fmla="*/ 389 w 434"/>
                  <a:gd name="T85" fmla="*/ 9 h 195"/>
                  <a:gd name="T86" fmla="*/ 411 w 434"/>
                  <a:gd name="T87" fmla="*/ 4 h 195"/>
                  <a:gd name="T88" fmla="*/ 434 w 434"/>
                  <a:gd name="T89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34" h="195">
                    <a:moveTo>
                      <a:pt x="434" y="0"/>
                    </a:moveTo>
                    <a:lnTo>
                      <a:pt x="421" y="9"/>
                    </a:lnTo>
                    <a:lnTo>
                      <a:pt x="408" y="17"/>
                    </a:lnTo>
                    <a:lnTo>
                      <a:pt x="393" y="24"/>
                    </a:lnTo>
                    <a:lnTo>
                      <a:pt x="379" y="32"/>
                    </a:lnTo>
                    <a:lnTo>
                      <a:pt x="364" y="40"/>
                    </a:lnTo>
                    <a:lnTo>
                      <a:pt x="351" y="45"/>
                    </a:lnTo>
                    <a:lnTo>
                      <a:pt x="336" y="51"/>
                    </a:lnTo>
                    <a:lnTo>
                      <a:pt x="322" y="57"/>
                    </a:lnTo>
                    <a:lnTo>
                      <a:pt x="301" y="62"/>
                    </a:lnTo>
                    <a:lnTo>
                      <a:pt x="281" y="70"/>
                    </a:lnTo>
                    <a:lnTo>
                      <a:pt x="260" y="78"/>
                    </a:lnTo>
                    <a:lnTo>
                      <a:pt x="241" y="87"/>
                    </a:lnTo>
                    <a:lnTo>
                      <a:pt x="222" y="98"/>
                    </a:lnTo>
                    <a:lnTo>
                      <a:pt x="203" y="108"/>
                    </a:lnTo>
                    <a:lnTo>
                      <a:pt x="182" y="119"/>
                    </a:lnTo>
                    <a:lnTo>
                      <a:pt x="163" y="129"/>
                    </a:lnTo>
                    <a:lnTo>
                      <a:pt x="144" y="140"/>
                    </a:lnTo>
                    <a:lnTo>
                      <a:pt x="125" y="150"/>
                    </a:lnTo>
                    <a:lnTo>
                      <a:pt x="106" y="161"/>
                    </a:lnTo>
                    <a:lnTo>
                      <a:pt x="87" y="169"/>
                    </a:lnTo>
                    <a:lnTo>
                      <a:pt x="66" y="178"/>
                    </a:lnTo>
                    <a:lnTo>
                      <a:pt x="45" y="186"/>
                    </a:lnTo>
                    <a:lnTo>
                      <a:pt x="25" y="191"/>
                    </a:lnTo>
                    <a:lnTo>
                      <a:pt x="4" y="195"/>
                    </a:lnTo>
                    <a:lnTo>
                      <a:pt x="2" y="193"/>
                    </a:lnTo>
                    <a:lnTo>
                      <a:pt x="0" y="191"/>
                    </a:lnTo>
                    <a:lnTo>
                      <a:pt x="2" y="186"/>
                    </a:lnTo>
                    <a:lnTo>
                      <a:pt x="2" y="182"/>
                    </a:lnTo>
                    <a:lnTo>
                      <a:pt x="32" y="161"/>
                    </a:lnTo>
                    <a:lnTo>
                      <a:pt x="64" y="144"/>
                    </a:lnTo>
                    <a:lnTo>
                      <a:pt x="97" y="131"/>
                    </a:lnTo>
                    <a:lnTo>
                      <a:pt x="131" y="117"/>
                    </a:lnTo>
                    <a:lnTo>
                      <a:pt x="165" y="104"/>
                    </a:lnTo>
                    <a:lnTo>
                      <a:pt x="197" y="93"/>
                    </a:lnTo>
                    <a:lnTo>
                      <a:pt x="231" y="78"/>
                    </a:lnTo>
                    <a:lnTo>
                      <a:pt x="264" y="62"/>
                    </a:lnTo>
                    <a:lnTo>
                      <a:pt x="284" y="53"/>
                    </a:lnTo>
                    <a:lnTo>
                      <a:pt x="305" y="43"/>
                    </a:lnTo>
                    <a:lnTo>
                      <a:pt x="324" y="34"/>
                    </a:lnTo>
                    <a:lnTo>
                      <a:pt x="345" y="24"/>
                    </a:lnTo>
                    <a:lnTo>
                      <a:pt x="366" y="17"/>
                    </a:lnTo>
                    <a:lnTo>
                      <a:pt x="389" y="9"/>
                    </a:lnTo>
                    <a:lnTo>
                      <a:pt x="411" y="4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0"/>
              <p:cNvSpPr>
                <a:spLocks/>
              </p:cNvSpPr>
              <p:nvPr/>
            </p:nvSpPr>
            <p:spPr bwMode="auto">
              <a:xfrm>
                <a:off x="2055813" y="2622550"/>
                <a:ext cx="141288" cy="90488"/>
              </a:xfrm>
              <a:custGeom>
                <a:avLst/>
                <a:gdLst>
                  <a:gd name="T0" fmla="*/ 179 w 179"/>
                  <a:gd name="T1" fmla="*/ 6 h 114"/>
                  <a:gd name="T2" fmla="*/ 167 w 179"/>
                  <a:gd name="T3" fmla="*/ 23 h 114"/>
                  <a:gd name="T4" fmla="*/ 152 w 179"/>
                  <a:gd name="T5" fmla="*/ 38 h 114"/>
                  <a:gd name="T6" fmla="*/ 137 w 179"/>
                  <a:gd name="T7" fmla="*/ 53 h 114"/>
                  <a:gd name="T8" fmla="*/ 129 w 179"/>
                  <a:gd name="T9" fmla="*/ 70 h 114"/>
                  <a:gd name="T10" fmla="*/ 120 w 179"/>
                  <a:gd name="T11" fmla="*/ 78 h 114"/>
                  <a:gd name="T12" fmla="*/ 110 w 179"/>
                  <a:gd name="T13" fmla="*/ 85 h 114"/>
                  <a:gd name="T14" fmla="*/ 101 w 179"/>
                  <a:gd name="T15" fmla="*/ 91 h 114"/>
                  <a:gd name="T16" fmla="*/ 92 w 179"/>
                  <a:gd name="T17" fmla="*/ 95 h 114"/>
                  <a:gd name="T18" fmla="*/ 80 w 179"/>
                  <a:gd name="T19" fmla="*/ 100 h 114"/>
                  <a:gd name="T20" fmla="*/ 69 w 179"/>
                  <a:gd name="T21" fmla="*/ 104 h 114"/>
                  <a:gd name="T22" fmla="*/ 59 w 179"/>
                  <a:gd name="T23" fmla="*/ 108 h 114"/>
                  <a:gd name="T24" fmla="*/ 48 w 179"/>
                  <a:gd name="T25" fmla="*/ 114 h 114"/>
                  <a:gd name="T26" fmla="*/ 0 w 179"/>
                  <a:gd name="T27" fmla="*/ 81 h 114"/>
                  <a:gd name="T28" fmla="*/ 19 w 179"/>
                  <a:gd name="T29" fmla="*/ 70 h 114"/>
                  <a:gd name="T30" fmla="*/ 38 w 179"/>
                  <a:gd name="T31" fmla="*/ 59 h 114"/>
                  <a:gd name="T32" fmla="*/ 61 w 179"/>
                  <a:gd name="T33" fmla="*/ 47 h 114"/>
                  <a:gd name="T34" fmla="*/ 82 w 179"/>
                  <a:gd name="T35" fmla="*/ 38 h 114"/>
                  <a:gd name="T36" fmla="*/ 105 w 179"/>
                  <a:gd name="T37" fmla="*/ 28 h 114"/>
                  <a:gd name="T38" fmla="*/ 128 w 179"/>
                  <a:gd name="T39" fmla="*/ 19 h 114"/>
                  <a:gd name="T40" fmla="*/ 150 w 179"/>
                  <a:gd name="T41" fmla="*/ 9 h 114"/>
                  <a:gd name="T42" fmla="*/ 171 w 179"/>
                  <a:gd name="T43" fmla="*/ 0 h 114"/>
                  <a:gd name="T44" fmla="*/ 179 w 179"/>
                  <a:gd name="T45" fmla="*/ 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9" h="114">
                    <a:moveTo>
                      <a:pt x="179" y="6"/>
                    </a:moveTo>
                    <a:lnTo>
                      <a:pt x="167" y="23"/>
                    </a:lnTo>
                    <a:lnTo>
                      <a:pt x="152" y="38"/>
                    </a:lnTo>
                    <a:lnTo>
                      <a:pt x="137" y="53"/>
                    </a:lnTo>
                    <a:lnTo>
                      <a:pt x="129" y="70"/>
                    </a:lnTo>
                    <a:lnTo>
                      <a:pt x="120" y="78"/>
                    </a:lnTo>
                    <a:lnTo>
                      <a:pt x="110" y="85"/>
                    </a:lnTo>
                    <a:lnTo>
                      <a:pt x="101" y="91"/>
                    </a:lnTo>
                    <a:lnTo>
                      <a:pt x="92" y="95"/>
                    </a:lnTo>
                    <a:lnTo>
                      <a:pt x="80" y="100"/>
                    </a:lnTo>
                    <a:lnTo>
                      <a:pt x="69" y="104"/>
                    </a:lnTo>
                    <a:lnTo>
                      <a:pt x="59" y="108"/>
                    </a:lnTo>
                    <a:lnTo>
                      <a:pt x="48" y="114"/>
                    </a:lnTo>
                    <a:lnTo>
                      <a:pt x="0" y="81"/>
                    </a:lnTo>
                    <a:lnTo>
                      <a:pt x="19" y="70"/>
                    </a:lnTo>
                    <a:lnTo>
                      <a:pt x="38" y="59"/>
                    </a:lnTo>
                    <a:lnTo>
                      <a:pt x="61" y="47"/>
                    </a:lnTo>
                    <a:lnTo>
                      <a:pt x="82" y="38"/>
                    </a:lnTo>
                    <a:lnTo>
                      <a:pt x="105" y="28"/>
                    </a:lnTo>
                    <a:lnTo>
                      <a:pt x="128" y="19"/>
                    </a:lnTo>
                    <a:lnTo>
                      <a:pt x="150" y="9"/>
                    </a:lnTo>
                    <a:lnTo>
                      <a:pt x="171" y="0"/>
                    </a:lnTo>
                    <a:lnTo>
                      <a:pt x="179" y="6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1"/>
              <p:cNvSpPr>
                <a:spLocks/>
              </p:cNvSpPr>
              <p:nvPr/>
            </p:nvSpPr>
            <p:spPr bwMode="auto">
              <a:xfrm>
                <a:off x="2290763" y="2627313"/>
                <a:ext cx="134938" cy="57150"/>
              </a:xfrm>
              <a:custGeom>
                <a:avLst/>
                <a:gdLst>
                  <a:gd name="T0" fmla="*/ 169 w 169"/>
                  <a:gd name="T1" fmla="*/ 38 h 72"/>
                  <a:gd name="T2" fmla="*/ 154 w 169"/>
                  <a:gd name="T3" fmla="*/ 41 h 72"/>
                  <a:gd name="T4" fmla="*/ 137 w 169"/>
                  <a:gd name="T5" fmla="*/ 47 h 72"/>
                  <a:gd name="T6" fmla="*/ 122 w 169"/>
                  <a:gd name="T7" fmla="*/ 53 h 72"/>
                  <a:gd name="T8" fmla="*/ 105 w 169"/>
                  <a:gd name="T9" fmla="*/ 56 h 72"/>
                  <a:gd name="T10" fmla="*/ 90 w 169"/>
                  <a:gd name="T11" fmla="*/ 62 h 72"/>
                  <a:gd name="T12" fmla="*/ 72 w 169"/>
                  <a:gd name="T13" fmla="*/ 66 h 72"/>
                  <a:gd name="T14" fmla="*/ 55 w 169"/>
                  <a:gd name="T15" fmla="*/ 70 h 72"/>
                  <a:gd name="T16" fmla="*/ 38 w 169"/>
                  <a:gd name="T17" fmla="*/ 72 h 72"/>
                  <a:gd name="T18" fmla="*/ 27 w 169"/>
                  <a:gd name="T19" fmla="*/ 66 h 72"/>
                  <a:gd name="T20" fmla="*/ 17 w 169"/>
                  <a:gd name="T21" fmla="*/ 58 h 72"/>
                  <a:gd name="T22" fmla="*/ 6 w 169"/>
                  <a:gd name="T23" fmla="*/ 49 h 72"/>
                  <a:gd name="T24" fmla="*/ 0 w 169"/>
                  <a:gd name="T25" fmla="*/ 41 h 72"/>
                  <a:gd name="T26" fmla="*/ 16 w 169"/>
                  <a:gd name="T27" fmla="*/ 38 h 72"/>
                  <a:gd name="T28" fmla="*/ 33 w 169"/>
                  <a:gd name="T29" fmla="*/ 32 h 72"/>
                  <a:gd name="T30" fmla="*/ 48 w 169"/>
                  <a:gd name="T31" fmla="*/ 26 h 72"/>
                  <a:gd name="T32" fmla="*/ 63 w 169"/>
                  <a:gd name="T33" fmla="*/ 20 h 72"/>
                  <a:gd name="T34" fmla="*/ 78 w 169"/>
                  <a:gd name="T35" fmla="*/ 13 h 72"/>
                  <a:gd name="T36" fmla="*/ 93 w 169"/>
                  <a:gd name="T37" fmla="*/ 7 h 72"/>
                  <a:gd name="T38" fmla="*/ 108 w 169"/>
                  <a:gd name="T39" fmla="*/ 3 h 72"/>
                  <a:gd name="T40" fmla="*/ 124 w 169"/>
                  <a:gd name="T41" fmla="*/ 0 h 72"/>
                  <a:gd name="T42" fmla="*/ 169 w 169"/>
                  <a:gd name="T43" fmla="*/ 3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9" h="72">
                    <a:moveTo>
                      <a:pt x="169" y="38"/>
                    </a:moveTo>
                    <a:lnTo>
                      <a:pt x="154" y="41"/>
                    </a:lnTo>
                    <a:lnTo>
                      <a:pt x="137" y="47"/>
                    </a:lnTo>
                    <a:lnTo>
                      <a:pt x="122" y="53"/>
                    </a:lnTo>
                    <a:lnTo>
                      <a:pt x="105" y="56"/>
                    </a:lnTo>
                    <a:lnTo>
                      <a:pt x="90" y="62"/>
                    </a:lnTo>
                    <a:lnTo>
                      <a:pt x="72" y="66"/>
                    </a:lnTo>
                    <a:lnTo>
                      <a:pt x="55" y="70"/>
                    </a:lnTo>
                    <a:lnTo>
                      <a:pt x="38" y="72"/>
                    </a:lnTo>
                    <a:lnTo>
                      <a:pt x="27" y="66"/>
                    </a:lnTo>
                    <a:lnTo>
                      <a:pt x="17" y="58"/>
                    </a:lnTo>
                    <a:lnTo>
                      <a:pt x="6" y="49"/>
                    </a:lnTo>
                    <a:lnTo>
                      <a:pt x="0" y="41"/>
                    </a:lnTo>
                    <a:lnTo>
                      <a:pt x="16" y="38"/>
                    </a:lnTo>
                    <a:lnTo>
                      <a:pt x="33" y="32"/>
                    </a:lnTo>
                    <a:lnTo>
                      <a:pt x="48" y="26"/>
                    </a:lnTo>
                    <a:lnTo>
                      <a:pt x="63" y="20"/>
                    </a:lnTo>
                    <a:lnTo>
                      <a:pt x="78" y="13"/>
                    </a:lnTo>
                    <a:lnTo>
                      <a:pt x="93" y="7"/>
                    </a:lnTo>
                    <a:lnTo>
                      <a:pt x="108" y="3"/>
                    </a:lnTo>
                    <a:lnTo>
                      <a:pt x="124" y="0"/>
                    </a:lnTo>
                    <a:lnTo>
                      <a:pt x="169" y="38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22"/>
              <p:cNvSpPr>
                <a:spLocks/>
              </p:cNvSpPr>
              <p:nvPr/>
            </p:nvSpPr>
            <p:spPr bwMode="auto">
              <a:xfrm>
                <a:off x="2352675" y="2673350"/>
                <a:ext cx="133350" cy="57150"/>
              </a:xfrm>
              <a:custGeom>
                <a:avLst/>
                <a:gdLst>
                  <a:gd name="T0" fmla="*/ 169 w 169"/>
                  <a:gd name="T1" fmla="*/ 36 h 72"/>
                  <a:gd name="T2" fmla="*/ 146 w 169"/>
                  <a:gd name="T3" fmla="*/ 40 h 72"/>
                  <a:gd name="T4" fmla="*/ 123 w 169"/>
                  <a:gd name="T5" fmla="*/ 48 h 72"/>
                  <a:gd name="T6" fmla="*/ 101 w 169"/>
                  <a:gd name="T7" fmla="*/ 59 h 72"/>
                  <a:gd name="T8" fmla="*/ 78 w 169"/>
                  <a:gd name="T9" fmla="*/ 69 h 72"/>
                  <a:gd name="T10" fmla="*/ 55 w 169"/>
                  <a:gd name="T11" fmla="*/ 72 h 72"/>
                  <a:gd name="T12" fmla="*/ 34 w 169"/>
                  <a:gd name="T13" fmla="*/ 71 h 72"/>
                  <a:gd name="T14" fmla="*/ 15 w 169"/>
                  <a:gd name="T15" fmla="*/ 59 h 72"/>
                  <a:gd name="T16" fmla="*/ 0 w 169"/>
                  <a:gd name="T17" fmla="*/ 33 h 72"/>
                  <a:gd name="T18" fmla="*/ 21 w 169"/>
                  <a:gd name="T19" fmla="*/ 31 h 72"/>
                  <a:gd name="T20" fmla="*/ 44 w 169"/>
                  <a:gd name="T21" fmla="*/ 23 h 72"/>
                  <a:gd name="T22" fmla="*/ 67 w 169"/>
                  <a:gd name="T23" fmla="*/ 14 h 72"/>
                  <a:gd name="T24" fmla="*/ 91 w 169"/>
                  <a:gd name="T25" fmla="*/ 6 h 72"/>
                  <a:gd name="T26" fmla="*/ 112 w 169"/>
                  <a:gd name="T27" fmla="*/ 0 h 72"/>
                  <a:gd name="T28" fmla="*/ 133 w 169"/>
                  <a:gd name="T29" fmla="*/ 2 h 72"/>
                  <a:gd name="T30" fmla="*/ 152 w 169"/>
                  <a:gd name="T31" fmla="*/ 14 h 72"/>
                  <a:gd name="T32" fmla="*/ 169 w 169"/>
                  <a:gd name="T33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9" h="72">
                    <a:moveTo>
                      <a:pt x="169" y="36"/>
                    </a:moveTo>
                    <a:lnTo>
                      <a:pt x="146" y="40"/>
                    </a:lnTo>
                    <a:lnTo>
                      <a:pt x="123" y="48"/>
                    </a:lnTo>
                    <a:lnTo>
                      <a:pt x="101" y="59"/>
                    </a:lnTo>
                    <a:lnTo>
                      <a:pt x="78" y="69"/>
                    </a:lnTo>
                    <a:lnTo>
                      <a:pt x="55" y="72"/>
                    </a:lnTo>
                    <a:lnTo>
                      <a:pt x="34" y="71"/>
                    </a:lnTo>
                    <a:lnTo>
                      <a:pt x="15" y="59"/>
                    </a:lnTo>
                    <a:lnTo>
                      <a:pt x="0" y="33"/>
                    </a:lnTo>
                    <a:lnTo>
                      <a:pt x="21" y="31"/>
                    </a:lnTo>
                    <a:lnTo>
                      <a:pt x="44" y="23"/>
                    </a:lnTo>
                    <a:lnTo>
                      <a:pt x="67" y="14"/>
                    </a:lnTo>
                    <a:lnTo>
                      <a:pt x="91" y="6"/>
                    </a:lnTo>
                    <a:lnTo>
                      <a:pt x="112" y="0"/>
                    </a:lnTo>
                    <a:lnTo>
                      <a:pt x="133" y="2"/>
                    </a:lnTo>
                    <a:lnTo>
                      <a:pt x="152" y="14"/>
                    </a:lnTo>
                    <a:lnTo>
                      <a:pt x="169" y="36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23"/>
              <p:cNvSpPr>
                <a:spLocks/>
              </p:cNvSpPr>
              <p:nvPr/>
            </p:nvSpPr>
            <p:spPr bwMode="auto">
              <a:xfrm>
                <a:off x="2217738" y="2674938"/>
                <a:ext cx="34925" cy="25400"/>
              </a:xfrm>
              <a:custGeom>
                <a:avLst/>
                <a:gdLst>
                  <a:gd name="T0" fmla="*/ 42 w 44"/>
                  <a:gd name="T1" fmla="*/ 0 h 33"/>
                  <a:gd name="T2" fmla="*/ 44 w 44"/>
                  <a:gd name="T3" fmla="*/ 12 h 33"/>
                  <a:gd name="T4" fmla="*/ 36 w 44"/>
                  <a:gd name="T5" fmla="*/ 19 h 33"/>
                  <a:gd name="T6" fmla="*/ 27 w 44"/>
                  <a:gd name="T7" fmla="*/ 25 h 33"/>
                  <a:gd name="T8" fmla="*/ 21 w 44"/>
                  <a:gd name="T9" fmla="*/ 33 h 33"/>
                  <a:gd name="T10" fmla="*/ 16 w 44"/>
                  <a:gd name="T11" fmla="*/ 33 h 33"/>
                  <a:gd name="T12" fmla="*/ 10 w 44"/>
                  <a:gd name="T13" fmla="*/ 29 h 33"/>
                  <a:gd name="T14" fmla="*/ 4 w 44"/>
                  <a:gd name="T15" fmla="*/ 25 h 33"/>
                  <a:gd name="T16" fmla="*/ 0 w 44"/>
                  <a:gd name="T17" fmla="*/ 19 h 33"/>
                  <a:gd name="T18" fmla="*/ 8 w 44"/>
                  <a:gd name="T19" fmla="*/ 12 h 33"/>
                  <a:gd name="T20" fmla="*/ 17 w 44"/>
                  <a:gd name="T21" fmla="*/ 4 h 33"/>
                  <a:gd name="T22" fmla="*/ 29 w 44"/>
                  <a:gd name="T23" fmla="*/ 0 h 33"/>
                  <a:gd name="T24" fmla="*/ 42 w 44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33">
                    <a:moveTo>
                      <a:pt x="42" y="0"/>
                    </a:moveTo>
                    <a:lnTo>
                      <a:pt x="44" y="12"/>
                    </a:lnTo>
                    <a:lnTo>
                      <a:pt x="36" y="19"/>
                    </a:lnTo>
                    <a:lnTo>
                      <a:pt x="27" y="25"/>
                    </a:lnTo>
                    <a:lnTo>
                      <a:pt x="21" y="33"/>
                    </a:lnTo>
                    <a:lnTo>
                      <a:pt x="16" y="33"/>
                    </a:lnTo>
                    <a:lnTo>
                      <a:pt x="10" y="29"/>
                    </a:lnTo>
                    <a:lnTo>
                      <a:pt x="4" y="25"/>
                    </a:lnTo>
                    <a:lnTo>
                      <a:pt x="0" y="19"/>
                    </a:lnTo>
                    <a:lnTo>
                      <a:pt x="8" y="12"/>
                    </a:lnTo>
                    <a:lnTo>
                      <a:pt x="17" y="4"/>
                    </a:lnTo>
                    <a:lnTo>
                      <a:pt x="29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24"/>
              <p:cNvSpPr>
                <a:spLocks/>
              </p:cNvSpPr>
              <p:nvPr/>
            </p:nvSpPr>
            <p:spPr bwMode="auto">
              <a:xfrm>
                <a:off x="2119313" y="2700338"/>
                <a:ext cx="1560513" cy="1116013"/>
              </a:xfrm>
              <a:custGeom>
                <a:avLst/>
                <a:gdLst>
                  <a:gd name="T0" fmla="*/ 232 w 1965"/>
                  <a:gd name="T1" fmla="*/ 102 h 1405"/>
                  <a:gd name="T2" fmla="*/ 262 w 1965"/>
                  <a:gd name="T3" fmla="*/ 115 h 1405"/>
                  <a:gd name="T4" fmla="*/ 281 w 1965"/>
                  <a:gd name="T5" fmla="*/ 140 h 1405"/>
                  <a:gd name="T6" fmla="*/ 330 w 1965"/>
                  <a:gd name="T7" fmla="*/ 166 h 1405"/>
                  <a:gd name="T8" fmla="*/ 374 w 1965"/>
                  <a:gd name="T9" fmla="*/ 201 h 1405"/>
                  <a:gd name="T10" fmla="*/ 427 w 1965"/>
                  <a:gd name="T11" fmla="*/ 235 h 1405"/>
                  <a:gd name="T12" fmla="*/ 491 w 1965"/>
                  <a:gd name="T13" fmla="*/ 278 h 1405"/>
                  <a:gd name="T14" fmla="*/ 554 w 1965"/>
                  <a:gd name="T15" fmla="*/ 324 h 1405"/>
                  <a:gd name="T16" fmla="*/ 615 w 1965"/>
                  <a:gd name="T17" fmla="*/ 371 h 1405"/>
                  <a:gd name="T18" fmla="*/ 675 w 1965"/>
                  <a:gd name="T19" fmla="*/ 417 h 1405"/>
                  <a:gd name="T20" fmla="*/ 740 w 1965"/>
                  <a:gd name="T21" fmla="*/ 462 h 1405"/>
                  <a:gd name="T22" fmla="*/ 804 w 1965"/>
                  <a:gd name="T23" fmla="*/ 514 h 1405"/>
                  <a:gd name="T24" fmla="*/ 875 w 1965"/>
                  <a:gd name="T25" fmla="*/ 565 h 1405"/>
                  <a:gd name="T26" fmla="*/ 947 w 1965"/>
                  <a:gd name="T27" fmla="*/ 624 h 1405"/>
                  <a:gd name="T28" fmla="*/ 1078 w 1965"/>
                  <a:gd name="T29" fmla="*/ 707 h 1405"/>
                  <a:gd name="T30" fmla="*/ 1203 w 1965"/>
                  <a:gd name="T31" fmla="*/ 798 h 1405"/>
                  <a:gd name="T32" fmla="*/ 1328 w 1965"/>
                  <a:gd name="T33" fmla="*/ 889 h 1405"/>
                  <a:gd name="T34" fmla="*/ 1451 w 1965"/>
                  <a:gd name="T35" fmla="*/ 984 h 1405"/>
                  <a:gd name="T36" fmla="*/ 1576 w 1965"/>
                  <a:gd name="T37" fmla="*/ 1075 h 1405"/>
                  <a:gd name="T38" fmla="*/ 1734 w 1965"/>
                  <a:gd name="T39" fmla="*/ 1202 h 1405"/>
                  <a:gd name="T40" fmla="*/ 1772 w 1965"/>
                  <a:gd name="T41" fmla="*/ 1237 h 1405"/>
                  <a:gd name="T42" fmla="*/ 1815 w 1965"/>
                  <a:gd name="T43" fmla="*/ 1269 h 1405"/>
                  <a:gd name="T44" fmla="*/ 1865 w 1965"/>
                  <a:gd name="T45" fmla="*/ 1305 h 1405"/>
                  <a:gd name="T46" fmla="*/ 1918 w 1965"/>
                  <a:gd name="T47" fmla="*/ 1343 h 1405"/>
                  <a:gd name="T48" fmla="*/ 1965 w 1965"/>
                  <a:gd name="T49" fmla="*/ 1386 h 1405"/>
                  <a:gd name="T50" fmla="*/ 1933 w 1965"/>
                  <a:gd name="T51" fmla="*/ 1398 h 1405"/>
                  <a:gd name="T52" fmla="*/ 1899 w 1965"/>
                  <a:gd name="T53" fmla="*/ 1402 h 1405"/>
                  <a:gd name="T54" fmla="*/ 1834 w 1965"/>
                  <a:gd name="T55" fmla="*/ 1381 h 1405"/>
                  <a:gd name="T56" fmla="*/ 1711 w 1965"/>
                  <a:gd name="T57" fmla="*/ 1297 h 1405"/>
                  <a:gd name="T58" fmla="*/ 1590 w 1965"/>
                  <a:gd name="T59" fmla="*/ 1204 h 1405"/>
                  <a:gd name="T60" fmla="*/ 1470 w 1965"/>
                  <a:gd name="T61" fmla="*/ 1109 h 1405"/>
                  <a:gd name="T62" fmla="*/ 1351 w 1965"/>
                  <a:gd name="T63" fmla="*/ 1013 h 1405"/>
                  <a:gd name="T64" fmla="*/ 1229 w 1965"/>
                  <a:gd name="T65" fmla="*/ 922 h 1405"/>
                  <a:gd name="T66" fmla="*/ 1207 w 1965"/>
                  <a:gd name="T67" fmla="*/ 893 h 1405"/>
                  <a:gd name="T68" fmla="*/ 1136 w 1965"/>
                  <a:gd name="T69" fmla="*/ 853 h 1405"/>
                  <a:gd name="T70" fmla="*/ 1053 w 1965"/>
                  <a:gd name="T71" fmla="*/ 793 h 1405"/>
                  <a:gd name="T72" fmla="*/ 969 w 1965"/>
                  <a:gd name="T73" fmla="*/ 732 h 1405"/>
                  <a:gd name="T74" fmla="*/ 886 w 1965"/>
                  <a:gd name="T75" fmla="*/ 673 h 1405"/>
                  <a:gd name="T76" fmla="*/ 802 w 1965"/>
                  <a:gd name="T77" fmla="*/ 614 h 1405"/>
                  <a:gd name="T78" fmla="*/ 719 w 1965"/>
                  <a:gd name="T79" fmla="*/ 555 h 1405"/>
                  <a:gd name="T80" fmla="*/ 636 w 1965"/>
                  <a:gd name="T81" fmla="*/ 491 h 1405"/>
                  <a:gd name="T82" fmla="*/ 548 w 1965"/>
                  <a:gd name="T83" fmla="*/ 430 h 1405"/>
                  <a:gd name="T84" fmla="*/ 463 w 1965"/>
                  <a:gd name="T85" fmla="*/ 368 h 1405"/>
                  <a:gd name="T86" fmla="*/ 378 w 1965"/>
                  <a:gd name="T87" fmla="*/ 305 h 1405"/>
                  <a:gd name="T88" fmla="*/ 294 w 1965"/>
                  <a:gd name="T89" fmla="*/ 239 h 1405"/>
                  <a:gd name="T90" fmla="*/ 290 w 1965"/>
                  <a:gd name="T91" fmla="*/ 216 h 1405"/>
                  <a:gd name="T92" fmla="*/ 252 w 1965"/>
                  <a:gd name="T93" fmla="*/ 210 h 1405"/>
                  <a:gd name="T94" fmla="*/ 214 w 1965"/>
                  <a:gd name="T95" fmla="*/ 182 h 1405"/>
                  <a:gd name="T96" fmla="*/ 175 w 1965"/>
                  <a:gd name="T97" fmla="*/ 159 h 1405"/>
                  <a:gd name="T98" fmla="*/ 110 w 1965"/>
                  <a:gd name="T99" fmla="*/ 115 h 1405"/>
                  <a:gd name="T100" fmla="*/ 44 w 1965"/>
                  <a:gd name="T101" fmla="*/ 72 h 1405"/>
                  <a:gd name="T102" fmla="*/ 8 w 1965"/>
                  <a:gd name="T103" fmla="*/ 34 h 1405"/>
                  <a:gd name="T104" fmla="*/ 34 w 1965"/>
                  <a:gd name="T105" fmla="*/ 17 h 1405"/>
                  <a:gd name="T106" fmla="*/ 65 w 1965"/>
                  <a:gd name="T107" fmla="*/ 5 h 1405"/>
                  <a:gd name="T108" fmla="*/ 110 w 1965"/>
                  <a:gd name="T109" fmla="*/ 19 h 1405"/>
                  <a:gd name="T110" fmla="*/ 163 w 1965"/>
                  <a:gd name="T111" fmla="*/ 56 h 1405"/>
                  <a:gd name="T112" fmla="*/ 209 w 1965"/>
                  <a:gd name="T113" fmla="*/ 98 h 1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65" h="1405">
                    <a:moveTo>
                      <a:pt x="209" y="98"/>
                    </a:moveTo>
                    <a:lnTo>
                      <a:pt x="220" y="100"/>
                    </a:lnTo>
                    <a:lnTo>
                      <a:pt x="232" y="102"/>
                    </a:lnTo>
                    <a:lnTo>
                      <a:pt x="241" y="106"/>
                    </a:lnTo>
                    <a:lnTo>
                      <a:pt x="252" y="110"/>
                    </a:lnTo>
                    <a:lnTo>
                      <a:pt x="262" y="115"/>
                    </a:lnTo>
                    <a:lnTo>
                      <a:pt x="269" y="123"/>
                    </a:lnTo>
                    <a:lnTo>
                      <a:pt x="277" y="130"/>
                    </a:lnTo>
                    <a:lnTo>
                      <a:pt x="281" y="140"/>
                    </a:lnTo>
                    <a:lnTo>
                      <a:pt x="298" y="148"/>
                    </a:lnTo>
                    <a:lnTo>
                      <a:pt x="315" y="155"/>
                    </a:lnTo>
                    <a:lnTo>
                      <a:pt x="330" y="166"/>
                    </a:lnTo>
                    <a:lnTo>
                      <a:pt x="345" y="178"/>
                    </a:lnTo>
                    <a:lnTo>
                      <a:pt x="359" y="189"/>
                    </a:lnTo>
                    <a:lnTo>
                      <a:pt x="374" y="201"/>
                    </a:lnTo>
                    <a:lnTo>
                      <a:pt x="389" y="212"/>
                    </a:lnTo>
                    <a:lnTo>
                      <a:pt x="404" y="222"/>
                    </a:lnTo>
                    <a:lnTo>
                      <a:pt x="427" y="235"/>
                    </a:lnTo>
                    <a:lnTo>
                      <a:pt x="448" y="248"/>
                    </a:lnTo>
                    <a:lnTo>
                      <a:pt x="471" y="263"/>
                    </a:lnTo>
                    <a:lnTo>
                      <a:pt x="491" y="278"/>
                    </a:lnTo>
                    <a:lnTo>
                      <a:pt x="512" y="294"/>
                    </a:lnTo>
                    <a:lnTo>
                      <a:pt x="533" y="309"/>
                    </a:lnTo>
                    <a:lnTo>
                      <a:pt x="554" y="324"/>
                    </a:lnTo>
                    <a:lnTo>
                      <a:pt x="573" y="339"/>
                    </a:lnTo>
                    <a:lnTo>
                      <a:pt x="594" y="354"/>
                    </a:lnTo>
                    <a:lnTo>
                      <a:pt x="615" y="371"/>
                    </a:lnTo>
                    <a:lnTo>
                      <a:pt x="634" y="387"/>
                    </a:lnTo>
                    <a:lnTo>
                      <a:pt x="655" y="402"/>
                    </a:lnTo>
                    <a:lnTo>
                      <a:pt x="675" y="417"/>
                    </a:lnTo>
                    <a:lnTo>
                      <a:pt x="696" y="432"/>
                    </a:lnTo>
                    <a:lnTo>
                      <a:pt x="717" y="447"/>
                    </a:lnTo>
                    <a:lnTo>
                      <a:pt x="740" y="462"/>
                    </a:lnTo>
                    <a:lnTo>
                      <a:pt x="761" y="480"/>
                    </a:lnTo>
                    <a:lnTo>
                      <a:pt x="784" y="497"/>
                    </a:lnTo>
                    <a:lnTo>
                      <a:pt x="804" y="514"/>
                    </a:lnTo>
                    <a:lnTo>
                      <a:pt x="827" y="531"/>
                    </a:lnTo>
                    <a:lnTo>
                      <a:pt x="852" y="548"/>
                    </a:lnTo>
                    <a:lnTo>
                      <a:pt x="875" y="565"/>
                    </a:lnTo>
                    <a:lnTo>
                      <a:pt x="897" y="580"/>
                    </a:lnTo>
                    <a:lnTo>
                      <a:pt x="920" y="595"/>
                    </a:lnTo>
                    <a:lnTo>
                      <a:pt x="947" y="624"/>
                    </a:lnTo>
                    <a:lnTo>
                      <a:pt x="990" y="650"/>
                    </a:lnTo>
                    <a:lnTo>
                      <a:pt x="1034" y="679"/>
                    </a:lnTo>
                    <a:lnTo>
                      <a:pt x="1078" y="707"/>
                    </a:lnTo>
                    <a:lnTo>
                      <a:pt x="1119" y="738"/>
                    </a:lnTo>
                    <a:lnTo>
                      <a:pt x="1161" y="768"/>
                    </a:lnTo>
                    <a:lnTo>
                      <a:pt x="1203" y="798"/>
                    </a:lnTo>
                    <a:lnTo>
                      <a:pt x="1244" y="829"/>
                    </a:lnTo>
                    <a:lnTo>
                      <a:pt x="1286" y="859"/>
                    </a:lnTo>
                    <a:lnTo>
                      <a:pt x="1328" y="889"/>
                    </a:lnTo>
                    <a:lnTo>
                      <a:pt x="1368" y="922"/>
                    </a:lnTo>
                    <a:lnTo>
                      <a:pt x="1409" y="952"/>
                    </a:lnTo>
                    <a:lnTo>
                      <a:pt x="1451" y="984"/>
                    </a:lnTo>
                    <a:lnTo>
                      <a:pt x="1491" y="1015"/>
                    </a:lnTo>
                    <a:lnTo>
                      <a:pt x="1533" y="1045"/>
                    </a:lnTo>
                    <a:lnTo>
                      <a:pt x="1576" y="1075"/>
                    </a:lnTo>
                    <a:lnTo>
                      <a:pt x="1618" y="1106"/>
                    </a:lnTo>
                    <a:lnTo>
                      <a:pt x="1726" y="1187"/>
                    </a:lnTo>
                    <a:lnTo>
                      <a:pt x="1734" y="1202"/>
                    </a:lnTo>
                    <a:lnTo>
                      <a:pt x="1745" y="1216"/>
                    </a:lnTo>
                    <a:lnTo>
                      <a:pt x="1758" y="1227"/>
                    </a:lnTo>
                    <a:lnTo>
                      <a:pt x="1772" y="1237"/>
                    </a:lnTo>
                    <a:lnTo>
                      <a:pt x="1787" y="1248"/>
                    </a:lnTo>
                    <a:lnTo>
                      <a:pt x="1800" y="1257"/>
                    </a:lnTo>
                    <a:lnTo>
                      <a:pt x="1815" y="1269"/>
                    </a:lnTo>
                    <a:lnTo>
                      <a:pt x="1829" y="1280"/>
                    </a:lnTo>
                    <a:lnTo>
                      <a:pt x="1846" y="1292"/>
                    </a:lnTo>
                    <a:lnTo>
                      <a:pt x="1865" y="1305"/>
                    </a:lnTo>
                    <a:lnTo>
                      <a:pt x="1884" y="1316"/>
                    </a:lnTo>
                    <a:lnTo>
                      <a:pt x="1901" y="1330"/>
                    </a:lnTo>
                    <a:lnTo>
                      <a:pt x="1918" y="1343"/>
                    </a:lnTo>
                    <a:lnTo>
                      <a:pt x="1935" y="1356"/>
                    </a:lnTo>
                    <a:lnTo>
                      <a:pt x="1950" y="1371"/>
                    </a:lnTo>
                    <a:lnTo>
                      <a:pt x="1965" y="1386"/>
                    </a:lnTo>
                    <a:lnTo>
                      <a:pt x="1956" y="1392"/>
                    </a:lnTo>
                    <a:lnTo>
                      <a:pt x="1944" y="1396"/>
                    </a:lnTo>
                    <a:lnTo>
                      <a:pt x="1933" y="1398"/>
                    </a:lnTo>
                    <a:lnTo>
                      <a:pt x="1922" y="1398"/>
                    </a:lnTo>
                    <a:lnTo>
                      <a:pt x="1910" y="1400"/>
                    </a:lnTo>
                    <a:lnTo>
                      <a:pt x="1899" y="1402"/>
                    </a:lnTo>
                    <a:lnTo>
                      <a:pt x="1887" y="1403"/>
                    </a:lnTo>
                    <a:lnTo>
                      <a:pt x="1878" y="1405"/>
                    </a:lnTo>
                    <a:lnTo>
                      <a:pt x="1834" y="1381"/>
                    </a:lnTo>
                    <a:lnTo>
                      <a:pt x="1793" y="1354"/>
                    </a:lnTo>
                    <a:lnTo>
                      <a:pt x="1751" y="1326"/>
                    </a:lnTo>
                    <a:lnTo>
                      <a:pt x="1711" y="1297"/>
                    </a:lnTo>
                    <a:lnTo>
                      <a:pt x="1669" y="1267"/>
                    </a:lnTo>
                    <a:lnTo>
                      <a:pt x="1629" y="1237"/>
                    </a:lnTo>
                    <a:lnTo>
                      <a:pt x="1590" y="1204"/>
                    </a:lnTo>
                    <a:lnTo>
                      <a:pt x="1550" y="1172"/>
                    </a:lnTo>
                    <a:lnTo>
                      <a:pt x="1510" y="1140"/>
                    </a:lnTo>
                    <a:lnTo>
                      <a:pt x="1470" y="1109"/>
                    </a:lnTo>
                    <a:lnTo>
                      <a:pt x="1430" y="1077"/>
                    </a:lnTo>
                    <a:lnTo>
                      <a:pt x="1390" y="1045"/>
                    </a:lnTo>
                    <a:lnTo>
                      <a:pt x="1351" y="1013"/>
                    </a:lnTo>
                    <a:lnTo>
                      <a:pt x="1311" y="982"/>
                    </a:lnTo>
                    <a:lnTo>
                      <a:pt x="1271" y="952"/>
                    </a:lnTo>
                    <a:lnTo>
                      <a:pt x="1229" y="922"/>
                    </a:lnTo>
                    <a:lnTo>
                      <a:pt x="1224" y="910"/>
                    </a:lnTo>
                    <a:lnTo>
                      <a:pt x="1216" y="899"/>
                    </a:lnTo>
                    <a:lnTo>
                      <a:pt x="1207" y="893"/>
                    </a:lnTo>
                    <a:lnTo>
                      <a:pt x="1191" y="893"/>
                    </a:lnTo>
                    <a:lnTo>
                      <a:pt x="1163" y="874"/>
                    </a:lnTo>
                    <a:lnTo>
                      <a:pt x="1136" y="853"/>
                    </a:lnTo>
                    <a:lnTo>
                      <a:pt x="1108" y="834"/>
                    </a:lnTo>
                    <a:lnTo>
                      <a:pt x="1079" y="813"/>
                    </a:lnTo>
                    <a:lnTo>
                      <a:pt x="1053" y="793"/>
                    </a:lnTo>
                    <a:lnTo>
                      <a:pt x="1024" y="772"/>
                    </a:lnTo>
                    <a:lnTo>
                      <a:pt x="998" y="753"/>
                    </a:lnTo>
                    <a:lnTo>
                      <a:pt x="969" y="732"/>
                    </a:lnTo>
                    <a:lnTo>
                      <a:pt x="941" y="713"/>
                    </a:lnTo>
                    <a:lnTo>
                      <a:pt x="914" y="692"/>
                    </a:lnTo>
                    <a:lnTo>
                      <a:pt x="886" y="673"/>
                    </a:lnTo>
                    <a:lnTo>
                      <a:pt x="859" y="652"/>
                    </a:lnTo>
                    <a:lnTo>
                      <a:pt x="831" y="633"/>
                    </a:lnTo>
                    <a:lnTo>
                      <a:pt x="802" y="614"/>
                    </a:lnTo>
                    <a:lnTo>
                      <a:pt x="776" y="595"/>
                    </a:lnTo>
                    <a:lnTo>
                      <a:pt x="747" y="578"/>
                    </a:lnTo>
                    <a:lnTo>
                      <a:pt x="719" y="555"/>
                    </a:lnTo>
                    <a:lnTo>
                      <a:pt x="691" y="535"/>
                    </a:lnTo>
                    <a:lnTo>
                      <a:pt x="664" y="514"/>
                    </a:lnTo>
                    <a:lnTo>
                      <a:pt x="636" y="491"/>
                    </a:lnTo>
                    <a:lnTo>
                      <a:pt x="607" y="470"/>
                    </a:lnTo>
                    <a:lnTo>
                      <a:pt x="577" y="451"/>
                    </a:lnTo>
                    <a:lnTo>
                      <a:pt x="548" y="430"/>
                    </a:lnTo>
                    <a:lnTo>
                      <a:pt x="520" y="409"/>
                    </a:lnTo>
                    <a:lnTo>
                      <a:pt x="491" y="388"/>
                    </a:lnTo>
                    <a:lnTo>
                      <a:pt x="463" y="368"/>
                    </a:lnTo>
                    <a:lnTo>
                      <a:pt x="435" y="347"/>
                    </a:lnTo>
                    <a:lnTo>
                      <a:pt x="406" y="326"/>
                    </a:lnTo>
                    <a:lnTo>
                      <a:pt x="378" y="305"/>
                    </a:lnTo>
                    <a:lnTo>
                      <a:pt x="349" y="282"/>
                    </a:lnTo>
                    <a:lnTo>
                      <a:pt x="323" y="261"/>
                    </a:lnTo>
                    <a:lnTo>
                      <a:pt x="294" y="239"/>
                    </a:lnTo>
                    <a:lnTo>
                      <a:pt x="294" y="231"/>
                    </a:lnTo>
                    <a:lnTo>
                      <a:pt x="294" y="223"/>
                    </a:lnTo>
                    <a:lnTo>
                      <a:pt x="290" y="216"/>
                    </a:lnTo>
                    <a:lnTo>
                      <a:pt x="281" y="214"/>
                    </a:lnTo>
                    <a:lnTo>
                      <a:pt x="266" y="216"/>
                    </a:lnTo>
                    <a:lnTo>
                      <a:pt x="252" y="210"/>
                    </a:lnTo>
                    <a:lnTo>
                      <a:pt x="239" y="203"/>
                    </a:lnTo>
                    <a:lnTo>
                      <a:pt x="226" y="193"/>
                    </a:lnTo>
                    <a:lnTo>
                      <a:pt x="214" y="182"/>
                    </a:lnTo>
                    <a:lnTo>
                      <a:pt x="201" y="172"/>
                    </a:lnTo>
                    <a:lnTo>
                      <a:pt x="188" y="163"/>
                    </a:lnTo>
                    <a:lnTo>
                      <a:pt x="175" y="159"/>
                    </a:lnTo>
                    <a:lnTo>
                      <a:pt x="154" y="144"/>
                    </a:lnTo>
                    <a:lnTo>
                      <a:pt x="131" y="129"/>
                    </a:lnTo>
                    <a:lnTo>
                      <a:pt x="110" y="115"/>
                    </a:lnTo>
                    <a:lnTo>
                      <a:pt x="87" y="102"/>
                    </a:lnTo>
                    <a:lnTo>
                      <a:pt x="65" y="87"/>
                    </a:lnTo>
                    <a:lnTo>
                      <a:pt x="44" y="72"/>
                    </a:lnTo>
                    <a:lnTo>
                      <a:pt x="21" y="56"/>
                    </a:lnTo>
                    <a:lnTo>
                      <a:pt x="0" y="39"/>
                    </a:lnTo>
                    <a:lnTo>
                      <a:pt x="8" y="34"/>
                    </a:lnTo>
                    <a:lnTo>
                      <a:pt x="15" y="26"/>
                    </a:lnTo>
                    <a:lnTo>
                      <a:pt x="25" y="22"/>
                    </a:lnTo>
                    <a:lnTo>
                      <a:pt x="34" y="17"/>
                    </a:lnTo>
                    <a:lnTo>
                      <a:pt x="44" y="13"/>
                    </a:lnTo>
                    <a:lnTo>
                      <a:pt x="55" y="9"/>
                    </a:lnTo>
                    <a:lnTo>
                      <a:pt x="65" y="5"/>
                    </a:lnTo>
                    <a:lnTo>
                      <a:pt x="74" y="0"/>
                    </a:lnTo>
                    <a:lnTo>
                      <a:pt x="93" y="9"/>
                    </a:lnTo>
                    <a:lnTo>
                      <a:pt x="110" y="19"/>
                    </a:lnTo>
                    <a:lnTo>
                      <a:pt x="129" y="30"/>
                    </a:lnTo>
                    <a:lnTo>
                      <a:pt x="146" y="43"/>
                    </a:lnTo>
                    <a:lnTo>
                      <a:pt x="163" y="56"/>
                    </a:lnTo>
                    <a:lnTo>
                      <a:pt x="178" y="70"/>
                    </a:lnTo>
                    <a:lnTo>
                      <a:pt x="194" y="85"/>
                    </a:lnTo>
                    <a:lnTo>
                      <a:pt x="209" y="98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25"/>
              <p:cNvSpPr>
                <a:spLocks/>
              </p:cNvSpPr>
              <p:nvPr/>
            </p:nvSpPr>
            <p:spPr bwMode="auto">
              <a:xfrm>
                <a:off x="2270125" y="2708275"/>
                <a:ext cx="41275" cy="31750"/>
              </a:xfrm>
              <a:custGeom>
                <a:avLst/>
                <a:gdLst>
                  <a:gd name="T0" fmla="*/ 53 w 53"/>
                  <a:gd name="T1" fmla="*/ 10 h 40"/>
                  <a:gd name="T2" fmla="*/ 49 w 53"/>
                  <a:gd name="T3" fmla="*/ 19 h 40"/>
                  <a:gd name="T4" fmla="*/ 42 w 53"/>
                  <a:gd name="T5" fmla="*/ 27 h 40"/>
                  <a:gd name="T6" fmla="*/ 32 w 53"/>
                  <a:gd name="T7" fmla="*/ 32 h 40"/>
                  <a:gd name="T8" fmla="*/ 23 w 53"/>
                  <a:gd name="T9" fmla="*/ 40 h 40"/>
                  <a:gd name="T10" fmla="*/ 15 w 53"/>
                  <a:gd name="T11" fmla="*/ 40 h 40"/>
                  <a:gd name="T12" fmla="*/ 9 w 53"/>
                  <a:gd name="T13" fmla="*/ 36 h 40"/>
                  <a:gd name="T14" fmla="*/ 4 w 53"/>
                  <a:gd name="T15" fmla="*/ 30 h 40"/>
                  <a:gd name="T16" fmla="*/ 0 w 53"/>
                  <a:gd name="T17" fmla="*/ 25 h 40"/>
                  <a:gd name="T18" fmla="*/ 13 w 53"/>
                  <a:gd name="T19" fmla="*/ 17 h 40"/>
                  <a:gd name="T20" fmla="*/ 26 w 53"/>
                  <a:gd name="T21" fmla="*/ 6 h 40"/>
                  <a:gd name="T22" fmla="*/ 40 w 53"/>
                  <a:gd name="T23" fmla="*/ 0 h 40"/>
                  <a:gd name="T24" fmla="*/ 53 w 53"/>
                  <a:gd name="T25" fmla="*/ 1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40">
                    <a:moveTo>
                      <a:pt x="53" y="10"/>
                    </a:moveTo>
                    <a:lnTo>
                      <a:pt x="49" y="19"/>
                    </a:lnTo>
                    <a:lnTo>
                      <a:pt x="42" y="27"/>
                    </a:lnTo>
                    <a:lnTo>
                      <a:pt x="32" y="32"/>
                    </a:lnTo>
                    <a:lnTo>
                      <a:pt x="23" y="40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4" y="30"/>
                    </a:lnTo>
                    <a:lnTo>
                      <a:pt x="0" y="25"/>
                    </a:lnTo>
                    <a:lnTo>
                      <a:pt x="13" y="17"/>
                    </a:lnTo>
                    <a:lnTo>
                      <a:pt x="26" y="6"/>
                    </a:lnTo>
                    <a:lnTo>
                      <a:pt x="40" y="0"/>
                    </a:lnTo>
                    <a:lnTo>
                      <a:pt x="53" y="1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26"/>
              <p:cNvSpPr>
                <a:spLocks/>
              </p:cNvSpPr>
              <p:nvPr/>
            </p:nvSpPr>
            <p:spPr bwMode="auto">
              <a:xfrm>
                <a:off x="2416175" y="2720975"/>
                <a:ext cx="141288" cy="63500"/>
              </a:xfrm>
              <a:custGeom>
                <a:avLst/>
                <a:gdLst>
                  <a:gd name="T0" fmla="*/ 178 w 178"/>
                  <a:gd name="T1" fmla="*/ 40 h 82"/>
                  <a:gd name="T2" fmla="*/ 167 w 178"/>
                  <a:gd name="T3" fmla="*/ 48 h 82"/>
                  <a:gd name="T4" fmla="*/ 155 w 178"/>
                  <a:gd name="T5" fmla="*/ 55 h 82"/>
                  <a:gd name="T6" fmla="*/ 142 w 178"/>
                  <a:gd name="T7" fmla="*/ 61 h 82"/>
                  <a:gd name="T8" fmla="*/ 127 w 178"/>
                  <a:gd name="T9" fmla="*/ 65 h 82"/>
                  <a:gd name="T10" fmla="*/ 112 w 178"/>
                  <a:gd name="T11" fmla="*/ 69 h 82"/>
                  <a:gd name="T12" fmla="*/ 97 w 178"/>
                  <a:gd name="T13" fmla="*/ 72 h 82"/>
                  <a:gd name="T14" fmla="*/ 81 w 178"/>
                  <a:gd name="T15" fmla="*/ 78 h 82"/>
                  <a:gd name="T16" fmla="*/ 68 w 178"/>
                  <a:gd name="T17" fmla="*/ 82 h 82"/>
                  <a:gd name="T18" fmla="*/ 0 w 178"/>
                  <a:gd name="T19" fmla="*/ 34 h 82"/>
                  <a:gd name="T20" fmla="*/ 13 w 178"/>
                  <a:gd name="T21" fmla="*/ 29 h 82"/>
                  <a:gd name="T22" fmla="*/ 26 w 178"/>
                  <a:gd name="T23" fmla="*/ 23 h 82"/>
                  <a:gd name="T24" fmla="*/ 40 w 178"/>
                  <a:gd name="T25" fmla="*/ 19 h 82"/>
                  <a:gd name="T26" fmla="*/ 55 w 178"/>
                  <a:gd name="T27" fmla="*/ 13 h 82"/>
                  <a:gd name="T28" fmla="*/ 70 w 178"/>
                  <a:gd name="T29" fmla="*/ 12 h 82"/>
                  <a:gd name="T30" fmla="*/ 85 w 178"/>
                  <a:gd name="T31" fmla="*/ 8 h 82"/>
                  <a:gd name="T32" fmla="*/ 100 w 178"/>
                  <a:gd name="T33" fmla="*/ 4 h 82"/>
                  <a:gd name="T34" fmla="*/ 116 w 178"/>
                  <a:gd name="T35" fmla="*/ 0 h 82"/>
                  <a:gd name="T36" fmla="*/ 125 w 178"/>
                  <a:gd name="T37" fmla="*/ 2 h 82"/>
                  <a:gd name="T38" fmla="*/ 133 w 178"/>
                  <a:gd name="T39" fmla="*/ 6 h 82"/>
                  <a:gd name="T40" fmla="*/ 140 w 178"/>
                  <a:gd name="T41" fmla="*/ 12 h 82"/>
                  <a:gd name="T42" fmla="*/ 148 w 178"/>
                  <a:gd name="T43" fmla="*/ 17 h 82"/>
                  <a:gd name="T44" fmla="*/ 155 w 178"/>
                  <a:gd name="T45" fmla="*/ 23 h 82"/>
                  <a:gd name="T46" fmla="*/ 163 w 178"/>
                  <a:gd name="T47" fmla="*/ 29 h 82"/>
                  <a:gd name="T48" fmla="*/ 171 w 178"/>
                  <a:gd name="T49" fmla="*/ 34 h 82"/>
                  <a:gd name="T50" fmla="*/ 178 w 178"/>
                  <a:gd name="T51" fmla="*/ 4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8" h="82">
                    <a:moveTo>
                      <a:pt x="178" y="40"/>
                    </a:moveTo>
                    <a:lnTo>
                      <a:pt x="167" y="48"/>
                    </a:lnTo>
                    <a:lnTo>
                      <a:pt x="155" y="55"/>
                    </a:lnTo>
                    <a:lnTo>
                      <a:pt x="142" y="61"/>
                    </a:lnTo>
                    <a:lnTo>
                      <a:pt x="127" y="65"/>
                    </a:lnTo>
                    <a:lnTo>
                      <a:pt x="112" y="69"/>
                    </a:lnTo>
                    <a:lnTo>
                      <a:pt x="97" y="72"/>
                    </a:lnTo>
                    <a:lnTo>
                      <a:pt x="81" y="78"/>
                    </a:lnTo>
                    <a:lnTo>
                      <a:pt x="68" y="82"/>
                    </a:lnTo>
                    <a:lnTo>
                      <a:pt x="0" y="34"/>
                    </a:lnTo>
                    <a:lnTo>
                      <a:pt x="13" y="29"/>
                    </a:lnTo>
                    <a:lnTo>
                      <a:pt x="26" y="23"/>
                    </a:lnTo>
                    <a:lnTo>
                      <a:pt x="40" y="19"/>
                    </a:lnTo>
                    <a:lnTo>
                      <a:pt x="55" y="13"/>
                    </a:lnTo>
                    <a:lnTo>
                      <a:pt x="70" y="12"/>
                    </a:lnTo>
                    <a:lnTo>
                      <a:pt x="85" y="8"/>
                    </a:lnTo>
                    <a:lnTo>
                      <a:pt x="100" y="4"/>
                    </a:lnTo>
                    <a:lnTo>
                      <a:pt x="116" y="0"/>
                    </a:lnTo>
                    <a:lnTo>
                      <a:pt x="125" y="2"/>
                    </a:lnTo>
                    <a:lnTo>
                      <a:pt x="133" y="6"/>
                    </a:lnTo>
                    <a:lnTo>
                      <a:pt x="140" y="12"/>
                    </a:lnTo>
                    <a:lnTo>
                      <a:pt x="148" y="17"/>
                    </a:lnTo>
                    <a:lnTo>
                      <a:pt x="155" y="23"/>
                    </a:lnTo>
                    <a:lnTo>
                      <a:pt x="163" y="29"/>
                    </a:lnTo>
                    <a:lnTo>
                      <a:pt x="171" y="34"/>
                    </a:lnTo>
                    <a:lnTo>
                      <a:pt x="178" y="4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27"/>
              <p:cNvSpPr>
                <a:spLocks/>
              </p:cNvSpPr>
              <p:nvPr/>
            </p:nvSpPr>
            <p:spPr bwMode="auto">
              <a:xfrm>
                <a:off x="1879600" y="2744788"/>
                <a:ext cx="915988" cy="546100"/>
              </a:xfrm>
              <a:custGeom>
                <a:avLst/>
                <a:gdLst>
                  <a:gd name="T0" fmla="*/ 197 w 1153"/>
                  <a:gd name="T1" fmla="*/ 91 h 688"/>
                  <a:gd name="T2" fmla="*/ 337 w 1153"/>
                  <a:gd name="T3" fmla="*/ 55 h 688"/>
                  <a:gd name="T4" fmla="*/ 305 w 1153"/>
                  <a:gd name="T5" fmla="*/ 127 h 688"/>
                  <a:gd name="T6" fmla="*/ 197 w 1153"/>
                  <a:gd name="T7" fmla="*/ 203 h 688"/>
                  <a:gd name="T8" fmla="*/ 436 w 1153"/>
                  <a:gd name="T9" fmla="*/ 115 h 688"/>
                  <a:gd name="T10" fmla="*/ 388 w 1153"/>
                  <a:gd name="T11" fmla="*/ 176 h 688"/>
                  <a:gd name="T12" fmla="*/ 273 w 1153"/>
                  <a:gd name="T13" fmla="*/ 258 h 688"/>
                  <a:gd name="T14" fmla="*/ 424 w 1153"/>
                  <a:gd name="T15" fmla="*/ 178 h 688"/>
                  <a:gd name="T16" fmla="*/ 512 w 1153"/>
                  <a:gd name="T17" fmla="*/ 184 h 688"/>
                  <a:gd name="T18" fmla="*/ 432 w 1153"/>
                  <a:gd name="T19" fmla="*/ 225 h 688"/>
                  <a:gd name="T20" fmla="*/ 495 w 1153"/>
                  <a:gd name="T21" fmla="*/ 216 h 688"/>
                  <a:gd name="T22" fmla="*/ 561 w 1153"/>
                  <a:gd name="T23" fmla="*/ 231 h 688"/>
                  <a:gd name="T24" fmla="*/ 529 w 1153"/>
                  <a:gd name="T25" fmla="*/ 269 h 688"/>
                  <a:gd name="T26" fmla="*/ 605 w 1153"/>
                  <a:gd name="T27" fmla="*/ 239 h 688"/>
                  <a:gd name="T28" fmla="*/ 612 w 1153"/>
                  <a:gd name="T29" fmla="*/ 282 h 688"/>
                  <a:gd name="T30" fmla="*/ 580 w 1153"/>
                  <a:gd name="T31" fmla="*/ 318 h 688"/>
                  <a:gd name="T32" fmla="*/ 648 w 1153"/>
                  <a:gd name="T33" fmla="*/ 290 h 688"/>
                  <a:gd name="T34" fmla="*/ 699 w 1153"/>
                  <a:gd name="T35" fmla="*/ 311 h 688"/>
                  <a:gd name="T36" fmla="*/ 605 w 1153"/>
                  <a:gd name="T37" fmla="*/ 371 h 688"/>
                  <a:gd name="T38" fmla="*/ 658 w 1153"/>
                  <a:gd name="T39" fmla="*/ 360 h 688"/>
                  <a:gd name="T40" fmla="*/ 773 w 1153"/>
                  <a:gd name="T41" fmla="*/ 371 h 688"/>
                  <a:gd name="T42" fmla="*/ 648 w 1153"/>
                  <a:gd name="T43" fmla="*/ 455 h 688"/>
                  <a:gd name="T44" fmla="*/ 643 w 1153"/>
                  <a:gd name="T45" fmla="*/ 481 h 688"/>
                  <a:gd name="T46" fmla="*/ 798 w 1153"/>
                  <a:gd name="T47" fmla="*/ 392 h 688"/>
                  <a:gd name="T48" fmla="*/ 847 w 1153"/>
                  <a:gd name="T49" fmla="*/ 423 h 688"/>
                  <a:gd name="T50" fmla="*/ 758 w 1153"/>
                  <a:gd name="T51" fmla="*/ 506 h 688"/>
                  <a:gd name="T52" fmla="*/ 690 w 1153"/>
                  <a:gd name="T53" fmla="*/ 569 h 688"/>
                  <a:gd name="T54" fmla="*/ 863 w 1153"/>
                  <a:gd name="T55" fmla="*/ 472 h 688"/>
                  <a:gd name="T56" fmla="*/ 919 w 1153"/>
                  <a:gd name="T57" fmla="*/ 510 h 688"/>
                  <a:gd name="T58" fmla="*/ 760 w 1153"/>
                  <a:gd name="T59" fmla="*/ 603 h 688"/>
                  <a:gd name="T60" fmla="*/ 772 w 1153"/>
                  <a:gd name="T61" fmla="*/ 620 h 688"/>
                  <a:gd name="T62" fmla="*/ 938 w 1153"/>
                  <a:gd name="T63" fmla="*/ 525 h 688"/>
                  <a:gd name="T64" fmla="*/ 990 w 1153"/>
                  <a:gd name="T65" fmla="*/ 546 h 688"/>
                  <a:gd name="T66" fmla="*/ 921 w 1153"/>
                  <a:gd name="T67" fmla="*/ 590 h 688"/>
                  <a:gd name="T68" fmla="*/ 959 w 1153"/>
                  <a:gd name="T69" fmla="*/ 590 h 688"/>
                  <a:gd name="T70" fmla="*/ 1011 w 1153"/>
                  <a:gd name="T71" fmla="*/ 565 h 688"/>
                  <a:gd name="T72" fmla="*/ 1058 w 1153"/>
                  <a:gd name="T73" fmla="*/ 573 h 688"/>
                  <a:gd name="T74" fmla="*/ 1035 w 1153"/>
                  <a:gd name="T75" fmla="*/ 605 h 688"/>
                  <a:gd name="T76" fmla="*/ 1085 w 1153"/>
                  <a:gd name="T77" fmla="*/ 609 h 688"/>
                  <a:gd name="T78" fmla="*/ 1145 w 1153"/>
                  <a:gd name="T79" fmla="*/ 624 h 688"/>
                  <a:gd name="T80" fmla="*/ 1103 w 1153"/>
                  <a:gd name="T81" fmla="*/ 662 h 688"/>
                  <a:gd name="T82" fmla="*/ 1026 w 1153"/>
                  <a:gd name="T83" fmla="*/ 652 h 688"/>
                  <a:gd name="T84" fmla="*/ 899 w 1153"/>
                  <a:gd name="T85" fmla="*/ 637 h 688"/>
                  <a:gd name="T86" fmla="*/ 724 w 1153"/>
                  <a:gd name="T87" fmla="*/ 677 h 688"/>
                  <a:gd name="T88" fmla="*/ 646 w 1153"/>
                  <a:gd name="T89" fmla="*/ 626 h 688"/>
                  <a:gd name="T90" fmla="*/ 555 w 1153"/>
                  <a:gd name="T91" fmla="*/ 605 h 688"/>
                  <a:gd name="T92" fmla="*/ 498 w 1153"/>
                  <a:gd name="T93" fmla="*/ 555 h 688"/>
                  <a:gd name="T94" fmla="*/ 485 w 1153"/>
                  <a:gd name="T95" fmla="*/ 288 h 688"/>
                  <a:gd name="T96" fmla="*/ 331 w 1153"/>
                  <a:gd name="T97" fmla="*/ 296 h 688"/>
                  <a:gd name="T98" fmla="*/ 276 w 1153"/>
                  <a:gd name="T99" fmla="*/ 271 h 688"/>
                  <a:gd name="T100" fmla="*/ 176 w 1153"/>
                  <a:gd name="T101" fmla="*/ 212 h 688"/>
                  <a:gd name="T102" fmla="*/ 79 w 1153"/>
                  <a:gd name="T103" fmla="*/ 138 h 688"/>
                  <a:gd name="T104" fmla="*/ 0 w 1153"/>
                  <a:gd name="T105" fmla="*/ 129 h 688"/>
                  <a:gd name="T106" fmla="*/ 56 w 1153"/>
                  <a:gd name="T107" fmla="*/ 100 h 688"/>
                  <a:gd name="T108" fmla="*/ 286 w 1153"/>
                  <a:gd name="T109" fmla="*/ 19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53" h="688">
                    <a:moveTo>
                      <a:pt x="295" y="28"/>
                    </a:moveTo>
                    <a:lnTo>
                      <a:pt x="278" y="43"/>
                    </a:lnTo>
                    <a:lnTo>
                      <a:pt x="259" y="56"/>
                    </a:lnTo>
                    <a:lnTo>
                      <a:pt x="239" y="68"/>
                    </a:lnTo>
                    <a:lnTo>
                      <a:pt x="218" y="79"/>
                    </a:lnTo>
                    <a:lnTo>
                      <a:pt x="197" y="91"/>
                    </a:lnTo>
                    <a:lnTo>
                      <a:pt x="178" y="104"/>
                    </a:lnTo>
                    <a:lnTo>
                      <a:pt x="161" y="119"/>
                    </a:lnTo>
                    <a:lnTo>
                      <a:pt x="144" y="136"/>
                    </a:lnTo>
                    <a:lnTo>
                      <a:pt x="165" y="136"/>
                    </a:lnTo>
                    <a:lnTo>
                      <a:pt x="322" y="51"/>
                    </a:lnTo>
                    <a:lnTo>
                      <a:pt x="337" y="55"/>
                    </a:lnTo>
                    <a:lnTo>
                      <a:pt x="352" y="64"/>
                    </a:lnTo>
                    <a:lnTo>
                      <a:pt x="364" y="74"/>
                    </a:lnTo>
                    <a:lnTo>
                      <a:pt x="375" y="85"/>
                    </a:lnTo>
                    <a:lnTo>
                      <a:pt x="352" y="100"/>
                    </a:lnTo>
                    <a:lnTo>
                      <a:pt x="330" y="113"/>
                    </a:lnTo>
                    <a:lnTo>
                      <a:pt x="305" y="127"/>
                    </a:lnTo>
                    <a:lnTo>
                      <a:pt x="282" y="140"/>
                    </a:lnTo>
                    <a:lnTo>
                      <a:pt x="258" y="151"/>
                    </a:lnTo>
                    <a:lnTo>
                      <a:pt x="235" y="165"/>
                    </a:lnTo>
                    <a:lnTo>
                      <a:pt x="212" y="180"/>
                    </a:lnTo>
                    <a:lnTo>
                      <a:pt x="191" y="195"/>
                    </a:lnTo>
                    <a:lnTo>
                      <a:pt x="197" y="203"/>
                    </a:lnTo>
                    <a:lnTo>
                      <a:pt x="392" y="104"/>
                    </a:lnTo>
                    <a:lnTo>
                      <a:pt x="402" y="110"/>
                    </a:lnTo>
                    <a:lnTo>
                      <a:pt x="409" y="111"/>
                    </a:lnTo>
                    <a:lnTo>
                      <a:pt x="419" y="113"/>
                    </a:lnTo>
                    <a:lnTo>
                      <a:pt x="428" y="115"/>
                    </a:lnTo>
                    <a:lnTo>
                      <a:pt x="436" y="115"/>
                    </a:lnTo>
                    <a:lnTo>
                      <a:pt x="443" y="119"/>
                    </a:lnTo>
                    <a:lnTo>
                      <a:pt x="451" y="123"/>
                    </a:lnTo>
                    <a:lnTo>
                      <a:pt x="459" y="132"/>
                    </a:lnTo>
                    <a:lnTo>
                      <a:pt x="436" y="148"/>
                    </a:lnTo>
                    <a:lnTo>
                      <a:pt x="413" y="163"/>
                    </a:lnTo>
                    <a:lnTo>
                      <a:pt x="388" y="176"/>
                    </a:lnTo>
                    <a:lnTo>
                      <a:pt x="362" y="189"/>
                    </a:lnTo>
                    <a:lnTo>
                      <a:pt x="337" y="203"/>
                    </a:lnTo>
                    <a:lnTo>
                      <a:pt x="313" y="218"/>
                    </a:lnTo>
                    <a:lnTo>
                      <a:pt x="288" y="233"/>
                    </a:lnTo>
                    <a:lnTo>
                      <a:pt x="267" y="250"/>
                    </a:lnTo>
                    <a:lnTo>
                      <a:pt x="273" y="258"/>
                    </a:lnTo>
                    <a:lnTo>
                      <a:pt x="299" y="246"/>
                    </a:lnTo>
                    <a:lnTo>
                      <a:pt x="326" y="233"/>
                    </a:lnTo>
                    <a:lnTo>
                      <a:pt x="350" y="220"/>
                    </a:lnTo>
                    <a:lnTo>
                      <a:pt x="375" y="206"/>
                    </a:lnTo>
                    <a:lnTo>
                      <a:pt x="400" y="191"/>
                    </a:lnTo>
                    <a:lnTo>
                      <a:pt x="424" y="178"/>
                    </a:lnTo>
                    <a:lnTo>
                      <a:pt x="451" y="165"/>
                    </a:lnTo>
                    <a:lnTo>
                      <a:pt x="476" y="155"/>
                    </a:lnTo>
                    <a:lnTo>
                      <a:pt x="487" y="159"/>
                    </a:lnTo>
                    <a:lnTo>
                      <a:pt x="498" y="165"/>
                    </a:lnTo>
                    <a:lnTo>
                      <a:pt x="508" y="174"/>
                    </a:lnTo>
                    <a:lnTo>
                      <a:pt x="512" y="184"/>
                    </a:lnTo>
                    <a:lnTo>
                      <a:pt x="498" y="191"/>
                    </a:lnTo>
                    <a:lnTo>
                      <a:pt x="485" y="197"/>
                    </a:lnTo>
                    <a:lnTo>
                      <a:pt x="472" y="204"/>
                    </a:lnTo>
                    <a:lnTo>
                      <a:pt x="459" y="210"/>
                    </a:lnTo>
                    <a:lnTo>
                      <a:pt x="445" y="218"/>
                    </a:lnTo>
                    <a:lnTo>
                      <a:pt x="432" y="225"/>
                    </a:lnTo>
                    <a:lnTo>
                      <a:pt x="421" y="237"/>
                    </a:lnTo>
                    <a:lnTo>
                      <a:pt x="411" y="248"/>
                    </a:lnTo>
                    <a:lnTo>
                      <a:pt x="432" y="244"/>
                    </a:lnTo>
                    <a:lnTo>
                      <a:pt x="453" y="237"/>
                    </a:lnTo>
                    <a:lnTo>
                      <a:pt x="474" y="225"/>
                    </a:lnTo>
                    <a:lnTo>
                      <a:pt x="495" y="216"/>
                    </a:lnTo>
                    <a:lnTo>
                      <a:pt x="515" y="206"/>
                    </a:lnTo>
                    <a:lnTo>
                      <a:pt x="536" y="203"/>
                    </a:lnTo>
                    <a:lnTo>
                      <a:pt x="555" y="206"/>
                    </a:lnTo>
                    <a:lnTo>
                      <a:pt x="576" y="220"/>
                    </a:lnTo>
                    <a:lnTo>
                      <a:pt x="570" y="225"/>
                    </a:lnTo>
                    <a:lnTo>
                      <a:pt x="561" y="231"/>
                    </a:lnTo>
                    <a:lnTo>
                      <a:pt x="553" y="237"/>
                    </a:lnTo>
                    <a:lnTo>
                      <a:pt x="544" y="242"/>
                    </a:lnTo>
                    <a:lnTo>
                      <a:pt x="536" y="248"/>
                    </a:lnTo>
                    <a:lnTo>
                      <a:pt x="531" y="254"/>
                    </a:lnTo>
                    <a:lnTo>
                      <a:pt x="527" y="261"/>
                    </a:lnTo>
                    <a:lnTo>
                      <a:pt x="529" y="269"/>
                    </a:lnTo>
                    <a:lnTo>
                      <a:pt x="542" y="265"/>
                    </a:lnTo>
                    <a:lnTo>
                      <a:pt x="553" y="258"/>
                    </a:lnTo>
                    <a:lnTo>
                      <a:pt x="567" y="250"/>
                    </a:lnTo>
                    <a:lnTo>
                      <a:pt x="580" y="244"/>
                    </a:lnTo>
                    <a:lnTo>
                      <a:pt x="593" y="239"/>
                    </a:lnTo>
                    <a:lnTo>
                      <a:pt x="605" y="239"/>
                    </a:lnTo>
                    <a:lnTo>
                      <a:pt x="618" y="242"/>
                    </a:lnTo>
                    <a:lnTo>
                      <a:pt x="629" y="254"/>
                    </a:lnTo>
                    <a:lnTo>
                      <a:pt x="637" y="265"/>
                    </a:lnTo>
                    <a:lnTo>
                      <a:pt x="629" y="273"/>
                    </a:lnTo>
                    <a:lnTo>
                      <a:pt x="622" y="278"/>
                    </a:lnTo>
                    <a:lnTo>
                      <a:pt x="612" y="282"/>
                    </a:lnTo>
                    <a:lnTo>
                      <a:pt x="603" y="288"/>
                    </a:lnTo>
                    <a:lnTo>
                      <a:pt x="593" y="292"/>
                    </a:lnTo>
                    <a:lnTo>
                      <a:pt x="584" y="297"/>
                    </a:lnTo>
                    <a:lnTo>
                      <a:pt x="574" y="305"/>
                    </a:lnTo>
                    <a:lnTo>
                      <a:pt x="567" y="313"/>
                    </a:lnTo>
                    <a:lnTo>
                      <a:pt x="580" y="318"/>
                    </a:lnTo>
                    <a:lnTo>
                      <a:pt x="593" y="316"/>
                    </a:lnTo>
                    <a:lnTo>
                      <a:pt x="607" y="309"/>
                    </a:lnTo>
                    <a:lnTo>
                      <a:pt x="620" y="303"/>
                    </a:lnTo>
                    <a:lnTo>
                      <a:pt x="629" y="299"/>
                    </a:lnTo>
                    <a:lnTo>
                      <a:pt x="639" y="296"/>
                    </a:lnTo>
                    <a:lnTo>
                      <a:pt x="648" y="290"/>
                    </a:lnTo>
                    <a:lnTo>
                      <a:pt x="656" y="286"/>
                    </a:lnTo>
                    <a:lnTo>
                      <a:pt x="665" y="286"/>
                    </a:lnTo>
                    <a:lnTo>
                      <a:pt x="673" y="286"/>
                    </a:lnTo>
                    <a:lnTo>
                      <a:pt x="682" y="290"/>
                    </a:lnTo>
                    <a:lnTo>
                      <a:pt x="690" y="299"/>
                    </a:lnTo>
                    <a:lnTo>
                      <a:pt x="699" y="311"/>
                    </a:lnTo>
                    <a:lnTo>
                      <a:pt x="684" y="322"/>
                    </a:lnTo>
                    <a:lnTo>
                      <a:pt x="669" y="332"/>
                    </a:lnTo>
                    <a:lnTo>
                      <a:pt x="652" y="341"/>
                    </a:lnTo>
                    <a:lnTo>
                      <a:pt x="637" y="351"/>
                    </a:lnTo>
                    <a:lnTo>
                      <a:pt x="620" y="360"/>
                    </a:lnTo>
                    <a:lnTo>
                      <a:pt x="605" y="371"/>
                    </a:lnTo>
                    <a:lnTo>
                      <a:pt x="588" y="383"/>
                    </a:lnTo>
                    <a:lnTo>
                      <a:pt x="574" y="396"/>
                    </a:lnTo>
                    <a:lnTo>
                      <a:pt x="595" y="396"/>
                    </a:lnTo>
                    <a:lnTo>
                      <a:pt x="616" y="387"/>
                    </a:lnTo>
                    <a:lnTo>
                      <a:pt x="637" y="375"/>
                    </a:lnTo>
                    <a:lnTo>
                      <a:pt x="658" y="360"/>
                    </a:lnTo>
                    <a:lnTo>
                      <a:pt x="679" y="349"/>
                    </a:lnTo>
                    <a:lnTo>
                      <a:pt x="699" y="339"/>
                    </a:lnTo>
                    <a:lnTo>
                      <a:pt x="720" y="335"/>
                    </a:lnTo>
                    <a:lnTo>
                      <a:pt x="739" y="341"/>
                    </a:lnTo>
                    <a:lnTo>
                      <a:pt x="760" y="356"/>
                    </a:lnTo>
                    <a:lnTo>
                      <a:pt x="773" y="371"/>
                    </a:lnTo>
                    <a:lnTo>
                      <a:pt x="753" y="385"/>
                    </a:lnTo>
                    <a:lnTo>
                      <a:pt x="734" y="398"/>
                    </a:lnTo>
                    <a:lnTo>
                      <a:pt x="711" y="413"/>
                    </a:lnTo>
                    <a:lnTo>
                      <a:pt x="690" y="426"/>
                    </a:lnTo>
                    <a:lnTo>
                      <a:pt x="669" y="442"/>
                    </a:lnTo>
                    <a:lnTo>
                      <a:pt x="648" y="455"/>
                    </a:lnTo>
                    <a:lnTo>
                      <a:pt x="625" y="468"/>
                    </a:lnTo>
                    <a:lnTo>
                      <a:pt x="605" y="481"/>
                    </a:lnTo>
                    <a:lnTo>
                      <a:pt x="586" y="506"/>
                    </a:lnTo>
                    <a:lnTo>
                      <a:pt x="591" y="512"/>
                    </a:lnTo>
                    <a:lnTo>
                      <a:pt x="618" y="497"/>
                    </a:lnTo>
                    <a:lnTo>
                      <a:pt x="643" y="481"/>
                    </a:lnTo>
                    <a:lnTo>
                      <a:pt x="669" y="466"/>
                    </a:lnTo>
                    <a:lnTo>
                      <a:pt x="694" y="449"/>
                    </a:lnTo>
                    <a:lnTo>
                      <a:pt x="720" y="434"/>
                    </a:lnTo>
                    <a:lnTo>
                      <a:pt x="745" y="419"/>
                    </a:lnTo>
                    <a:lnTo>
                      <a:pt x="772" y="406"/>
                    </a:lnTo>
                    <a:lnTo>
                      <a:pt x="798" y="392"/>
                    </a:lnTo>
                    <a:lnTo>
                      <a:pt x="808" y="396"/>
                    </a:lnTo>
                    <a:lnTo>
                      <a:pt x="815" y="400"/>
                    </a:lnTo>
                    <a:lnTo>
                      <a:pt x="825" y="404"/>
                    </a:lnTo>
                    <a:lnTo>
                      <a:pt x="832" y="409"/>
                    </a:lnTo>
                    <a:lnTo>
                      <a:pt x="840" y="415"/>
                    </a:lnTo>
                    <a:lnTo>
                      <a:pt x="847" y="423"/>
                    </a:lnTo>
                    <a:lnTo>
                      <a:pt x="855" y="428"/>
                    </a:lnTo>
                    <a:lnTo>
                      <a:pt x="863" y="436"/>
                    </a:lnTo>
                    <a:lnTo>
                      <a:pt x="838" y="455"/>
                    </a:lnTo>
                    <a:lnTo>
                      <a:pt x="813" y="472"/>
                    </a:lnTo>
                    <a:lnTo>
                      <a:pt x="787" y="489"/>
                    </a:lnTo>
                    <a:lnTo>
                      <a:pt x="758" y="506"/>
                    </a:lnTo>
                    <a:lnTo>
                      <a:pt x="732" y="521"/>
                    </a:lnTo>
                    <a:lnTo>
                      <a:pt x="703" y="538"/>
                    </a:lnTo>
                    <a:lnTo>
                      <a:pt x="677" y="557"/>
                    </a:lnTo>
                    <a:lnTo>
                      <a:pt x="652" y="576"/>
                    </a:lnTo>
                    <a:lnTo>
                      <a:pt x="660" y="584"/>
                    </a:lnTo>
                    <a:lnTo>
                      <a:pt x="690" y="569"/>
                    </a:lnTo>
                    <a:lnTo>
                      <a:pt x="718" y="552"/>
                    </a:lnTo>
                    <a:lnTo>
                      <a:pt x="747" y="535"/>
                    </a:lnTo>
                    <a:lnTo>
                      <a:pt x="775" y="518"/>
                    </a:lnTo>
                    <a:lnTo>
                      <a:pt x="804" y="500"/>
                    </a:lnTo>
                    <a:lnTo>
                      <a:pt x="834" y="485"/>
                    </a:lnTo>
                    <a:lnTo>
                      <a:pt x="863" y="472"/>
                    </a:lnTo>
                    <a:lnTo>
                      <a:pt x="895" y="461"/>
                    </a:lnTo>
                    <a:lnTo>
                      <a:pt x="908" y="466"/>
                    </a:lnTo>
                    <a:lnTo>
                      <a:pt x="919" y="474"/>
                    </a:lnTo>
                    <a:lnTo>
                      <a:pt x="933" y="483"/>
                    </a:lnTo>
                    <a:lnTo>
                      <a:pt x="944" y="495"/>
                    </a:lnTo>
                    <a:lnTo>
                      <a:pt x="919" y="510"/>
                    </a:lnTo>
                    <a:lnTo>
                      <a:pt x="893" y="525"/>
                    </a:lnTo>
                    <a:lnTo>
                      <a:pt x="864" y="540"/>
                    </a:lnTo>
                    <a:lnTo>
                      <a:pt x="838" y="554"/>
                    </a:lnTo>
                    <a:lnTo>
                      <a:pt x="811" y="569"/>
                    </a:lnTo>
                    <a:lnTo>
                      <a:pt x="785" y="586"/>
                    </a:lnTo>
                    <a:lnTo>
                      <a:pt x="760" y="603"/>
                    </a:lnTo>
                    <a:lnTo>
                      <a:pt x="737" y="624"/>
                    </a:lnTo>
                    <a:lnTo>
                      <a:pt x="737" y="626"/>
                    </a:lnTo>
                    <a:lnTo>
                      <a:pt x="737" y="629"/>
                    </a:lnTo>
                    <a:lnTo>
                      <a:pt x="741" y="631"/>
                    </a:lnTo>
                    <a:lnTo>
                      <a:pt x="743" y="635"/>
                    </a:lnTo>
                    <a:lnTo>
                      <a:pt x="772" y="620"/>
                    </a:lnTo>
                    <a:lnTo>
                      <a:pt x="798" y="603"/>
                    </a:lnTo>
                    <a:lnTo>
                      <a:pt x="827" y="586"/>
                    </a:lnTo>
                    <a:lnTo>
                      <a:pt x="853" y="571"/>
                    </a:lnTo>
                    <a:lnTo>
                      <a:pt x="882" y="554"/>
                    </a:lnTo>
                    <a:lnTo>
                      <a:pt x="910" y="538"/>
                    </a:lnTo>
                    <a:lnTo>
                      <a:pt x="938" y="525"/>
                    </a:lnTo>
                    <a:lnTo>
                      <a:pt x="967" y="512"/>
                    </a:lnTo>
                    <a:lnTo>
                      <a:pt x="978" y="518"/>
                    </a:lnTo>
                    <a:lnTo>
                      <a:pt x="988" y="523"/>
                    </a:lnTo>
                    <a:lnTo>
                      <a:pt x="997" y="531"/>
                    </a:lnTo>
                    <a:lnTo>
                      <a:pt x="1003" y="540"/>
                    </a:lnTo>
                    <a:lnTo>
                      <a:pt x="990" y="546"/>
                    </a:lnTo>
                    <a:lnTo>
                      <a:pt x="978" y="552"/>
                    </a:lnTo>
                    <a:lnTo>
                      <a:pt x="965" y="557"/>
                    </a:lnTo>
                    <a:lnTo>
                      <a:pt x="952" y="563"/>
                    </a:lnTo>
                    <a:lnTo>
                      <a:pt x="940" y="571"/>
                    </a:lnTo>
                    <a:lnTo>
                      <a:pt x="929" y="578"/>
                    </a:lnTo>
                    <a:lnTo>
                      <a:pt x="921" y="590"/>
                    </a:lnTo>
                    <a:lnTo>
                      <a:pt x="914" y="603"/>
                    </a:lnTo>
                    <a:lnTo>
                      <a:pt x="923" y="607"/>
                    </a:lnTo>
                    <a:lnTo>
                      <a:pt x="933" y="607"/>
                    </a:lnTo>
                    <a:lnTo>
                      <a:pt x="940" y="603"/>
                    </a:lnTo>
                    <a:lnTo>
                      <a:pt x="950" y="597"/>
                    </a:lnTo>
                    <a:lnTo>
                      <a:pt x="959" y="590"/>
                    </a:lnTo>
                    <a:lnTo>
                      <a:pt x="967" y="582"/>
                    </a:lnTo>
                    <a:lnTo>
                      <a:pt x="976" y="576"/>
                    </a:lnTo>
                    <a:lnTo>
                      <a:pt x="986" y="574"/>
                    </a:lnTo>
                    <a:lnTo>
                      <a:pt x="993" y="571"/>
                    </a:lnTo>
                    <a:lnTo>
                      <a:pt x="1001" y="567"/>
                    </a:lnTo>
                    <a:lnTo>
                      <a:pt x="1011" y="565"/>
                    </a:lnTo>
                    <a:lnTo>
                      <a:pt x="1020" y="563"/>
                    </a:lnTo>
                    <a:lnTo>
                      <a:pt x="1028" y="563"/>
                    </a:lnTo>
                    <a:lnTo>
                      <a:pt x="1037" y="563"/>
                    </a:lnTo>
                    <a:lnTo>
                      <a:pt x="1047" y="565"/>
                    </a:lnTo>
                    <a:lnTo>
                      <a:pt x="1054" y="569"/>
                    </a:lnTo>
                    <a:lnTo>
                      <a:pt x="1058" y="573"/>
                    </a:lnTo>
                    <a:lnTo>
                      <a:pt x="1066" y="576"/>
                    </a:lnTo>
                    <a:lnTo>
                      <a:pt x="1069" y="580"/>
                    </a:lnTo>
                    <a:lnTo>
                      <a:pt x="1069" y="588"/>
                    </a:lnTo>
                    <a:lnTo>
                      <a:pt x="1058" y="591"/>
                    </a:lnTo>
                    <a:lnTo>
                      <a:pt x="1047" y="597"/>
                    </a:lnTo>
                    <a:lnTo>
                      <a:pt x="1035" y="605"/>
                    </a:lnTo>
                    <a:lnTo>
                      <a:pt x="1026" y="614"/>
                    </a:lnTo>
                    <a:lnTo>
                      <a:pt x="1037" y="620"/>
                    </a:lnTo>
                    <a:lnTo>
                      <a:pt x="1048" y="622"/>
                    </a:lnTo>
                    <a:lnTo>
                      <a:pt x="1060" y="620"/>
                    </a:lnTo>
                    <a:lnTo>
                      <a:pt x="1073" y="614"/>
                    </a:lnTo>
                    <a:lnTo>
                      <a:pt x="1085" y="609"/>
                    </a:lnTo>
                    <a:lnTo>
                      <a:pt x="1098" y="605"/>
                    </a:lnTo>
                    <a:lnTo>
                      <a:pt x="1111" y="603"/>
                    </a:lnTo>
                    <a:lnTo>
                      <a:pt x="1124" y="605"/>
                    </a:lnTo>
                    <a:lnTo>
                      <a:pt x="1132" y="610"/>
                    </a:lnTo>
                    <a:lnTo>
                      <a:pt x="1140" y="616"/>
                    </a:lnTo>
                    <a:lnTo>
                      <a:pt x="1145" y="624"/>
                    </a:lnTo>
                    <a:lnTo>
                      <a:pt x="1153" y="628"/>
                    </a:lnTo>
                    <a:lnTo>
                      <a:pt x="1147" y="637"/>
                    </a:lnTo>
                    <a:lnTo>
                      <a:pt x="1138" y="645"/>
                    </a:lnTo>
                    <a:lnTo>
                      <a:pt x="1128" y="650"/>
                    </a:lnTo>
                    <a:lnTo>
                      <a:pt x="1117" y="656"/>
                    </a:lnTo>
                    <a:lnTo>
                      <a:pt x="1103" y="662"/>
                    </a:lnTo>
                    <a:lnTo>
                      <a:pt x="1094" y="667"/>
                    </a:lnTo>
                    <a:lnTo>
                      <a:pt x="1085" y="677"/>
                    </a:lnTo>
                    <a:lnTo>
                      <a:pt x="1079" y="688"/>
                    </a:lnTo>
                    <a:lnTo>
                      <a:pt x="1060" y="679"/>
                    </a:lnTo>
                    <a:lnTo>
                      <a:pt x="1043" y="667"/>
                    </a:lnTo>
                    <a:lnTo>
                      <a:pt x="1026" y="652"/>
                    </a:lnTo>
                    <a:lnTo>
                      <a:pt x="1009" y="639"/>
                    </a:lnTo>
                    <a:lnTo>
                      <a:pt x="992" y="629"/>
                    </a:lnTo>
                    <a:lnTo>
                      <a:pt x="973" y="622"/>
                    </a:lnTo>
                    <a:lnTo>
                      <a:pt x="952" y="622"/>
                    </a:lnTo>
                    <a:lnTo>
                      <a:pt x="929" y="629"/>
                    </a:lnTo>
                    <a:lnTo>
                      <a:pt x="899" y="637"/>
                    </a:lnTo>
                    <a:lnTo>
                      <a:pt x="870" y="643"/>
                    </a:lnTo>
                    <a:lnTo>
                      <a:pt x="840" y="650"/>
                    </a:lnTo>
                    <a:lnTo>
                      <a:pt x="811" y="658"/>
                    </a:lnTo>
                    <a:lnTo>
                      <a:pt x="783" y="665"/>
                    </a:lnTo>
                    <a:lnTo>
                      <a:pt x="753" y="671"/>
                    </a:lnTo>
                    <a:lnTo>
                      <a:pt x="724" y="677"/>
                    </a:lnTo>
                    <a:lnTo>
                      <a:pt x="694" y="681"/>
                    </a:lnTo>
                    <a:lnTo>
                      <a:pt x="680" y="673"/>
                    </a:lnTo>
                    <a:lnTo>
                      <a:pt x="669" y="662"/>
                    </a:lnTo>
                    <a:lnTo>
                      <a:pt x="662" y="650"/>
                    </a:lnTo>
                    <a:lnTo>
                      <a:pt x="654" y="637"/>
                    </a:lnTo>
                    <a:lnTo>
                      <a:pt x="646" y="626"/>
                    </a:lnTo>
                    <a:lnTo>
                      <a:pt x="639" y="614"/>
                    </a:lnTo>
                    <a:lnTo>
                      <a:pt x="625" y="607"/>
                    </a:lnTo>
                    <a:lnTo>
                      <a:pt x="610" y="603"/>
                    </a:lnTo>
                    <a:lnTo>
                      <a:pt x="595" y="601"/>
                    </a:lnTo>
                    <a:lnTo>
                      <a:pt x="576" y="603"/>
                    </a:lnTo>
                    <a:lnTo>
                      <a:pt x="555" y="605"/>
                    </a:lnTo>
                    <a:lnTo>
                      <a:pt x="538" y="607"/>
                    </a:lnTo>
                    <a:lnTo>
                      <a:pt x="521" y="607"/>
                    </a:lnTo>
                    <a:lnTo>
                      <a:pt x="508" y="599"/>
                    </a:lnTo>
                    <a:lnTo>
                      <a:pt x="500" y="588"/>
                    </a:lnTo>
                    <a:lnTo>
                      <a:pt x="498" y="565"/>
                    </a:lnTo>
                    <a:lnTo>
                      <a:pt x="498" y="555"/>
                    </a:lnTo>
                    <a:lnTo>
                      <a:pt x="500" y="546"/>
                    </a:lnTo>
                    <a:lnTo>
                      <a:pt x="506" y="538"/>
                    </a:lnTo>
                    <a:lnTo>
                      <a:pt x="514" y="531"/>
                    </a:lnTo>
                    <a:lnTo>
                      <a:pt x="514" y="330"/>
                    </a:lnTo>
                    <a:lnTo>
                      <a:pt x="502" y="303"/>
                    </a:lnTo>
                    <a:lnTo>
                      <a:pt x="485" y="288"/>
                    </a:lnTo>
                    <a:lnTo>
                      <a:pt x="464" y="284"/>
                    </a:lnTo>
                    <a:lnTo>
                      <a:pt x="440" y="286"/>
                    </a:lnTo>
                    <a:lnTo>
                      <a:pt x="413" y="292"/>
                    </a:lnTo>
                    <a:lnTo>
                      <a:pt x="385" y="297"/>
                    </a:lnTo>
                    <a:lnTo>
                      <a:pt x="358" y="299"/>
                    </a:lnTo>
                    <a:lnTo>
                      <a:pt x="331" y="296"/>
                    </a:lnTo>
                    <a:lnTo>
                      <a:pt x="318" y="299"/>
                    </a:lnTo>
                    <a:lnTo>
                      <a:pt x="309" y="297"/>
                    </a:lnTo>
                    <a:lnTo>
                      <a:pt x="301" y="292"/>
                    </a:lnTo>
                    <a:lnTo>
                      <a:pt x="294" y="284"/>
                    </a:lnTo>
                    <a:lnTo>
                      <a:pt x="284" y="278"/>
                    </a:lnTo>
                    <a:lnTo>
                      <a:pt x="276" y="271"/>
                    </a:lnTo>
                    <a:lnTo>
                      <a:pt x="267" y="269"/>
                    </a:lnTo>
                    <a:lnTo>
                      <a:pt x="254" y="269"/>
                    </a:lnTo>
                    <a:lnTo>
                      <a:pt x="235" y="254"/>
                    </a:lnTo>
                    <a:lnTo>
                      <a:pt x="216" y="239"/>
                    </a:lnTo>
                    <a:lnTo>
                      <a:pt x="197" y="225"/>
                    </a:lnTo>
                    <a:lnTo>
                      <a:pt x="176" y="212"/>
                    </a:lnTo>
                    <a:lnTo>
                      <a:pt x="157" y="197"/>
                    </a:lnTo>
                    <a:lnTo>
                      <a:pt x="138" y="184"/>
                    </a:lnTo>
                    <a:lnTo>
                      <a:pt x="119" y="167"/>
                    </a:lnTo>
                    <a:lnTo>
                      <a:pt x="104" y="148"/>
                    </a:lnTo>
                    <a:lnTo>
                      <a:pt x="92" y="142"/>
                    </a:lnTo>
                    <a:lnTo>
                      <a:pt x="79" y="138"/>
                    </a:lnTo>
                    <a:lnTo>
                      <a:pt x="68" y="136"/>
                    </a:lnTo>
                    <a:lnTo>
                      <a:pt x="55" y="134"/>
                    </a:lnTo>
                    <a:lnTo>
                      <a:pt x="41" y="132"/>
                    </a:lnTo>
                    <a:lnTo>
                      <a:pt x="26" y="132"/>
                    </a:lnTo>
                    <a:lnTo>
                      <a:pt x="13" y="130"/>
                    </a:lnTo>
                    <a:lnTo>
                      <a:pt x="0" y="129"/>
                    </a:lnTo>
                    <a:lnTo>
                      <a:pt x="7" y="123"/>
                    </a:lnTo>
                    <a:lnTo>
                      <a:pt x="17" y="117"/>
                    </a:lnTo>
                    <a:lnTo>
                      <a:pt x="26" y="111"/>
                    </a:lnTo>
                    <a:lnTo>
                      <a:pt x="36" y="106"/>
                    </a:lnTo>
                    <a:lnTo>
                      <a:pt x="47" y="102"/>
                    </a:lnTo>
                    <a:lnTo>
                      <a:pt x="56" y="100"/>
                    </a:lnTo>
                    <a:lnTo>
                      <a:pt x="68" y="100"/>
                    </a:lnTo>
                    <a:lnTo>
                      <a:pt x="79" y="102"/>
                    </a:lnTo>
                    <a:lnTo>
                      <a:pt x="252" y="0"/>
                    </a:lnTo>
                    <a:lnTo>
                      <a:pt x="263" y="5"/>
                    </a:lnTo>
                    <a:lnTo>
                      <a:pt x="275" y="13"/>
                    </a:lnTo>
                    <a:lnTo>
                      <a:pt x="286" y="19"/>
                    </a:lnTo>
                    <a:lnTo>
                      <a:pt x="295" y="28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28"/>
              <p:cNvSpPr>
                <a:spLocks/>
              </p:cNvSpPr>
              <p:nvPr/>
            </p:nvSpPr>
            <p:spPr bwMode="auto">
              <a:xfrm>
                <a:off x="2325688" y="2746375"/>
                <a:ext cx="30163" cy="26988"/>
              </a:xfrm>
              <a:custGeom>
                <a:avLst/>
                <a:gdLst>
                  <a:gd name="T0" fmla="*/ 38 w 38"/>
                  <a:gd name="T1" fmla="*/ 2 h 35"/>
                  <a:gd name="T2" fmla="*/ 34 w 38"/>
                  <a:gd name="T3" fmla="*/ 14 h 35"/>
                  <a:gd name="T4" fmla="*/ 27 w 38"/>
                  <a:gd name="T5" fmla="*/ 23 h 35"/>
                  <a:gd name="T6" fmla="*/ 17 w 38"/>
                  <a:gd name="T7" fmla="*/ 31 h 35"/>
                  <a:gd name="T8" fmla="*/ 6 w 38"/>
                  <a:gd name="T9" fmla="*/ 35 h 35"/>
                  <a:gd name="T10" fmla="*/ 0 w 38"/>
                  <a:gd name="T11" fmla="*/ 31 h 35"/>
                  <a:gd name="T12" fmla="*/ 9 w 38"/>
                  <a:gd name="T13" fmla="*/ 19 h 35"/>
                  <a:gd name="T14" fmla="*/ 17 w 38"/>
                  <a:gd name="T15" fmla="*/ 8 h 35"/>
                  <a:gd name="T16" fmla="*/ 25 w 38"/>
                  <a:gd name="T17" fmla="*/ 0 h 35"/>
                  <a:gd name="T18" fmla="*/ 38 w 38"/>
                  <a:gd name="T19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5">
                    <a:moveTo>
                      <a:pt x="38" y="2"/>
                    </a:moveTo>
                    <a:lnTo>
                      <a:pt x="34" y="14"/>
                    </a:lnTo>
                    <a:lnTo>
                      <a:pt x="27" y="23"/>
                    </a:lnTo>
                    <a:lnTo>
                      <a:pt x="17" y="31"/>
                    </a:lnTo>
                    <a:lnTo>
                      <a:pt x="6" y="35"/>
                    </a:lnTo>
                    <a:lnTo>
                      <a:pt x="0" y="31"/>
                    </a:lnTo>
                    <a:lnTo>
                      <a:pt x="9" y="19"/>
                    </a:lnTo>
                    <a:lnTo>
                      <a:pt x="17" y="8"/>
                    </a:lnTo>
                    <a:lnTo>
                      <a:pt x="25" y="0"/>
                    </a:lnTo>
                    <a:lnTo>
                      <a:pt x="38" y="2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29"/>
              <p:cNvSpPr>
                <a:spLocks/>
              </p:cNvSpPr>
              <p:nvPr/>
            </p:nvSpPr>
            <p:spPr bwMode="auto">
              <a:xfrm>
                <a:off x="2371725" y="2771775"/>
                <a:ext cx="34925" cy="34925"/>
              </a:xfrm>
              <a:custGeom>
                <a:avLst/>
                <a:gdLst>
                  <a:gd name="T0" fmla="*/ 43 w 43"/>
                  <a:gd name="T1" fmla="*/ 5 h 43"/>
                  <a:gd name="T2" fmla="*/ 36 w 43"/>
                  <a:gd name="T3" fmla="*/ 17 h 43"/>
                  <a:gd name="T4" fmla="*/ 28 w 43"/>
                  <a:gd name="T5" fmla="*/ 30 h 43"/>
                  <a:gd name="T6" fmla="*/ 21 w 43"/>
                  <a:gd name="T7" fmla="*/ 41 h 43"/>
                  <a:gd name="T8" fmla="*/ 5 w 43"/>
                  <a:gd name="T9" fmla="*/ 43 h 43"/>
                  <a:gd name="T10" fmla="*/ 0 w 43"/>
                  <a:gd name="T11" fmla="*/ 36 h 43"/>
                  <a:gd name="T12" fmla="*/ 7 w 43"/>
                  <a:gd name="T13" fmla="*/ 24 h 43"/>
                  <a:gd name="T14" fmla="*/ 17 w 43"/>
                  <a:gd name="T15" fmla="*/ 9 h 43"/>
                  <a:gd name="T16" fmla="*/ 28 w 43"/>
                  <a:gd name="T17" fmla="*/ 0 h 43"/>
                  <a:gd name="T18" fmla="*/ 43 w 43"/>
                  <a:gd name="T19" fmla="*/ 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3">
                    <a:moveTo>
                      <a:pt x="43" y="5"/>
                    </a:moveTo>
                    <a:lnTo>
                      <a:pt x="36" y="17"/>
                    </a:lnTo>
                    <a:lnTo>
                      <a:pt x="28" y="30"/>
                    </a:lnTo>
                    <a:lnTo>
                      <a:pt x="21" y="41"/>
                    </a:lnTo>
                    <a:lnTo>
                      <a:pt x="5" y="43"/>
                    </a:lnTo>
                    <a:lnTo>
                      <a:pt x="0" y="36"/>
                    </a:lnTo>
                    <a:lnTo>
                      <a:pt x="7" y="24"/>
                    </a:lnTo>
                    <a:lnTo>
                      <a:pt x="17" y="9"/>
                    </a:lnTo>
                    <a:lnTo>
                      <a:pt x="28" y="0"/>
                    </a:lnTo>
                    <a:lnTo>
                      <a:pt x="43" y="5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30"/>
              <p:cNvSpPr>
                <a:spLocks/>
              </p:cNvSpPr>
              <p:nvPr/>
            </p:nvSpPr>
            <p:spPr bwMode="auto">
              <a:xfrm>
                <a:off x="2501900" y="2778125"/>
                <a:ext cx="122238" cy="61913"/>
              </a:xfrm>
              <a:custGeom>
                <a:avLst/>
                <a:gdLst>
                  <a:gd name="T0" fmla="*/ 154 w 154"/>
                  <a:gd name="T1" fmla="*/ 27 h 78"/>
                  <a:gd name="T2" fmla="*/ 154 w 154"/>
                  <a:gd name="T3" fmla="*/ 40 h 78"/>
                  <a:gd name="T4" fmla="*/ 138 w 154"/>
                  <a:gd name="T5" fmla="*/ 44 h 78"/>
                  <a:gd name="T6" fmla="*/ 121 w 154"/>
                  <a:gd name="T7" fmla="*/ 52 h 78"/>
                  <a:gd name="T8" fmla="*/ 106 w 154"/>
                  <a:gd name="T9" fmla="*/ 61 h 78"/>
                  <a:gd name="T10" fmla="*/ 89 w 154"/>
                  <a:gd name="T11" fmla="*/ 69 h 78"/>
                  <a:gd name="T12" fmla="*/ 72 w 154"/>
                  <a:gd name="T13" fmla="*/ 76 h 78"/>
                  <a:gd name="T14" fmla="*/ 57 w 154"/>
                  <a:gd name="T15" fmla="*/ 78 h 78"/>
                  <a:gd name="T16" fmla="*/ 40 w 154"/>
                  <a:gd name="T17" fmla="*/ 72 h 78"/>
                  <a:gd name="T18" fmla="*/ 25 w 154"/>
                  <a:gd name="T19" fmla="*/ 61 h 78"/>
                  <a:gd name="T20" fmla="*/ 19 w 154"/>
                  <a:gd name="T21" fmla="*/ 52 h 78"/>
                  <a:gd name="T22" fmla="*/ 13 w 154"/>
                  <a:gd name="T23" fmla="*/ 42 h 78"/>
                  <a:gd name="T24" fmla="*/ 9 w 154"/>
                  <a:gd name="T25" fmla="*/ 34 h 78"/>
                  <a:gd name="T26" fmla="*/ 0 w 154"/>
                  <a:gd name="T27" fmla="*/ 27 h 78"/>
                  <a:gd name="T28" fmla="*/ 15 w 154"/>
                  <a:gd name="T29" fmla="*/ 21 h 78"/>
                  <a:gd name="T30" fmla="*/ 30 w 154"/>
                  <a:gd name="T31" fmla="*/ 15 h 78"/>
                  <a:gd name="T32" fmla="*/ 45 w 154"/>
                  <a:gd name="T33" fmla="*/ 10 h 78"/>
                  <a:gd name="T34" fmla="*/ 61 w 154"/>
                  <a:gd name="T35" fmla="*/ 6 h 78"/>
                  <a:gd name="T36" fmla="*/ 76 w 154"/>
                  <a:gd name="T37" fmla="*/ 2 h 78"/>
                  <a:gd name="T38" fmla="*/ 91 w 154"/>
                  <a:gd name="T39" fmla="*/ 0 h 78"/>
                  <a:gd name="T40" fmla="*/ 108 w 154"/>
                  <a:gd name="T41" fmla="*/ 0 h 78"/>
                  <a:gd name="T42" fmla="*/ 123 w 154"/>
                  <a:gd name="T43" fmla="*/ 2 h 78"/>
                  <a:gd name="T44" fmla="*/ 154 w 154"/>
                  <a:gd name="T45" fmla="*/ 2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4" h="78">
                    <a:moveTo>
                      <a:pt x="154" y="27"/>
                    </a:moveTo>
                    <a:lnTo>
                      <a:pt x="154" y="40"/>
                    </a:lnTo>
                    <a:lnTo>
                      <a:pt x="138" y="44"/>
                    </a:lnTo>
                    <a:lnTo>
                      <a:pt x="121" y="52"/>
                    </a:lnTo>
                    <a:lnTo>
                      <a:pt x="106" y="61"/>
                    </a:lnTo>
                    <a:lnTo>
                      <a:pt x="89" y="69"/>
                    </a:lnTo>
                    <a:lnTo>
                      <a:pt x="72" y="76"/>
                    </a:lnTo>
                    <a:lnTo>
                      <a:pt x="57" y="78"/>
                    </a:lnTo>
                    <a:lnTo>
                      <a:pt x="40" y="72"/>
                    </a:lnTo>
                    <a:lnTo>
                      <a:pt x="25" y="61"/>
                    </a:lnTo>
                    <a:lnTo>
                      <a:pt x="19" y="52"/>
                    </a:lnTo>
                    <a:lnTo>
                      <a:pt x="13" y="42"/>
                    </a:lnTo>
                    <a:lnTo>
                      <a:pt x="9" y="34"/>
                    </a:lnTo>
                    <a:lnTo>
                      <a:pt x="0" y="27"/>
                    </a:lnTo>
                    <a:lnTo>
                      <a:pt x="15" y="21"/>
                    </a:lnTo>
                    <a:lnTo>
                      <a:pt x="30" y="15"/>
                    </a:lnTo>
                    <a:lnTo>
                      <a:pt x="45" y="10"/>
                    </a:lnTo>
                    <a:lnTo>
                      <a:pt x="61" y="6"/>
                    </a:lnTo>
                    <a:lnTo>
                      <a:pt x="76" y="2"/>
                    </a:lnTo>
                    <a:lnTo>
                      <a:pt x="91" y="0"/>
                    </a:lnTo>
                    <a:lnTo>
                      <a:pt x="108" y="0"/>
                    </a:lnTo>
                    <a:lnTo>
                      <a:pt x="123" y="2"/>
                    </a:lnTo>
                    <a:lnTo>
                      <a:pt x="154" y="27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31"/>
              <p:cNvSpPr>
                <a:spLocks/>
              </p:cNvSpPr>
              <p:nvPr/>
            </p:nvSpPr>
            <p:spPr bwMode="auto">
              <a:xfrm>
                <a:off x="2419350" y="2811463"/>
                <a:ext cx="39688" cy="33338"/>
              </a:xfrm>
              <a:custGeom>
                <a:avLst/>
                <a:gdLst>
                  <a:gd name="T0" fmla="*/ 51 w 51"/>
                  <a:gd name="T1" fmla="*/ 2 h 44"/>
                  <a:gd name="T2" fmla="*/ 47 w 51"/>
                  <a:gd name="T3" fmla="*/ 13 h 44"/>
                  <a:gd name="T4" fmla="*/ 38 w 51"/>
                  <a:gd name="T5" fmla="*/ 23 h 44"/>
                  <a:gd name="T6" fmla="*/ 28 w 51"/>
                  <a:gd name="T7" fmla="*/ 34 h 44"/>
                  <a:gd name="T8" fmla="*/ 20 w 51"/>
                  <a:gd name="T9" fmla="*/ 44 h 44"/>
                  <a:gd name="T10" fmla="*/ 13 w 51"/>
                  <a:gd name="T11" fmla="*/ 42 h 44"/>
                  <a:gd name="T12" fmla="*/ 7 w 51"/>
                  <a:gd name="T13" fmla="*/ 38 h 44"/>
                  <a:gd name="T14" fmla="*/ 1 w 51"/>
                  <a:gd name="T15" fmla="*/ 34 h 44"/>
                  <a:gd name="T16" fmla="*/ 0 w 51"/>
                  <a:gd name="T17" fmla="*/ 28 h 44"/>
                  <a:gd name="T18" fmla="*/ 9 w 51"/>
                  <a:gd name="T19" fmla="*/ 15 h 44"/>
                  <a:gd name="T20" fmla="*/ 22 w 51"/>
                  <a:gd name="T21" fmla="*/ 6 h 44"/>
                  <a:gd name="T22" fmla="*/ 36 w 51"/>
                  <a:gd name="T23" fmla="*/ 0 h 44"/>
                  <a:gd name="T24" fmla="*/ 51 w 51"/>
                  <a:gd name="T25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" h="44">
                    <a:moveTo>
                      <a:pt x="51" y="2"/>
                    </a:moveTo>
                    <a:lnTo>
                      <a:pt x="47" y="13"/>
                    </a:lnTo>
                    <a:lnTo>
                      <a:pt x="38" y="23"/>
                    </a:lnTo>
                    <a:lnTo>
                      <a:pt x="28" y="34"/>
                    </a:lnTo>
                    <a:lnTo>
                      <a:pt x="20" y="44"/>
                    </a:lnTo>
                    <a:lnTo>
                      <a:pt x="13" y="42"/>
                    </a:lnTo>
                    <a:lnTo>
                      <a:pt x="7" y="38"/>
                    </a:lnTo>
                    <a:lnTo>
                      <a:pt x="1" y="34"/>
                    </a:lnTo>
                    <a:lnTo>
                      <a:pt x="0" y="28"/>
                    </a:lnTo>
                    <a:lnTo>
                      <a:pt x="9" y="15"/>
                    </a:lnTo>
                    <a:lnTo>
                      <a:pt x="22" y="6"/>
                    </a:lnTo>
                    <a:lnTo>
                      <a:pt x="36" y="0"/>
                    </a:lnTo>
                    <a:lnTo>
                      <a:pt x="51" y="2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32"/>
              <p:cNvSpPr>
                <a:spLocks/>
              </p:cNvSpPr>
              <p:nvPr/>
            </p:nvSpPr>
            <p:spPr bwMode="auto">
              <a:xfrm>
                <a:off x="2574925" y="2822575"/>
                <a:ext cx="115888" cy="65088"/>
              </a:xfrm>
              <a:custGeom>
                <a:avLst/>
                <a:gdLst>
                  <a:gd name="T0" fmla="*/ 146 w 146"/>
                  <a:gd name="T1" fmla="*/ 40 h 82"/>
                  <a:gd name="T2" fmla="*/ 138 w 146"/>
                  <a:gd name="T3" fmla="*/ 50 h 82"/>
                  <a:gd name="T4" fmla="*/ 127 w 146"/>
                  <a:gd name="T5" fmla="*/ 57 h 82"/>
                  <a:gd name="T6" fmla="*/ 117 w 146"/>
                  <a:gd name="T7" fmla="*/ 63 h 82"/>
                  <a:gd name="T8" fmla="*/ 106 w 146"/>
                  <a:gd name="T9" fmla="*/ 69 h 82"/>
                  <a:gd name="T10" fmla="*/ 93 w 146"/>
                  <a:gd name="T11" fmla="*/ 74 h 82"/>
                  <a:gd name="T12" fmla="*/ 80 w 146"/>
                  <a:gd name="T13" fmla="*/ 78 h 82"/>
                  <a:gd name="T14" fmla="*/ 66 w 146"/>
                  <a:gd name="T15" fmla="*/ 80 h 82"/>
                  <a:gd name="T16" fmla="*/ 53 w 146"/>
                  <a:gd name="T17" fmla="*/ 82 h 82"/>
                  <a:gd name="T18" fmla="*/ 0 w 146"/>
                  <a:gd name="T19" fmla="*/ 46 h 82"/>
                  <a:gd name="T20" fmla="*/ 9 w 146"/>
                  <a:gd name="T21" fmla="*/ 38 h 82"/>
                  <a:gd name="T22" fmla="*/ 19 w 146"/>
                  <a:gd name="T23" fmla="*/ 31 h 82"/>
                  <a:gd name="T24" fmla="*/ 30 w 146"/>
                  <a:gd name="T25" fmla="*/ 23 h 82"/>
                  <a:gd name="T26" fmla="*/ 43 w 146"/>
                  <a:gd name="T27" fmla="*/ 17 h 82"/>
                  <a:gd name="T28" fmla="*/ 57 w 146"/>
                  <a:gd name="T29" fmla="*/ 12 h 82"/>
                  <a:gd name="T30" fmla="*/ 70 w 146"/>
                  <a:gd name="T31" fmla="*/ 6 h 82"/>
                  <a:gd name="T32" fmla="*/ 85 w 146"/>
                  <a:gd name="T33" fmla="*/ 2 h 82"/>
                  <a:gd name="T34" fmla="*/ 98 w 146"/>
                  <a:gd name="T35" fmla="*/ 0 h 82"/>
                  <a:gd name="T36" fmla="*/ 110 w 146"/>
                  <a:gd name="T37" fmla="*/ 12 h 82"/>
                  <a:gd name="T38" fmla="*/ 123 w 146"/>
                  <a:gd name="T39" fmla="*/ 19 h 82"/>
                  <a:gd name="T40" fmla="*/ 135 w 146"/>
                  <a:gd name="T41" fmla="*/ 29 h 82"/>
                  <a:gd name="T42" fmla="*/ 146 w 146"/>
                  <a:gd name="T43" fmla="*/ 4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6" h="82">
                    <a:moveTo>
                      <a:pt x="146" y="40"/>
                    </a:moveTo>
                    <a:lnTo>
                      <a:pt x="138" y="50"/>
                    </a:lnTo>
                    <a:lnTo>
                      <a:pt x="127" y="57"/>
                    </a:lnTo>
                    <a:lnTo>
                      <a:pt x="117" y="63"/>
                    </a:lnTo>
                    <a:lnTo>
                      <a:pt x="106" y="69"/>
                    </a:lnTo>
                    <a:lnTo>
                      <a:pt x="93" y="74"/>
                    </a:lnTo>
                    <a:lnTo>
                      <a:pt x="80" y="78"/>
                    </a:lnTo>
                    <a:lnTo>
                      <a:pt x="66" y="80"/>
                    </a:lnTo>
                    <a:lnTo>
                      <a:pt x="53" y="82"/>
                    </a:lnTo>
                    <a:lnTo>
                      <a:pt x="0" y="46"/>
                    </a:lnTo>
                    <a:lnTo>
                      <a:pt x="9" y="38"/>
                    </a:lnTo>
                    <a:lnTo>
                      <a:pt x="19" y="31"/>
                    </a:lnTo>
                    <a:lnTo>
                      <a:pt x="30" y="23"/>
                    </a:lnTo>
                    <a:lnTo>
                      <a:pt x="43" y="17"/>
                    </a:lnTo>
                    <a:lnTo>
                      <a:pt x="57" y="12"/>
                    </a:lnTo>
                    <a:lnTo>
                      <a:pt x="70" y="6"/>
                    </a:lnTo>
                    <a:lnTo>
                      <a:pt x="85" y="2"/>
                    </a:lnTo>
                    <a:lnTo>
                      <a:pt x="98" y="0"/>
                    </a:lnTo>
                    <a:lnTo>
                      <a:pt x="110" y="12"/>
                    </a:lnTo>
                    <a:lnTo>
                      <a:pt x="123" y="19"/>
                    </a:lnTo>
                    <a:lnTo>
                      <a:pt x="135" y="29"/>
                    </a:lnTo>
                    <a:lnTo>
                      <a:pt x="146" y="4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33"/>
              <p:cNvSpPr>
                <a:spLocks/>
              </p:cNvSpPr>
              <p:nvPr/>
            </p:nvSpPr>
            <p:spPr bwMode="auto">
              <a:xfrm>
                <a:off x="1543050" y="2827338"/>
                <a:ext cx="177800" cy="28575"/>
              </a:xfrm>
              <a:custGeom>
                <a:avLst/>
                <a:gdLst>
                  <a:gd name="T0" fmla="*/ 223 w 223"/>
                  <a:gd name="T1" fmla="*/ 0 h 36"/>
                  <a:gd name="T2" fmla="*/ 201 w 223"/>
                  <a:gd name="T3" fmla="*/ 19 h 36"/>
                  <a:gd name="T4" fmla="*/ 176 w 223"/>
                  <a:gd name="T5" fmla="*/ 30 h 36"/>
                  <a:gd name="T6" fmla="*/ 148 w 223"/>
                  <a:gd name="T7" fmla="*/ 36 h 36"/>
                  <a:gd name="T8" fmla="*/ 119 w 223"/>
                  <a:gd name="T9" fmla="*/ 34 h 36"/>
                  <a:gd name="T10" fmla="*/ 89 w 223"/>
                  <a:gd name="T11" fmla="*/ 32 h 36"/>
                  <a:gd name="T12" fmla="*/ 60 w 223"/>
                  <a:gd name="T13" fmla="*/ 28 h 36"/>
                  <a:gd name="T14" fmla="*/ 30 w 223"/>
                  <a:gd name="T15" fmla="*/ 25 h 36"/>
                  <a:gd name="T16" fmla="*/ 0 w 223"/>
                  <a:gd name="T17" fmla="*/ 25 h 36"/>
                  <a:gd name="T18" fmla="*/ 24 w 223"/>
                  <a:gd name="T19" fmla="*/ 23 h 36"/>
                  <a:gd name="T20" fmla="*/ 49 w 223"/>
                  <a:gd name="T21" fmla="*/ 19 h 36"/>
                  <a:gd name="T22" fmla="*/ 77 w 223"/>
                  <a:gd name="T23" fmla="*/ 17 h 36"/>
                  <a:gd name="T24" fmla="*/ 106 w 223"/>
                  <a:gd name="T25" fmla="*/ 13 h 36"/>
                  <a:gd name="T26" fmla="*/ 136 w 223"/>
                  <a:gd name="T27" fmla="*/ 11 h 36"/>
                  <a:gd name="T28" fmla="*/ 165 w 223"/>
                  <a:gd name="T29" fmla="*/ 7 h 36"/>
                  <a:gd name="T30" fmla="*/ 195 w 223"/>
                  <a:gd name="T31" fmla="*/ 4 h 36"/>
                  <a:gd name="T32" fmla="*/ 223 w 223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3" h="36">
                    <a:moveTo>
                      <a:pt x="223" y="0"/>
                    </a:moveTo>
                    <a:lnTo>
                      <a:pt x="201" y="19"/>
                    </a:lnTo>
                    <a:lnTo>
                      <a:pt x="176" y="30"/>
                    </a:lnTo>
                    <a:lnTo>
                      <a:pt x="148" y="36"/>
                    </a:lnTo>
                    <a:lnTo>
                      <a:pt x="119" y="34"/>
                    </a:lnTo>
                    <a:lnTo>
                      <a:pt x="89" y="32"/>
                    </a:lnTo>
                    <a:lnTo>
                      <a:pt x="60" y="28"/>
                    </a:lnTo>
                    <a:lnTo>
                      <a:pt x="30" y="25"/>
                    </a:lnTo>
                    <a:lnTo>
                      <a:pt x="0" y="25"/>
                    </a:lnTo>
                    <a:lnTo>
                      <a:pt x="24" y="23"/>
                    </a:lnTo>
                    <a:lnTo>
                      <a:pt x="49" y="19"/>
                    </a:lnTo>
                    <a:lnTo>
                      <a:pt x="77" y="17"/>
                    </a:lnTo>
                    <a:lnTo>
                      <a:pt x="106" y="13"/>
                    </a:lnTo>
                    <a:lnTo>
                      <a:pt x="136" y="11"/>
                    </a:lnTo>
                    <a:lnTo>
                      <a:pt x="165" y="7"/>
                    </a:lnTo>
                    <a:lnTo>
                      <a:pt x="195" y="4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34"/>
              <p:cNvSpPr>
                <a:spLocks/>
              </p:cNvSpPr>
              <p:nvPr/>
            </p:nvSpPr>
            <p:spPr bwMode="auto">
              <a:xfrm>
                <a:off x="2471738" y="2852738"/>
                <a:ext cx="36513" cy="26988"/>
              </a:xfrm>
              <a:custGeom>
                <a:avLst/>
                <a:gdLst>
                  <a:gd name="T0" fmla="*/ 46 w 46"/>
                  <a:gd name="T1" fmla="*/ 0 h 34"/>
                  <a:gd name="T2" fmla="*/ 36 w 46"/>
                  <a:gd name="T3" fmla="*/ 10 h 34"/>
                  <a:gd name="T4" fmla="*/ 27 w 46"/>
                  <a:gd name="T5" fmla="*/ 25 h 34"/>
                  <a:gd name="T6" fmla="*/ 17 w 46"/>
                  <a:gd name="T7" fmla="*/ 34 h 34"/>
                  <a:gd name="T8" fmla="*/ 0 w 46"/>
                  <a:gd name="T9" fmla="*/ 27 h 34"/>
                  <a:gd name="T10" fmla="*/ 4 w 46"/>
                  <a:gd name="T11" fmla="*/ 15 h 34"/>
                  <a:gd name="T12" fmla="*/ 15 w 46"/>
                  <a:gd name="T13" fmla="*/ 6 h 34"/>
                  <a:gd name="T14" fmla="*/ 30 w 46"/>
                  <a:gd name="T15" fmla="*/ 2 h 34"/>
                  <a:gd name="T16" fmla="*/ 46 w 46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4">
                    <a:moveTo>
                      <a:pt x="46" y="0"/>
                    </a:moveTo>
                    <a:lnTo>
                      <a:pt x="36" y="10"/>
                    </a:lnTo>
                    <a:lnTo>
                      <a:pt x="27" y="25"/>
                    </a:lnTo>
                    <a:lnTo>
                      <a:pt x="17" y="34"/>
                    </a:lnTo>
                    <a:lnTo>
                      <a:pt x="0" y="27"/>
                    </a:lnTo>
                    <a:lnTo>
                      <a:pt x="4" y="15"/>
                    </a:lnTo>
                    <a:lnTo>
                      <a:pt x="15" y="6"/>
                    </a:lnTo>
                    <a:lnTo>
                      <a:pt x="30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35"/>
              <p:cNvSpPr>
                <a:spLocks/>
              </p:cNvSpPr>
              <p:nvPr/>
            </p:nvSpPr>
            <p:spPr bwMode="auto">
              <a:xfrm>
                <a:off x="2647950" y="2876550"/>
                <a:ext cx="123825" cy="66675"/>
              </a:xfrm>
              <a:custGeom>
                <a:avLst/>
                <a:gdLst>
                  <a:gd name="T0" fmla="*/ 155 w 155"/>
                  <a:gd name="T1" fmla="*/ 43 h 83"/>
                  <a:gd name="T2" fmla="*/ 140 w 155"/>
                  <a:gd name="T3" fmla="*/ 49 h 83"/>
                  <a:gd name="T4" fmla="*/ 125 w 155"/>
                  <a:gd name="T5" fmla="*/ 58 h 83"/>
                  <a:gd name="T6" fmla="*/ 108 w 155"/>
                  <a:gd name="T7" fmla="*/ 68 h 83"/>
                  <a:gd name="T8" fmla="*/ 91 w 155"/>
                  <a:gd name="T9" fmla="*/ 77 h 83"/>
                  <a:gd name="T10" fmla="*/ 74 w 155"/>
                  <a:gd name="T11" fmla="*/ 83 h 83"/>
                  <a:gd name="T12" fmla="*/ 59 w 155"/>
                  <a:gd name="T13" fmla="*/ 83 h 83"/>
                  <a:gd name="T14" fmla="*/ 42 w 155"/>
                  <a:gd name="T15" fmla="*/ 77 h 83"/>
                  <a:gd name="T16" fmla="*/ 25 w 155"/>
                  <a:gd name="T17" fmla="*/ 62 h 83"/>
                  <a:gd name="T18" fmla="*/ 0 w 155"/>
                  <a:gd name="T19" fmla="*/ 36 h 83"/>
                  <a:gd name="T20" fmla="*/ 11 w 155"/>
                  <a:gd name="T21" fmla="*/ 26 h 83"/>
                  <a:gd name="T22" fmla="*/ 23 w 155"/>
                  <a:gd name="T23" fmla="*/ 20 h 83"/>
                  <a:gd name="T24" fmla="*/ 34 w 155"/>
                  <a:gd name="T25" fmla="*/ 13 h 83"/>
                  <a:gd name="T26" fmla="*/ 47 w 155"/>
                  <a:gd name="T27" fmla="*/ 9 h 83"/>
                  <a:gd name="T28" fmla="*/ 61 w 155"/>
                  <a:gd name="T29" fmla="*/ 5 h 83"/>
                  <a:gd name="T30" fmla="*/ 74 w 155"/>
                  <a:gd name="T31" fmla="*/ 1 h 83"/>
                  <a:gd name="T32" fmla="*/ 87 w 155"/>
                  <a:gd name="T33" fmla="*/ 0 h 83"/>
                  <a:gd name="T34" fmla="*/ 100 w 155"/>
                  <a:gd name="T35" fmla="*/ 0 h 83"/>
                  <a:gd name="T36" fmla="*/ 114 w 155"/>
                  <a:gd name="T37" fmla="*/ 11 h 83"/>
                  <a:gd name="T38" fmla="*/ 129 w 155"/>
                  <a:gd name="T39" fmla="*/ 20 h 83"/>
                  <a:gd name="T40" fmla="*/ 142 w 155"/>
                  <a:gd name="T41" fmla="*/ 30 h 83"/>
                  <a:gd name="T42" fmla="*/ 155 w 155"/>
                  <a:gd name="T43" fmla="*/ 4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5" h="83">
                    <a:moveTo>
                      <a:pt x="155" y="43"/>
                    </a:moveTo>
                    <a:lnTo>
                      <a:pt x="140" y="49"/>
                    </a:lnTo>
                    <a:lnTo>
                      <a:pt x="125" y="58"/>
                    </a:lnTo>
                    <a:lnTo>
                      <a:pt x="108" y="68"/>
                    </a:lnTo>
                    <a:lnTo>
                      <a:pt x="91" y="77"/>
                    </a:lnTo>
                    <a:lnTo>
                      <a:pt x="74" y="83"/>
                    </a:lnTo>
                    <a:lnTo>
                      <a:pt x="59" y="83"/>
                    </a:lnTo>
                    <a:lnTo>
                      <a:pt x="42" y="77"/>
                    </a:lnTo>
                    <a:lnTo>
                      <a:pt x="25" y="62"/>
                    </a:lnTo>
                    <a:lnTo>
                      <a:pt x="0" y="36"/>
                    </a:lnTo>
                    <a:lnTo>
                      <a:pt x="11" y="26"/>
                    </a:lnTo>
                    <a:lnTo>
                      <a:pt x="23" y="20"/>
                    </a:lnTo>
                    <a:lnTo>
                      <a:pt x="34" y="13"/>
                    </a:lnTo>
                    <a:lnTo>
                      <a:pt x="47" y="9"/>
                    </a:lnTo>
                    <a:lnTo>
                      <a:pt x="61" y="5"/>
                    </a:lnTo>
                    <a:lnTo>
                      <a:pt x="74" y="1"/>
                    </a:lnTo>
                    <a:lnTo>
                      <a:pt x="87" y="0"/>
                    </a:lnTo>
                    <a:lnTo>
                      <a:pt x="100" y="0"/>
                    </a:lnTo>
                    <a:lnTo>
                      <a:pt x="114" y="11"/>
                    </a:lnTo>
                    <a:lnTo>
                      <a:pt x="129" y="20"/>
                    </a:lnTo>
                    <a:lnTo>
                      <a:pt x="142" y="30"/>
                    </a:lnTo>
                    <a:lnTo>
                      <a:pt x="155" y="43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6"/>
              <p:cNvSpPr>
                <a:spLocks/>
              </p:cNvSpPr>
              <p:nvPr/>
            </p:nvSpPr>
            <p:spPr bwMode="auto">
              <a:xfrm>
                <a:off x="1824038" y="2879725"/>
                <a:ext cx="95250" cy="39688"/>
              </a:xfrm>
              <a:custGeom>
                <a:avLst/>
                <a:gdLst>
                  <a:gd name="T0" fmla="*/ 120 w 120"/>
                  <a:gd name="T1" fmla="*/ 6 h 50"/>
                  <a:gd name="T2" fmla="*/ 120 w 120"/>
                  <a:gd name="T3" fmla="*/ 17 h 50"/>
                  <a:gd name="T4" fmla="*/ 118 w 120"/>
                  <a:gd name="T5" fmla="*/ 27 h 50"/>
                  <a:gd name="T6" fmla="*/ 112 w 120"/>
                  <a:gd name="T7" fmla="*/ 33 h 50"/>
                  <a:gd name="T8" fmla="*/ 105 w 120"/>
                  <a:gd name="T9" fmla="*/ 38 h 50"/>
                  <a:gd name="T10" fmla="*/ 95 w 120"/>
                  <a:gd name="T11" fmla="*/ 42 h 50"/>
                  <a:gd name="T12" fmla="*/ 86 w 120"/>
                  <a:gd name="T13" fmla="*/ 46 h 50"/>
                  <a:gd name="T14" fmla="*/ 76 w 120"/>
                  <a:gd name="T15" fmla="*/ 48 h 50"/>
                  <a:gd name="T16" fmla="*/ 67 w 120"/>
                  <a:gd name="T17" fmla="*/ 50 h 50"/>
                  <a:gd name="T18" fmla="*/ 57 w 120"/>
                  <a:gd name="T19" fmla="*/ 46 h 50"/>
                  <a:gd name="T20" fmla="*/ 46 w 120"/>
                  <a:gd name="T21" fmla="*/ 44 h 50"/>
                  <a:gd name="T22" fmla="*/ 35 w 120"/>
                  <a:gd name="T23" fmla="*/ 44 h 50"/>
                  <a:gd name="T24" fmla="*/ 23 w 120"/>
                  <a:gd name="T25" fmla="*/ 42 h 50"/>
                  <a:gd name="T26" fmla="*/ 14 w 120"/>
                  <a:gd name="T27" fmla="*/ 38 h 50"/>
                  <a:gd name="T28" fmla="*/ 6 w 120"/>
                  <a:gd name="T29" fmla="*/ 33 h 50"/>
                  <a:gd name="T30" fmla="*/ 0 w 120"/>
                  <a:gd name="T31" fmla="*/ 23 h 50"/>
                  <a:gd name="T32" fmla="*/ 0 w 120"/>
                  <a:gd name="T33" fmla="*/ 10 h 50"/>
                  <a:gd name="T34" fmla="*/ 14 w 120"/>
                  <a:gd name="T35" fmla="*/ 8 h 50"/>
                  <a:gd name="T36" fmla="*/ 25 w 120"/>
                  <a:gd name="T37" fmla="*/ 8 h 50"/>
                  <a:gd name="T38" fmla="*/ 38 w 120"/>
                  <a:gd name="T39" fmla="*/ 10 h 50"/>
                  <a:gd name="T40" fmla="*/ 52 w 120"/>
                  <a:gd name="T41" fmla="*/ 10 h 50"/>
                  <a:gd name="T42" fmla="*/ 63 w 120"/>
                  <a:gd name="T43" fmla="*/ 12 h 50"/>
                  <a:gd name="T44" fmla="*/ 74 w 120"/>
                  <a:gd name="T45" fmla="*/ 12 h 50"/>
                  <a:gd name="T46" fmla="*/ 86 w 120"/>
                  <a:gd name="T47" fmla="*/ 8 h 50"/>
                  <a:gd name="T48" fmla="*/ 97 w 120"/>
                  <a:gd name="T49" fmla="*/ 0 h 50"/>
                  <a:gd name="T50" fmla="*/ 103 w 120"/>
                  <a:gd name="T51" fmla="*/ 2 h 50"/>
                  <a:gd name="T52" fmla="*/ 108 w 120"/>
                  <a:gd name="T53" fmla="*/ 2 h 50"/>
                  <a:gd name="T54" fmla="*/ 114 w 120"/>
                  <a:gd name="T55" fmla="*/ 4 h 50"/>
                  <a:gd name="T56" fmla="*/ 120 w 120"/>
                  <a:gd name="T57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0" h="50">
                    <a:moveTo>
                      <a:pt x="120" y="6"/>
                    </a:moveTo>
                    <a:lnTo>
                      <a:pt x="120" y="17"/>
                    </a:lnTo>
                    <a:lnTo>
                      <a:pt x="118" y="27"/>
                    </a:lnTo>
                    <a:lnTo>
                      <a:pt x="112" y="33"/>
                    </a:lnTo>
                    <a:lnTo>
                      <a:pt x="105" y="38"/>
                    </a:lnTo>
                    <a:lnTo>
                      <a:pt x="95" y="42"/>
                    </a:lnTo>
                    <a:lnTo>
                      <a:pt x="86" y="46"/>
                    </a:lnTo>
                    <a:lnTo>
                      <a:pt x="76" y="48"/>
                    </a:lnTo>
                    <a:lnTo>
                      <a:pt x="67" y="50"/>
                    </a:lnTo>
                    <a:lnTo>
                      <a:pt x="57" y="46"/>
                    </a:lnTo>
                    <a:lnTo>
                      <a:pt x="46" y="44"/>
                    </a:lnTo>
                    <a:lnTo>
                      <a:pt x="35" y="44"/>
                    </a:lnTo>
                    <a:lnTo>
                      <a:pt x="23" y="42"/>
                    </a:lnTo>
                    <a:lnTo>
                      <a:pt x="14" y="38"/>
                    </a:lnTo>
                    <a:lnTo>
                      <a:pt x="6" y="33"/>
                    </a:lnTo>
                    <a:lnTo>
                      <a:pt x="0" y="23"/>
                    </a:lnTo>
                    <a:lnTo>
                      <a:pt x="0" y="10"/>
                    </a:lnTo>
                    <a:lnTo>
                      <a:pt x="14" y="8"/>
                    </a:lnTo>
                    <a:lnTo>
                      <a:pt x="25" y="8"/>
                    </a:lnTo>
                    <a:lnTo>
                      <a:pt x="38" y="10"/>
                    </a:lnTo>
                    <a:lnTo>
                      <a:pt x="52" y="10"/>
                    </a:lnTo>
                    <a:lnTo>
                      <a:pt x="63" y="12"/>
                    </a:lnTo>
                    <a:lnTo>
                      <a:pt x="74" y="12"/>
                    </a:lnTo>
                    <a:lnTo>
                      <a:pt x="86" y="8"/>
                    </a:lnTo>
                    <a:lnTo>
                      <a:pt x="97" y="0"/>
                    </a:lnTo>
                    <a:lnTo>
                      <a:pt x="103" y="2"/>
                    </a:lnTo>
                    <a:lnTo>
                      <a:pt x="108" y="2"/>
                    </a:lnTo>
                    <a:lnTo>
                      <a:pt x="114" y="4"/>
                    </a:lnTo>
                    <a:lnTo>
                      <a:pt x="120" y="6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37"/>
              <p:cNvSpPr>
                <a:spLocks/>
              </p:cNvSpPr>
              <p:nvPr/>
            </p:nvSpPr>
            <p:spPr bwMode="auto">
              <a:xfrm>
                <a:off x="2522538" y="2879725"/>
                <a:ext cx="46038" cy="31750"/>
              </a:xfrm>
              <a:custGeom>
                <a:avLst/>
                <a:gdLst>
                  <a:gd name="T0" fmla="*/ 57 w 57"/>
                  <a:gd name="T1" fmla="*/ 4 h 40"/>
                  <a:gd name="T2" fmla="*/ 50 w 57"/>
                  <a:gd name="T3" fmla="*/ 17 h 40"/>
                  <a:gd name="T4" fmla="*/ 37 w 57"/>
                  <a:gd name="T5" fmla="*/ 27 h 40"/>
                  <a:gd name="T6" fmla="*/ 21 w 57"/>
                  <a:gd name="T7" fmla="*/ 36 h 40"/>
                  <a:gd name="T8" fmla="*/ 8 w 57"/>
                  <a:gd name="T9" fmla="*/ 40 h 40"/>
                  <a:gd name="T10" fmla="*/ 0 w 57"/>
                  <a:gd name="T11" fmla="*/ 34 h 40"/>
                  <a:gd name="T12" fmla="*/ 10 w 57"/>
                  <a:gd name="T13" fmla="*/ 23 h 40"/>
                  <a:gd name="T14" fmla="*/ 23 w 57"/>
                  <a:gd name="T15" fmla="*/ 14 h 40"/>
                  <a:gd name="T16" fmla="*/ 38 w 57"/>
                  <a:gd name="T17" fmla="*/ 6 h 40"/>
                  <a:gd name="T18" fmla="*/ 52 w 57"/>
                  <a:gd name="T19" fmla="*/ 0 h 40"/>
                  <a:gd name="T20" fmla="*/ 57 w 57"/>
                  <a:gd name="T21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40">
                    <a:moveTo>
                      <a:pt x="57" y="4"/>
                    </a:moveTo>
                    <a:lnTo>
                      <a:pt x="50" y="17"/>
                    </a:lnTo>
                    <a:lnTo>
                      <a:pt x="37" y="27"/>
                    </a:lnTo>
                    <a:lnTo>
                      <a:pt x="21" y="36"/>
                    </a:lnTo>
                    <a:lnTo>
                      <a:pt x="8" y="40"/>
                    </a:lnTo>
                    <a:lnTo>
                      <a:pt x="0" y="34"/>
                    </a:lnTo>
                    <a:lnTo>
                      <a:pt x="10" y="23"/>
                    </a:lnTo>
                    <a:lnTo>
                      <a:pt x="23" y="14"/>
                    </a:lnTo>
                    <a:lnTo>
                      <a:pt x="38" y="6"/>
                    </a:lnTo>
                    <a:lnTo>
                      <a:pt x="52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8"/>
              <p:cNvSpPr>
                <a:spLocks/>
              </p:cNvSpPr>
              <p:nvPr/>
            </p:nvSpPr>
            <p:spPr bwMode="auto">
              <a:xfrm>
                <a:off x="2573338" y="2917825"/>
                <a:ext cx="41275" cy="28575"/>
              </a:xfrm>
              <a:custGeom>
                <a:avLst/>
                <a:gdLst>
                  <a:gd name="T0" fmla="*/ 53 w 53"/>
                  <a:gd name="T1" fmla="*/ 2 h 36"/>
                  <a:gd name="T2" fmla="*/ 44 w 53"/>
                  <a:gd name="T3" fmla="*/ 15 h 36"/>
                  <a:gd name="T4" fmla="*/ 32 w 53"/>
                  <a:gd name="T5" fmla="*/ 23 h 36"/>
                  <a:gd name="T6" fmla="*/ 19 w 53"/>
                  <a:gd name="T7" fmla="*/ 28 h 36"/>
                  <a:gd name="T8" fmla="*/ 8 w 53"/>
                  <a:gd name="T9" fmla="*/ 36 h 36"/>
                  <a:gd name="T10" fmla="*/ 0 w 53"/>
                  <a:gd name="T11" fmla="*/ 30 h 36"/>
                  <a:gd name="T12" fmla="*/ 15 w 53"/>
                  <a:gd name="T13" fmla="*/ 21 h 36"/>
                  <a:gd name="T14" fmla="*/ 27 w 53"/>
                  <a:gd name="T15" fmla="*/ 9 h 36"/>
                  <a:gd name="T16" fmla="*/ 38 w 53"/>
                  <a:gd name="T17" fmla="*/ 0 h 36"/>
                  <a:gd name="T18" fmla="*/ 53 w 53"/>
                  <a:gd name="T19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36">
                    <a:moveTo>
                      <a:pt x="53" y="2"/>
                    </a:moveTo>
                    <a:lnTo>
                      <a:pt x="44" y="15"/>
                    </a:lnTo>
                    <a:lnTo>
                      <a:pt x="32" y="23"/>
                    </a:lnTo>
                    <a:lnTo>
                      <a:pt x="19" y="28"/>
                    </a:lnTo>
                    <a:lnTo>
                      <a:pt x="8" y="36"/>
                    </a:lnTo>
                    <a:lnTo>
                      <a:pt x="0" y="30"/>
                    </a:lnTo>
                    <a:lnTo>
                      <a:pt x="15" y="21"/>
                    </a:lnTo>
                    <a:lnTo>
                      <a:pt x="27" y="9"/>
                    </a:lnTo>
                    <a:lnTo>
                      <a:pt x="38" y="0"/>
                    </a:lnTo>
                    <a:lnTo>
                      <a:pt x="53" y="2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39"/>
              <p:cNvSpPr>
                <a:spLocks/>
              </p:cNvSpPr>
              <p:nvPr/>
            </p:nvSpPr>
            <p:spPr bwMode="auto">
              <a:xfrm>
                <a:off x="2719388" y="2932113"/>
                <a:ext cx="122238" cy="71438"/>
              </a:xfrm>
              <a:custGeom>
                <a:avLst/>
                <a:gdLst>
                  <a:gd name="T0" fmla="*/ 156 w 156"/>
                  <a:gd name="T1" fmla="*/ 36 h 89"/>
                  <a:gd name="T2" fmla="*/ 148 w 156"/>
                  <a:gd name="T3" fmla="*/ 45 h 89"/>
                  <a:gd name="T4" fmla="*/ 139 w 156"/>
                  <a:gd name="T5" fmla="*/ 53 h 89"/>
                  <a:gd name="T6" fmla="*/ 129 w 156"/>
                  <a:gd name="T7" fmla="*/ 59 h 89"/>
                  <a:gd name="T8" fmla="*/ 118 w 156"/>
                  <a:gd name="T9" fmla="*/ 64 h 89"/>
                  <a:gd name="T10" fmla="*/ 106 w 156"/>
                  <a:gd name="T11" fmla="*/ 70 h 89"/>
                  <a:gd name="T12" fmla="*/ 95 w 156"/>
                  <a:gd name="T13" fmla="*/ 76 h 89"/>
                  <a:gd name="T14" fmla="*/ 84 w 156"/>
                  <a:gd name="T15" fmla="*/ 81 h 89"/>
                  <a:gd name="T16" fmla="*/ 72 w 156"/>
                  <a:gd name="T17" fmla="*/ 89 h 89"/>
                  <a:gd name="T18" fmla="*/ 63 w 156"/>
                  <a:gd name="T19" fmla="*/ 85 h 89"/>
                  <a:gd name="T20" fmla="*/ 53 w 156"/>
                  <a:gd name="T21" fmla="*/ 79 h 89"/>
                  <a:gd name="T22" fmla="*/ 44 w 156"/>
                  <a:gd name="T23" fmla="*/ 74 h 89"/>
                  <a:gd name="T24" fmla="*/ 34 w 156"/>
                  <a:gd name="T25" fmla="*/ 66 h 89"/>
                  <a:gd name="T26" fmla="*/ 25 w 156"/>
                  <a:gd name="T27" fmla="*/ 60 h 89"/>
                  <a:gd name="T28" fmla="*/ 17 w 156"/>
                  <a:gd name="T29" fmla="*/ 53 h 89"/>
                  <a:gd name="T30" fmla="*/ 8 w 156"/>
                  <a:gd name="T31" fmla="*/ 45 h 89"/>
                  <a:gd name="T32" fmla="*/ 0 w 156"/>
                  <a:gd name="T33" fmla="*/ 40 h 89"/>
                  <a:gd name="T34" fmla="*/ 13 w 156"/>
                  <a:gd name="T35" fmla="*/ 34 h 89"/>
                  <a:gd name="T36" fmla="*/ 27 w 156"/>
                  <a:gd name="T37" fmla="*/ 26 h 89"/>
                  <a:gd name="T38" fmla="*/ 40 w 156"/>
                  <a:gd name="T39" fmla="*/ 17 h 89"/>
                  <a:gd name="T40" fmla="*/ 53 w 156"/>
                  <a:gd name="T41" fmla="*/ 9 h 89"/>
                  <a:gd name="T42" fmla="*/ 66 w 156"/>
                  <a:gd name="T43" fmla="*/ 4 h 89"/>
                  <a:gd name="T44" fmla="*/ 80 w 156"/>
                  <a:gd name="T45" fmla="*/ 0 h 89"/>
                  <a:gd name="T46" fmla="*/ 95 w 156"/>
                  <a:gd name="T47" fmla="*/ 0 h 89"/>
                  <a:gd name="T48" fmla="*/ 108 w 156"/>
                  <a:gd name="T49" fmla="*/ 2 h 89"/>
                  <a:gd name="T50" fmla="*/ 120 w 156"/>
                  <a:gd name="T51" fmla="*/ 11 h 89"/>
                  <a:gd name="T52" fmla="*/ 131 w 156"/>
                  <a:gd name="T53" fmla="*/ 19 h 89"/>
                  <a:gd name="T54" fmla="*/ 144 w 156"/>
                  <a:gd name="T55" fmla="*/ 26 h 89"/>
                  <a:gd name="T56" fmla="*/ 156 w 156"/>
                  <a:gd name="T57" fmla="*/ 3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6" h="89">
                    <a:moveTo>
                      <a:pt x="156" y="36"/>
                    </a:moveTo>
                    <a:lnTo>
                      <a:pt x="148" y="45"/>
                    </a:lnTo>
                    <a:lnTo>
                      <a:pt x="139" y="53"/>
                    </a:lnTo>
                    <a:lnTo>
                      <a:pt x="129" y="59"/>
                    </a:lnTo>
                    <a:lnTo>
                      <a:pt x="118" y="64"/>
                    </a:lnTo>
                    <a:lnTo>
                      <a:pt x="106" y="70"/>
                    </a:lnTo>
                    <a:lnTo>
                      <a:pt x="95" y="76"/>
                    </a:lnTo>
                    <a:lnTo>
                      <a:pt x="84" y="81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3" y="79"/>
                    </a:lnTo>
                    <a:lnTo>
                      <a:pt x="44" y="74"/>
                    </a:lnTo>
                    <a:lnTo>
                      <a:pt x="34" y="66"/>
                    </a:lnTo>
                    <a:lnTo>
                      <a:pt x="25" y="60"/>
                    </a:lnTo>
                    <a:lnTo>
                      <a:pt x="17" y="53"/>
                    </a:lnTo>
                    <a:lnTo>
                      <a:pt x="8" y="45"/>
                    </a:lnTo>
                    <a:lnTo>
                      <a:pt x="0" y="40"/>
                    </a:lnTo>
                    <a:lnTo>
                      <a:pt x="13" y="34"/>
                    </a:lnTo>
                    <a:lnTo>
                      <a:pt x="27" y="26"/>
                    </a:lnTo>
                    <a:lnTo>
                      <a:pt x="40" y="17"/>
                    </a:lnTo>
                    <a:lnTo>
                      <a:pt x="53" y="9"/>
                    </a:lnTo>
                    <a:lnTo>
                      <a:pt x="66" y="4"/>
                    </a:lnTo>
                    <a:lnTo>
                      <a:pt x="80" y="0"/>
                    </a:lnTo>
                    <a:lnTo>
                      <a:pt x="95" y="0"/>
                    </a:lnTo>
                    <a:lnTo>
                      <a:pt x="108" y="2"/>
                    </a:lnTo>
                    <a:lnTo>
                      <a:pt x="120" y="11"/>
                    </a:lnTo>
                    <a:lnTo>
                      <a:pt x="131" y="19"/>
                    </a:lnTo>
                    <a:lnTo>
                      <a:pt x="144" y="26"/>
                    </a:lnTo>
                    <a:lnTo>
                      <a:pt x="156" y="36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40"/>
              <p:cNvSpPr>
                <a:spLocks/>
              </p:cNvSpPr>
              <p:nvPr/>
            </p:nvSpPr>
            <p:spPr bwMode="auto">
              <a:xfrm>
                <a:off x="1955800" y="2933700"/>
                <a:ext cx="100013" cy="79375"/>
              </a:xfrm>
              <a:custGeom>
                <a:avLst/>
                <a:gdLst>
                  <a:gd name="T0" fmla="*/ 127 w 127"/>
                  <a:gd name="T1" fmla="*/ 98 h 98"/>
                  <a:gd name="T2" fmla="*/ 112 w 127"/>
                  <a:gd name="T3" fmla="*/ 87 h 98"/>
                  <a:gd name="T4" fmla="*/ 95 w 127"/>
                  <a:gd name="T5" fmla="*/ 75 h 98"/>
                  <a:gd name="T6" fmla="*/ 78 w 127"/>
                  <a:gd name="T7" fmla="*/ 64 h 98"/>
                  <a:gd name="T8" fmla="*/ 61 w 127"/>
                  <a:gd name="T9" fmla="*/ 51 h 98"/>
                  <a:gd name="T10" fmla="*/ 44 w 127"/>
                  <a:gd name="T11" fmla="*/ 39 h 98"/>
                  <a:gd name="T12" fmla="*/ 29 w 127"/>
                  <a:gd name="T13" fmla="*/ 26 h 98"/>
                  <a:gd name="T14" fmla="*/ 14 w 127"/>
                  <a:gd name="T15" fmla="*/ 13 h 98"/>
                  <a:gd name="T16" fmla="*/ 0 w 127"/>
                  <a:gd name="T17" fmla="*/ 0 h 98"/>
                  <a:gd name="T18" fmla="*/ 17 w 127"/>
                  <a:gd name="T19" fmla="*/ 9 h 98"/>
                  <a:gd name="T20" fmla="*/ 35 w 127"/>
                  <a:gd name="T21" fmla="*/ 20 h 98"/>
                  <a:gd name="T22" fmla="*/ 52 w 127"/>
                  <a:gd name="T23" fmla="*/ 30 h 98"/>
                  <a:gd name="T24" fmla="*/ 71 w 127"/>
                  <a:gd name="T25" fmla="*/ 41 h 98"/>
                  <a:gd name="T26" fmla="*/ 86 w 127"/>
                  <a:gd name="T27" fmla="*/ 55 h 98"/>
                  <a:gd name="T28" fmla="*/ 101 w 127"/>
                  <a:gd name="T29" fmla="*/ 68 h 98"/>
                  <a:gd name="T30" fmla="*/ 116 w 127"/>
                  <a:gd name="T31" fmla="*/ 81 h 98"/>
                  <a:gd name="T32" fmla="*/ 127 w 127"/>
                  <a:gd name="T33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98">
                    <a:moveTo>
                      <a:pt x="127" y="98"/>
                    </a:moveTo>
                    <a:lnTo>
                      <a:pt x="112" y="87"/>
                    </a:lnTo>
                    <a:lnTo>
                      <a:pt x="95" y="75"/>
                    </a:lnTo>
                    <a:lnTo>
                      <a:pt x="78" y="64"/>
                    </a:lnTo>
                    <a:lnTo>
                      <a:pt x="61" y="51"/>
                    </a:lnTo>
                    <a:lnTo>
                      <a:pt x="44" y="39"/>
                    </a:lnTo>
                    <a:lnTo>
                      <a:pt x="29" y="26"/>
                    </a:lnTo>
                    <a:lnTo>
                      <a:pt x="14" y="13"/>
                    </a:lnTo>
                    <a:lnTo>
                      <a:pt x="0" y="0"/>
                    </a:lnTo>
                    <a:lnTo>
                      <a:pt x="17" y="9"/>
                    </a:lnTo>
                    <a:lnTo>
                      <a:pt x="35" y="20"/>
                    </a:lnTo>
                    <a:lnTo>
                      <a:pt x="52" y="30"/>
                    </a:lnTo>
                    <a:lnTo>
                      <a:pt x="71" y="41"/>
                    </a:lnTo>
                    <a:lnTo>
                      <a:pt x="86" y="55"/>
                    </a:lnTo>
                    <a:lnTo>
                      <a:pt x="101" y="68"/>
                    </a:lnTo>
                    <a:lnTo>
                      <a:pt x="116" y="81"/>
                    </a:lnTo>
                    <a:lnTo>
                      <a:pt x="127" y="98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41"/>
              <p:cNvSpPr>
                <a:spLocks/>
              </p:cNvSpPr>
              <p:nvPr/>
            </p:nvSpPr>
            <p:spPr bwMode="auto">
              <a:xfrm>
                <a:off x="2620963" y="2943225"/>
                <a:ext cx="39688" cy="34925"/>
              </a:xfrm>
              <a:custGeom>
                <a:avLst/>
                <a:gdLst>
                  <a:gd name="T0" fmla="*/ 51 w 51"/>
                  <a:gd name="T1" fmla="*/ 13 h 44"/>
                  <a:gd name="T2" fmla="*/ 40 w 51"/>
                  <a:gd name="T3" fmla="*/ 25 h 44"/>
                  <a:gd name="T4" fmla="*/ 26 w 51"/>
                  <a:gd name="T5" fmla="*/ 36 h 44"/>
                  <a:gd name="T6" fmla="*/ 15 w 51"/>
                  <a:gd name="T7" fmla="*/ 44 h 44"/>
                  <a:gd name="T8" fmla="*/ 0 w 51"/>
                  <a:gd name="T9" fmla="*/ 42 h 44"/>
                  <a:gd name="T10" fmla="*/ 13 w 51"/>
                  <a:gd name="T11" fmla="*/ 30 h 44"/>
                  <a:gd name="T12" fmla="*/ 26 w 51"/>
                  <a:gd name="T13" fmla="*/ 11 h 44"/>
                  <a:gd name="T14" fmla="*/ 38 w 51"/>
                  <a:gd name="T15" fmla="*/ 0 h 44"/>
                  <a:gd name="T16" fmla="*/ 51 w 51"/>
                  <a:gd name="T17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44">
                    <a:moveTo>
                      <a:pt x="51" y="13"/>
                    </a:moveTo>
                    <a:lnTo>
                      <a:pt x="40" y="25"/>
                    </a:lnTo>
                    <a:lnTo>
                      <a:pt x="26" y="36"/>
                    </a:lnTo>
                    <a:lnTo>
                      <a:pt x="15" y="44"/>
                    </a:lnTo>
                    <a:lnTo>
                      <a:pt x="0" y="42"/>
                    </a:lnTo>
                    <a:lnTo>
                      <a:pt x="13" y="30"/>
                    </a:lnTo>
                    <a:lnTo>
                      <a:pt x="26" y="11"/>
                    </a:lnTo>
                    <a:lnTo>
                      <a:pt x="38" y="0"/>
                    </a:lnTo>
                    <a:lnTo>
                      <a:pt x="51" y="13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42"/>
              <p:cNvSpPr>
                <a:spLocks/>
              </p:cNvSpPr>
              <p:nvPr/>
            </p:nvSpPr>
            <p:spPr bwMode="auto">
              <a:xfrm>
                <a:off x="2795588" y="2979738"/>
                <a:ext cx="117475" cy="73025"/>
              </a:xfrm>
              <a:custGeom>
                <a:avLst/>
                <a:gdLst>
                  <a:gd name="T0" fmla="*/ 148 w 148"/>
                  <a:gd name="T1" fmla="*/ 45 h 92"/>
                  <a:gd name="T2" fmla="*/ 140 w 148"/>
                  <a:gd name="T3" fmla="*/ 55 h 92"/>
                  <a:gd name="T4" fmla="*/ 131 w 148"/>
                  <a:gd name="T5" fmla="*/ 62 h 92"/>
                  <a:gd name="T6" fmla="*/ 119 w 148"/>
                  <a:gd name="T7" fmla="*/ 68 h 92"/>
                  <a:gd name="T8" fmla="*/ 106 w 148"/>
                  <a:gd name="T9" fmla="*/ 72 h 92"/>
                  <a:gd name="T10" fmla="*/ 95 w 148"/>
                  <a:gd name="T11" fmla="*/ 75 h 92"/>
                  <a:gd name="T12" fmla="*/ 81 w 148"/>
                  <a:gd name="T13" fmla="*/ 81 h 92"/>
                  <a:gd name="T14" fmla="*/ 70 w 148"/>
                  <a:gd name="T15" fmla="*/ 85 h 92"/>
                  <a:gd name="T16" fmla="*/ 59 w 148"/>
                  <a:gd name="T17" fmla="*/ 92 h 92"/>
                  <a:gd name="T18" fmla="*/ 51 w 148"/>
                  <a:gd name="T19" fmla="*/ 89 h 92"/>
                  <a:gd name="T20" fmla="*/ 43 w 148"/>
                  <a:gd name="T21" fmla="*/ 85 h 92"/>
                  <a:gd name="T22" fmla="*/ 36 w 148"/>
                  <a:gd name="T23" fmla="*/ 81 h 92"/>
                  <a:gd name="T24" fmla="*/ 28 w 148"/>
                  <a:gd name="T25" fmla="*/ 75 h 92"/>
                  <a:gd name="T26" fmla="*/ 21 w 148"/>
                  <a:gd name="T27" fmla="*/ 72 h 92"/>
                  <a:gd name="T28" fmla="*/ 15 w 148"/>
                  <a:gd name="T29" fmla="*/ 66 h 92"/>
                  <a:gd name="T30" fmla="*/ 7 w 148"/>
                  <a:gd name="T31" fmla="*/ 58 h 92"/>
                  <a:gd name="T32" fmla="*/ 0 w 148"/>
                  <a:gd name="T33" fmla="*/ 53 h 92"/>
                  <a:gd name="T34" fmla="*/ 7 w 148"/>
                  <a:gd name="T35" fmla="*/ 43 h 92"/>
                  <a:gd name="T36" fmla="*/ 17 w 148"/>
                  <a:gd name="T37" fmla="*/ 36 h 92"/>
                  <a:gd name="T38" fmla="*/ 28 w 148"/>
                  <a:gd name="T39" fmla="*/ 30 h 92"/>
                  <a:gd name="T40" fmla="*/ 40 w 148"/>
                  <a:gd name="T41" fmla="*/ 22 h 92"/>
                  <a:gd name="T42" fmla="*/ 51 w 148"/>
                  <a:gd name="T43" fmla="*/ 18 h 92"/>
                  <a:gd name="T44" fmla="*/ 62 w 148"/>
                  <a:gd name="T45" fmla="*/ 13 h 92"/>
                  <a:gd name="T46" fmla="*/ 74 w 148"/>
                  <a:gd name="T47" fmla="*/ 5 h 92"/>
                  <a:gd name="T48" fmla="*/ 85 w 148"/>
                  <a:gd name="T49" fmla="*/ 0 h 92"/>
                  <a:gd name="T50" fmla="*/ 95 w 148"/>
                  <a:gd name="T51" fmla="*/ 3 h 92"/>
                  <a:gd name="T52" fmla="*/ 104 w 148"/>
                  <a:gd name="T53" fmla="*/ 7 h 92"/>
                  <a:gd name="T54" fmla="*/ 112 w 148"/>
                  <a:gd name="T55" fmla="*/ 13 h 92"/>
                  <a:gd name="T56" fmla="*/ 119 w 148"/>
                  <a:gd name="T57" fmla="*/ 18 h 92"/>
                  <a:gd name="T58" fmla="*/ 125 w 148"/>
                  <a:gd name="T59" fmla="*/ 26 h 92"/>
                  <a:gd name="T60" fmla="*/ 133 w 148"/>
                  <a:gd name="T61" fmla="*/ 32 h 92"/>
                  <a:gd name="T62" fmla="*/ 140 w 148"/>
                  <a:gd name="T63" fmla="*/ 39 h 92"/>
                  <a:gd name="T64" fmla="*/ 148 w 148"/>
                  <a:gd name="T65" fmla="*/ 4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8" h="92">
                    <a:moveTo>
                      <a:pt x="148" y="45"/>
                    </a:moveTo>
                    <a:lnTo>
                      <a:pt x="140" y="55"/>
                    </a:lnTo>
                    <a:lnTo>
                      <a:pt x="131" y="62"/>
                    </a:lnTo>
                    <a:lnTo>
                      <a:pt x="119" y="68"/>
                    </a:lnTo>
                    <a:lnTo>
                      <a:pt x="106" y="72"/>
                    </a:lnTo>
                    <a:lnTo>
                      <a:pt x="95" y="75"/>
                    </a:lnTo>
                    <a:lnTo>
                      <a:pt x="81" y="81"/>
                    </a:lnTo>
                    <a:lnTo>
                      <a:pt x="70" y="85"/>
                    </a:lnTo>
                    <a:lnTo>
                      <a:pt x="59" y="92"/>
                    </a:lnTo>
                    <a:lnTo>
                      <a:pt x="51" y="89"/>
                    </a:lnTo>
                    <a:lnTo>
                      <a:pt x="43" y="85"/>
                    </a:lnTo>
                    <a:lnTo>
                      <a:pt x="36" y="81"/>
                    </a:lnTo>
                    <a:lnTo>
                      <a:pt x="28" y="75"/>
                    </a:lnTo>
                    <a:lnTo>
                      <a:pt x="21" y="72"/>
                    </a:lnTo>
                    <a:lnTo>
                      <a:pt x="15" y="66"/>
                    </a:lnTo>
                    <a:lnTo>
                      <a:pt x="7" y="58"/>
                    </a:lnTo>
                    <a:lnTo>
                      <a:pt x="0" y="53"/>
                    </a:lnTo>
                    <a:lnTo>
                      <a:pt x="7" y="43"/>
                    </a:lnTo>
                    <a:lnTo>
                      <a:pt x="17" y="36"/>
                    </a:lnTo>
                    <a:lnTo>
                      <a:pt x="28" y="30"/>
                    </a:lnTo>
                    <a:lnTo>
                      <a:pt x="40" y="22"/>
                    </a:lnTo>
                    <a:lnTo>
                      <a:pt x="51" y="18"/>
                    </a:lnTo>
                    <a:lnTo>
                      <a:pt x="62" y="13"/>
                    </a:lnTo>
                    <a:lnTo>
                      <a:pt x="74" y="5"/>
                    </a:lnTo>
                    <a:lnTo>
                      <a:pt x="85" y="0"/>
                    </a:lnTo>
                    <a:lnTo>
                      <a:pt x="95" y="3"/>
                    </a:lnTo>
                    <a:lnTo>
                      <a:pt x="104" y="7"/>
                    </a:lnTo>
                    <a:lnTo>
                      <a:pt x="112" y="13"/>
                    </a:lnTo>
                    <a:lnTo>
                      <a:pt x="119" y="18"/>
                    </a:lnTo>
                    <a:lnTo>
                      <a:pt x="125" y="26"/>
                    </a:lnTo>
                    <a:lnTo>
                      <a:pt x="133" y="32"/>
                    </a:lnTo>
                    <a:lnTo>
                      <a:pt x="140" y="39"/>
                    </a:lnTo>
                    <a:lnTo>
                      <a:pt x="148" y="45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43"/>
              <p:cNvSpPr>
                <a:spLocks/>
              </p:cNvSpPr>
              <p:nvPr/>
            </p:nvSpPr>
            <p:spPr bwMode="auto">
              <a:xfrm>
                <a:off x="2670175" y="2982913"/>
                <a:ext cx="39688" cy="30163"/>
              </a:xfrm>
              <a:custGeom>
                <a:avLst/>
                <a:gdLst>
                  <a:gd name="T0" fmla="*/ 50 w 50"/>
                  <a:gd name="T1" fmla="*/ 8 h 38"/>
                  <a:gd name="T2" fmla="*/ 42 w 50"/>
                  <a:gd name="T3" fmla="*/ 17 h 38"/>
                  <a:gd name="T4" fmla="*/ 31 w 50"/>
                  <a:gd name="T5" fmla="*/ 25 h 38"/>
                  <a:gd name="T6" fmla="*/ 19 w 50"/>
                  <a:gd name="T7" fmla="*/ 31 h 38"/>
                  <a:gd name="T8" fmla="*/ 8 w 50"/>
                  <a:gd name="T9" fmla="*/ 38 h 38"/>
                  <a:gd name="T10" fmla="*/ 0 w 50"/>
                  <a:gd name="T11" fmla="*/ 31 h 38"/>
                  <a:gd name="T12" fmla="*/ 14 w 50"/>
                  <a:gd name="T13" fmla="*/ 25 h 38"/>
                  <a:gd name="T14" fmla="*/ 23 w 50"/>
                  <a:gd name="T15" fmla="*/ 10 h 38"/>
                  <a:gd name="T16" fmla="*/ 33 w 50"/>
                  <a:gd name="T17" fmla="*/ 0 h 38"/>
                  <a:gd name="T18" fmla="*/ 50 w 50"/>
                  <a:gd name="T19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38">
                    <a:moveTo>
                      <a:pt x="50" y="8"/>
                    </a:moveTo>
                    <a:lnTo>
                      <a:pt x="42" y="17"/>
                    </a:lnTo>
                    <a:lnTo>
                      <a:pt x="31" y="25"/>
                    </a:lnTo>
                    <a:lnTo>
                      <a:pt x="19" y="31"/>
                    </a:lnTo>
                    <a:lnTo>
                      <a:pt x="8" y="38"/>
                    </a:lnTo>
                    <a:lnTo>
                      <a:pt x="0" y="31"/>
                    </a:lnTo>
                    <a:lnTo>
                      <a:pt x="14" y="25"/>
                    </a:lnTo>
                    <a:lnTo>
                      <a:pt x="23" y="10"/>
                    </a:lnTo>
                    <a:lnTo>
                      <a:pt x="33" y="0"/>
                    </a:lnTo>
                    <a:lnTo>
                      <a:pt x="50" y="8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44"/>
              <p:cNvSpPr>
                <a:spLocks/>
              </p:cNvSpPr>
              <p:nvPr/>
            </p:nvSpPr>
            <p:spPr bwMode="auto">
              <a:xfrm>
                <a:off x="2100263" y="3001963"/>
                <a:ext cx="130175" cy="26988"/>
              </a:xfrm>
              <a:custGeom>
                <a:avLst/>
                <a:gdLst>
                  <a:gd name="T0" fmla="*/ 165 w 165"/>
                  <a:gd name="T1" fmla="*/ 6 h 34"/>
                  <a:gd name="T2" fmla="*/ 162 w 165"/>
                  <a:gd name="T3" fmla="*/ 25 h 34"/>
                  <a:gd name="T4" fmla="*/ 141 w 165"/>
                  <a:gd name="T5" fmla="*/ 25 h 34"/>
                  <a:gd name="T6" fmla="*/ 120 w 165"/>
                  <a:gd name="T7" fmla="*/ 27 h 34"/>
                  <a:gd name="T8" fmla="*/ 101 w 165"/>
                  <a:gd name="T9" fmla="*/ 28 h 34"/>
                  <a:gd name="T10" fmla="*/ 80 w 165"/>
                  <a:gd name="T11" fmla="*/ 30 h 34"/>
                  <a:gd name="T12" fmla="*/ 61 w 165"/>
                  <a:gd name="T13" fmla="*/ 34 h 34"/>
                  <a:gd name="T14" fmla="*/ 40 w 165"/>
                  <a:gd name="T15" fmla="*/ 34 h 34"/>
                  <a:gd name="T16" fmla="*/ 21 w 165"/>
                  <a:gd name="T17" fmla="*/ 34 h 34"/>
                  <a:gd name="T18" fmla="*/ 0 w 165"/>
                  <a:gd name="T19" fmla="*/ 32 h 34"/>
                  <a:gd name="T20" fmla="*/ 4 w 165"/>
                  <a:gd name="T21" fmla="*/ 19 h 34"/>
                  <a:gd name="T22" fmla="*/ 10 w 165"/>
                  <a:gd name="T23" fmla="*/ 11 h 34"/>
                  <a:gd name="T24" fmla="*/ 18 w 165"/>
                  <a:gd name="T25" fmla="*/ 9 h 34"/>
                  <a:gd name="T26" fmla="*/ 27 w 165"/>
                  <a:gd name="T27" fmla="*/ 8 h 34"/>
                  <a:gd name="T28" fmla="*/ 37 w 165"/>
                  <a:gd name="T29" fmla="*/ 9 h 34"/>
                  <a:gd name="T30" fmla="*/ 48 w 165"/>
                  <a:gd name="T31" fmla="*/ 9 h 34"/>
                  <a:gd name="T32" fmla="*/ 59 w 165"/>
                  <a:gd name="T33" fmla="*/ 9 h 34"/>
                  <a:gd name="T34" fmla="*/ 69 w 165"/>
                  <a:gd name="T35" fmla="*/ 6 h 34"/>
                  <a:gd name="T36" fmla="*/ 80 w 165"/>
                  <a:gd name="T37" fmla="*/ 6 h 34"/>
                  <a:gd name="T38" fmla="*/ 93 w 165"/>
                  <a:gd name="T39" fmla="*/ 4 h 34"/>
                  <a:gd name="T40" fmla="*/ 105 w 165"/>
                  <a:gd name="T41" fmla="*/ 2 h 34"/>
                  <a:gd name="T42" fmla="*/ 118 w 165"/>
                  <a:gd name="T43" fmla="*/ 0 h 34"/>
                  <a:gd name="T44" fmla="*/ 129 w 165"/>
                  <a:gd name="T45" fmla="*/ 0 h 34"/>
                  <a:gd name="T46" fmla="*/ 143 w 165"/>
                  <a:gd name="T47" fmla="*/ 0 h 34"/>
                  <a:gd name="T48" fmla="*/ 154 w 165"/>
                  <a:gd name="T49" fmla="*/ 2 h 34"/>
                  <a:gd name="T50" fmla="*/ 165 w 165"/>
                  <a:gd name="T51" fmla="*/ 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5" h="34">
                    <a:moveTo>
                      <a:pt x="165" y="6"/>
                    </a:moveTo>
                    <a:lnTo>
                      <a:pt x="162" y="25"/>
                    </a:lnTo>
                    <a:lnTo>
                      <a:pt x="141" y="25"/>
                    </a:lnTo>
                    <a:lnTo>
                      <a:pt x="120" y="27"/>
                    </a:lnTo>
                    <a:lnTo>
                      <a:pt x="101" y="28"/>
                    </a:lnTo>
                    <a:lnTo>
                      <a:pt x="80" y="30"/>
                    </a:lnTo>
                    <a:lnTo>
                      <a:pt x="61" y="34"/>
                    </a:lnTo>
                    <a:lnTo>
                      <a:pt x="40" y="34"/>
                    </a:lnTo>
                    <a:lnTo>
                      <a:pt x="21" y="34"/>
                    </a:lnTo>
                    <a:lnTo>
                      <a:pt x="0" y="32"/>
                    </a:lnTo>
                    <a:lnTo>
                      <a:pt x="4" y="19"/>
                    </a:lnTo>
                    <a:lnTo>
                      <a:pt x="10" y="11"/>
                    </a:lnTo>
                    <a:lnTo>
                      <a:pt x="18" y="9"/>
                    </a:lnTo>
                    <a:lnTo>
                      <a:pt x="27" y="8"/>
                    </a:lnTo>
                    <a:lnTo>
                      <a:pt x="37" y="9"/>
                    </a:lnTo>
                    <a:lnTo>
                      <a:pt x="48" y="9"/>
                    </a:lnTo>
                    <a:lnTo>
                      <a:pt x="59" y="9"/>
                    </a:lnTo>
                    <a:lnTo>
                      <a:pt x="69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5" y="2"/>
                    </a:lnTo>
                    <a:lnTo>
                      <a:pt x="118" y="0"/>
                    </a:lnTo>
                    <a:lnTo>
                      <a:pt x="129" y="0"/>
                    </a:lnTo>
                    <a:lnTo>
                      <a:pt x="143" y="0"/>
                    </a:lnTo>
                    <a:lnTo>
                      <a:pt x="154" y="2"/>
                    </a:lnTo>
                    <a:lnTo>
                      <a:pt x="165" y="6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45"/>
              <p:cNvSpPr>
                <a:spLocks/>
              </p:cNvSpPr>
              <p:nvPr/>
            </p:nvSpPr>
            <p:spPr bwMode="auto">
              <a:xfrm>
                <a:off x="2724150" y="3021013"/>
                <a:ext cx="28575" cy="19050"/>
              </a:xfrm>
              <a:custGeom>
                <a:avLst/>
                <a:gdLst>
                  <a:gd name="T0" fmla="*/ 36 w 36"/>
                  <a:gd name="T1" fmla="*/ 0 h 22"/>
                  <a:gd name="T2" fmla="*/ 28 w 36"/>
                  <a:gd name="T3" fmla="*/ 7 h 22"/>
                  <a:gd name="T4" fmla="*/ 21 w 36"/>
                  <a:gd name="T5" fmla="*/ 15 h 22"/>
                  <a:gd name="T6" fmla="*/ 11 w 36"/>
                  <a:gd name="T7" fmla="*/ 21 h 22"/>
                  <a:gd name="T8" fmla="*/ 0 w 36"/>
                  <a:gd name="T9" fmla="*/ 22 h 22"/>
                  <a:gd name="T10" fmla="*/ 7 w 36"/>
                  <a:gd name="T11" fmla="*/ 15 h 22"/>
                  <a:gd name="T12" fmla="*/ 17 w 36"/>
                  <a:gd name="T13" fmla="*/ 7 h 22"/>
                  <a:gd name="T14" fmla="*/ 26 w 36"/>
                  <a:gd name="T15" fmla="*/ 0 h 22"/>
                  <a:gd name="T16" fmla="*/ 36 w 36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2">
                    <a:moveTo>
                      <a:pt x="36" y="0"/>
                    </a:moveTo>
                    <a:lnTo>
                      <a:pt x="28" y="7"/>
                    </a:lnTo>
                    <a:lnTo>
                      <a:pt x="21" y="15"/>
                    </a:lnTo>
                    <a:lnTo>
                      <a:pt x="11" y="21"/>
                    </a:lnTo>
                    <a:lnTo>
                      <a:pt x="0" y="22"/>
                    </a:lnTo>
                    <a:lnTo>
                      <a:pt x="7" y="15"/>
                    </a:lnTo>
                    <a:lnTo>
                      <a:pt x="17" y="7"/>
                    </a:lnTo>
                    <a:lnTo>
                      <a:pt x="2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46"/>
              <p:cNvSpPr>
                <a:spLocks/>
              </p:cNvSpPr>
              <p:nvPr/>
            </p:nvSpPr>
            <p:spPr bwMode="auto">
              <a:xfrm>
                <a:off x="2863850" y="3038475"/>
                <a:ext cx="127000" cy="68263"/>
              </a:xfrm>
              <a:custGeom>
                <a:avLst/>
                <a:gdLst>
                  <a:gd name="T0" fmla="*/ 161 w 161"/>
                  <a:gd name="T1" fmla="*/ 41 h 87"/>
                  <a:gd name="T2" fmla="*/ 150 w 161"/>
                  <a:gd name="T3" fmla="*/ 51 h 87"/>
                  <a:gd name="T4" fmla="*/ 139 w 161"/>
                  <a:gd name="T5" fmla="*/ 56 h 87"/>
                  <a:gd name="T6" fmla="*/ 125 w 161"/>
                  <a:gd name="T7" fmla="*/ 60 h 87"/>
                  <a:gd name="T8" fmla="*/ 112 w 161"/>
                  <a:gd name="T9" fmla="*/ 64 h 87"/>
                  <a:gd name="T10" fmla="*/ 99 w 161"/>
                  <a:gd name="T11" fmla="*/ 68 h 87"/>
                  <a:gd name="T12" fmla="*/ 86 w 161"/>
                  <a:gd name="T13" fmla="*/ 74 h 87"/>
                  <a:gd name="T14" fmla="*/ 74 w 161"/>
                  <a:gd name="T15" fmla="*/ 79 h 87"/>
                  <a:gd name="T16" fmla="*/ 63 w 161"/>
                  <a:gd name="T17" fmla="*/ 87 h 87"/>
                  <a:gd name="T18" fmla="*/ 53 w 161"/>
                  <a:gd name="T19" fmla="*/ 85 h 87"/>
                  <a:gd name="T20" fmla="*/ 44 w 161"/>
                  <a:gd name="T21" fmla="*/ 79 h 87"/>
                  <a:gd name="T22" fmla="*/ 36 w 161"/>
                  <a:gd name="T23" fmla="*/ 74 h 87"/>
                  <a:gd name="T24" fmla="*/ 29 w 161"/>
                  <a:gd name="T25" fmla="*/ 66 h 87"/>
                  <a:gd name="T26" fmla="*/ 23 w 161"/>
                  <a:gd name="T27" fmla="*/ 60 h 87"/>
                  <a:gd name="T28" fmla="*/ 15 w 161"/>
                  <a:gd name="T29" fmla="*/ 53 h 87"/>
                  <a:gd name="T30" fmla="*/ 8 w 161"/>
                  <a:gd name="T31" fmla="*/ 47 h 87"/>
                  <a:gd name="T32" fmla="*/ 0 w 161"/>
                  <a:gd name="T33" fmla="*/ 41 h 87"/>
                  <a:gd name="T34" fmla="*/ 12 w 161"/>
                  <a:gd name="T35" fmla="*/ 34 h 87"/>
                  <a:gd name="T36" fmla="*/ 25 w 161"/>
                  <a:gd name="T37" fmla="*/ 24 h 87"/>
                  <a:gd name="T38" fmla="*/ 40 w 161"/>
                  <a:gd name="T39" fmla="*/ 17 h 87"/>
                  <a:gd name="T40" fmla="*/ 55 w 161"/>
                  <a:gd name="T41" fmla="*/ 9 h 87"/>
                  <a:gd name="T42" fmla="*/ 70 w 161"/>
                  <a:gd name="T43" fmla="*/ 3 h 87"/>
                  <a:gd name="T44" fmla="*/ 86 w 161"/>
                  <a:gd name="T45" fmla="*/ 0 h 87"/>
                  <a:gd name="T46" fmla="*/ 101 w 161"/>
                  <a:gd name="T47" fmla="*/ 0 h 87"/>
                  <a:gd name="T48" fmla="*/ 116 w 161"/>
                  <a:gd name="T49" fmla="*/ 3 h 87"/>
                  <a:gd name="T50" fmla="*/ 161 w 161"/>
                  <a:gd name="T51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1" h="87">
                    <a:moveTo>
                      <a:pt x="161" y="41"/>
                    </a:moveTo>
                    <a:lnTo>
                      <a:pt x="150" y="51"/>
                    </a:lnTo>
                    <a:lnTo>
                      <a:pt x="139" y="56"/>
                    </a:lnTo>
                    <a:lnTo>
                      <a:pt x="125" y="60"/>
                    </a:lnTo>
                    <a:lnTo>
                      <a:pt x="112" y="64"/>
                    </a:lnTo>
                    <a:lnTo>
                      <a:pt x="99" y="68"/>
                    </a:lnTo>
                    <a:lnTo>
                      <a:pt x="86" y="74"/>
                    </a:lnTo>
                    <a:lnTo>
                      <a:pt x="74" y="79"/>
                    </a:lnTo>
                    <a:lnTo>
                      <a:pt x="63" y="87"/>
                    </a:lnTo>
                    <a:lnTo>
                      <a:pt x="53" y="85"/>
                    </a:lnTo>
                    <a:lnTo>
                      <a:pt x="44" y="79"/>
                    </a:lnTo>
                    <a:lnTo>
                      <a:pt x="36" y="74"/>
                    </a:lnTo>
                    <a:lnTo>
                      <a:pt x="29" y="66"/>
                    </a:lnTo>
                    <a:lnTo>
                      <a:pt x="23" y="60"/>
                    </a:lnTo>
                    <a:lnTo>
                      <a:pt x="15" y="53"/>
                    </a:lnTo>
                    <a:lnTo>
                      <a:pt x="8" y="47"/>
                    </a:lnTo>
                    <a:lnTo>
                      <a:pt x="0" y="41"/>
                    </a:lnTo>
                    <a:lnTo>
                      <a:pt x="12" y="34"/>
                    </a:lnTo>
                    <a:lnTo>
                      <a:pt x="25" y="24"/>
                    </a:lnTo>
                    <a:lnTo>
                      <a:pt x="40" y="17"/>
                    </a:lnTo>
                    <a:lnTo>
                      <a:pt x="55" y="9"/>
                    </a:lnTo>
                    <a:lnTo>
                      <a:pt x="70" y="3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16" y="3"/>
                    </a:lnTo>
                    <a:lnTo>
                      <a:pt x="161" y="41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47"/>
              <p:cNvSpPr>
                <a:spLocks/>
              </p:cNvSpPr>
              <p:nvPr/>
            </p:nvSpPr>
            <p:spPr bwMode="auto">
              <a:xfrm>
                <a:off x="2768600" y="3048000"/>
                <a:ext cx="33338" cy="26988"/>
              </a:xfrm>
              <a:custGeom>
                <a:avLst/>
                <a:gdLst>
                  <a:gd name="T0" fmla="*/ 41 w 41"/>
                  <a:gd name="T1" fmla="*/ 5 h 32"/>
                  <a:gd name="T2" fmla="*/ 36 w 41"/>
                  <a:gd name="T3" fmla="*/ 19 h 32"/>
                  <a:gd name="T4" fmla="*/ 24 w 41"/>
                  <a:gd name="T5" fmla="*/ 24 h 32"/>
                  <a:gd name="T6" fmla="*/ 11 w 41"/>
                  <a:gd name="T7" fmla="*/ 26 h 32"/>
                  <a:gd name="T8" fmla="*/ 0 w 41"/>
                  <a:gd name="T9" fmla="*/ 32 h 32"/>
                  <a:gd name="T10" fmla="*/ 0 w 41"/>
                  <a:gd name="T11" fmla="*/ 21 h 32"/>
                  <a:gd name="T12" fmla="*/ 7 w 41"/>
                  <a:gd name="T13" fmla="*/ 13 h 32"/>
                  <a:gd name="T14" fmla="*/ 17 w 41"/>
                  <a:gd name="T15" fmla="*/ 7 h 32"/>
                  <a:gd name="T16" fmla="*/ 26 w 41"/>
                  <a:gd name="T17" fmla="*/ 0 h 32"/>
                  <a:gd name="T18" fmla="*/ 30 w 41"/>
                  <a:gd name="T19" fmla="*/ 2 h 32"/>
                  <a:gd name="T20" fmla="*/ 34 w 41"/>
                  <a:gd name="T21" fmla="*/ 2 h 32"/>
                  <a:gd name="T22" fmla="*/ 38 w 41"/>
                  <a:gd name="T23" fmla="*/ 4 h 32"/>
                  <a:gd name="T24" fmla="*/ 41 w 41"/>
                  <a:gd name="T25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32">
                    <a:moveTo>
                      <a:pt x="41" y="5"/>
                    </a:moveTo>
                    <a:lnTo>
                      <a:pt x="36" y="19"/>
                    </a:lnTo>
                    <a:lnTo>
                      <a:pt x="24" y="24"/>
                    </a:lnTo>
                    <a:lnTo>
                      <a:pt x="11" y="26"/>
                    </a:lnTo>
                    <a:lnTo>
                      <a:pt x="0" y="32"/>
                    </a:lnTo>
                    <a:lnTo>
                      <a:pt x="0" y="21"/>
                    </a:lnTo>
                    <a:lnTo>
                      <a:pt x="7" y="13"/>
                    </a:lnTo>
                    <a:lnTo>
                      <a:pt x="17" y="7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34" y="2"/>
                    </a:lnTo>
                    <a:lnTo>
                      <a:pt x="38" y="4"/>
                    </a:lnTo>
                    <a:lnTo>
                      <a:pt x="41" y="5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48"/>
              <p:cNvSpPr>
                <a:spLocks/>
              </p:cNvSpPr>
              <p:nvPr/>
            </p:nvSpPr>
            <p:spPr bwMode="auto">
              <a:xfrm>
                <a:off x="2801938" y="3082925"/>
                <a:ext cx="47625" cy="36513"/>
              </a:xfrm>
              <a:custGeom>
                <a:avLst/>
                <a:gdLst>
                  <a:gd name="T0" fmla="*/ 61 w 61"/>
                  <a:gd name="T1" fmla="*/ 12 h 46"/>
                  <a:gd name="T2" fmla="*/ 52 w 61"/>
                  <a:gd name="T3" fmla="*/ 25 h 46"/>
                  <a:gd name="T4" fmla="*/ 38 w 61"/>
                  <a:gd name="T5" fmla="*/ 33 h 46"/>
                  <a:gd name="T6" fmla="*/ 23 w 61"/>
                  <a:gd name="T7" fmla="*/ 38 h 46"/>
                  <a:gd name="T8" fmla="*/ 8 w 61"/>
                  <a:gd name="T9" fmla="*/ 46 h 46"/>
                  <a:gd name="T10" fmla="*/ 4 w 61"/>
                  <a:gd name="T11" fmla="*/ 44 h 46"/>
                  <a:gd name="T12" fmla="*/ 2 w 61"/>
                  <a:gd name="T13" fmla="*/ 40 h 46"/>
                  <a:gd name="T14" fmla="*/ 0 w 61"/>
                  <a:gd name="T15" fmla="*/ 36 h 46"/>
                  <a:gd name="T16" fmla="*/ 0 w 61"/>
                  <a:gd name="T17" fmla="*/ 31 h 46"/>
                  <a:gd name="T18" fmla="*/ 10 w 61"/>
                  <a:gd name="T19" fmla="*/ 29 h 46"/>
                  <a:gd name="T20" fmla="*/ 17 w 61"/>
                  <a:gd name="T21" fmla="*/ 23 h 46"/>
                  <a:gd name="T22" fmla="*/ 25 w 61"/>
                  <a:gd name="T23" fmla="*/ 18 h 46"/>
                  <a:gd name="T24" fmla="*/ 31 w 61"/>
                  <a:gd name="T25" fmla="*/ 10 h 46"/>
                  <a:gd name="T26" fmla="*/ 38 w 61"/>
                  <a:gd name="T27" fmla="*/ 4 h 46"/>
                  <a:gd name="T28" fmla="*/ 44 w 61"/>
                  <a:gd name="T29" fmla="*/ 0 h 46"/>
                  <a:gd name="T30" fmla="*/ 52 w 61"/>
                  <a:gd name="T31" fmla="*/ 2 h 46"/>
                  <a:gd name="T32" fmla="*/ 61 w 61"/>
                  <a:gd name="T33" fmla="*/ 1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46">
                    <a:moveTo>
                      <a:pt x="61" y="12"/>
                    </a:moveTo>
                    <a:lnTo>
                      <a:pt x="52" y="25"/>
                    </a:lnTo>
                    <a:lnTo>
                      <a:pt x="38" y="33"/>
                    </a:lnTo>
                    <a:lnTo>
                      <a:pt x="23" y="38"/>
                    </a:lnTo>
                    <a:lnTo>
                      <a:pt x="8" y="46"/>
                    </a:lnTo>
                    <a:lnTo>
                      <a:pt x="4" y="44"/>
                    </a:lnTo>
                    <a:lnTo>
                      <a:pt x="2" y="40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10" y="29"/>
                    </a:lnTo>
                    <a:lnTo>
                      <a:pt x="17" y="23"/>
                    </a:lnTo>
                    <a:lnTo>
                      <a:pt x="25" y="18"/>
                    </a:lnTo>
                    <a:lnTo>
                      <a:pt x="31" y="10"/>
                    </a:lnTo>
                    <a:lnTo>
                      <a:pt x="38" y="4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49"/>
              <p:cNvSpPr>
                <a:spLocks/>
              </p:cNvSpPr>
              <p:nvPr/>
            </p:nvSpPr>
            <p:spPr bwMode="auto">
              <a:xfrm>
                <a:off x="2932113" y="3090863"/>
                <a:ext cx="130175" cy="71438"/>
              </a:xfrm>
              <a:custGeom>
                <a:avLst/>
                <a:gdLst>
                  <a:gd name="T0" fmla="*/ 164 w 164"/>
                  <a:gd name="T1" fmla="*/ 40 h 91"/>
                  <a:gd name="T2" fmla="*/ 152 w 164"/>
                  <a:gd name="T3" fmla="*/ 51 h 91"/>
                  <a:gd name="T4" fmla="*/ 141 w 164"/>
                  <a:gd name="T5" fmla="*/ 61 h 91"/>
                  <a:gd name="T6" fmla="*/ 129 w 164"/>
                  <a:gd name="T7" fmla="*/ 70 h 91"/>
                  <a:gd name="T8" fmla="*/ 116 w 164"/>
                  <a:gd name="T9" fmla="*/ 78 h 91"/>
                  <a:gd name="T10" fmla="*/ 103 w 164"/>
                  <a:gd name="T11" fmla="*/ 85 h 91"/>
                  <a:gd name="T12" fmla="*/ 88 w 164"/>
                  <a:gd name="T13" fmla="*/ 89 h 91"/>
                  <a:gd name="T14" fmla="*/ 74 w 164"/>
                  <a:gd name="T15" fmla="*/ 91 h 91"/>
                  <a:gd name="T16" fmla="*/ 59 w 164"/>
                  <a:gd name="T17" fmla="*/ 91 h 91"/>
                  <a:gd name="T18" fmla="*/ 52 w 164"/>
                  <a:gd name="T19" fmla="*/ 83 h 91"/>
                  <a:gd name="T20" fmla="*/ 44 w 164"/>
                  <a:gd name="T21" fmla="*/ 78 h 91"/>
                  <a:gd name="T22" fmla="*/ 35 w 164"/>
                  <a:gd name="T23" fmla="*/ 72 h 91"/>
                  <a:gd name="T24" fmla="*/ 27 w 164"/>
                  <a:gd name="T25" fmla="*/ 66 h 91"/>
                  <a:gd name="T26" fmla="*/ 17 w 164"/>
                  <a:gd name="T27" fmla="*/ 59 h 91"/>
                  <a:gd name="T28" fmla="*/ 12 w 164"/>
                  <a:gd name="T29" fmla="*/ 53 h 91"/>
                  <a:gd name="T30" fmla="*/ 4 w 164"/>
                  <a:gd name="T31" fmla="*/ 45 h 91"/>
                  <a:gd name="T32" fmla="*/ 0 w 164"/>
                  <a:gd name="T33" fmla="*/ 36 h 91"/>
                  <a:gd name="T34" fmla="*/ 21 w 164"/>
                  <a:gd name="T35" fmla="*/ 30 h 91"/>
                  <a:gd name="T36" fmla="*/ 42 w 164"/>
                  <a:gd name="T37" fmla="*/ 21 h 91"/>
                  <a:gd name="T38" fmla="*/ 65 w 164"/>
                  <a:gd name="T39" fmla="*/ 11 h 91"/>
                  <a:gd name="T40" fmla="*/ 86 w 164"/>
                  <a:gd name="T41" fmla="*/ 4 h 91"/>
                  <a:gd name="T42" fmla="*/ 107 w 164"/>
                  <a:gd name="T43" fmla="*/ 0 h 91"/>
                  <a:gd name="T44" fmla="*/ 127 w 164"/>
                  <a:gd name="T45" fmla="*/ 4 h 91"/>
                  <a:gd name="T46" fmla="*/ 146 w 164"/>
                  <a:gd name="T47" fmla="*/ 15 h 91"/>
                  <a:gd name="T48" fmla="*/ 164 w 164"/>
                  <a:gd name="T49" fmla="*/ 4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4" h="91">
                    <a:moveTo>
                      <a:pt x="164" y="40"/>
                    </a:moveTo>
                    <a:lnTo>
                      <a:pt x="152" y="51"/>
                    </a:lnTo>
                    <a:lnTo>
                      <a:pt x="141" y="61"/>
                    </a:lnTo>
                    <a:lnTo>
                      <a:pt x="129" y="70"/>
                    </a:lnTo>
                    <a:lnTo>
                      <a:pt x="116" y="78"/>
                    </a:lnTo>
                    <a:lnTo>
                      <a:pt x="103" y="85"/>
                    </a:lnTo>
                    <a:lnTo>
                      <a:pt x="88" y="89"/>
                    </a:lnTo>
                    <a:lnTo>
                      <a:pt x="74" y="91"/>
                    </a:lnTo>
                    <a:lnTo>
                      <a:pt x="59" y="91"/>
                    </a:lnTo>
                    <a:lnTo>
                      <a:pt x="52" y="83"/>
                    </a:lnTo>
                    <a:lnTo>
                      <a:pt x="44" y="78"/>
                    </a:lnTo>
                    <a:lnTo>
                      <a:pt x="35" y="72"/>
                    </a:lnTo>
                    <a:lnTo>
                      <a:pt x="27" y="66"/>
                    </a:lnTo>
                    <a:lnTo>
                      <a:pt x="17" y="59"/>
                    </a:lnTo>
                    <a:lnTo>
                      <a:pt x="12" y="53"/>
                    </a:lnTo>
                    <a:lnTo>
                      <a:pt x="4" y="45"/>
                    </a:lnTo>
                    <a:lnTo>
                      <a:pt x="0" y="36"/>
                    </a:lnTo>
                    <a:lnTo>
                      <a:pt x="21" y="30"/>
                    </a:lnTo>
                    <a:lnTo>
                      <a:pt x="42" y="21"/>
                    </a:lnTo>
                    <a:lnTo>
                      <a:pt x="65" y="11"/>
                    </a:lnTo>
                    <a:lnTo>
                      <a:pt x="86" y="4"/>
                    </a:lnTo>
                    <a:lnTo>
                      <a:pt x="107" y="0"/>
                    </a:lnTo>
                    <a:lnTo>
                      <a:pt x="127" y="4"/>
                    </a:lnTo>
                    <a:lnTo>
                      <a:pt x="146" y="15"/>
                    </a:lnTo>
                    <a:lnTo>
                      <a:pt x="164" y="4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50"/>
              <p:cNvSpPr>
                <a:spLocks/>
              </p:cNvSpPr>
              <p:nvPr/>
            </p:nvSpPr>
            <p:spPr bwMode="auto">
              <a:xfrm>
                <a:off x="2851150" y="3124200"/>
                <a:ext cx="47625" cy="30163"/>
              </a:xfrm>
              <a:custGeom>
                <a:avLst/>
                <a:gdLst>
                  <a:gd name="T0" fmla="*/ 61 w 61"/>
                  <a:gd name="T1" fmla="*/ 7 h 38"/>
                  <a:gd name="T2" fmla="*/ 53 w 61"/>
                  <a:gd name="T3" fmla="*/ 19 h 38"/>
                  <a:gd name="T4" fmla="*/ 38 w 61"/>
                  <a:gd name="T5" fmla="*/ 26 h 38"/>
                  <a:gd name="T6" fmla="*/ 23 w 61"/>
                  <a:gd name="T7" fmla="*/ 32 h 38"/>
                  <a:gd name="T8" fmla="*/ 8 w 61"/>
                  <a:gd name="T9" fmla="*/ 38 h 38"/>
                  <a:gd name="T10" fmla="*/ 4 w 61"/>
                  <a:gd name="T11" fmla="*/ 34 h 38"/>
                  <a:gd name="T12" fmla="*/ 2 w 61"/>
                  <a:gd name="T13" fmla="*/ 32 h 38"/>
                  <a:gd name="T14" fmla="*/ 0 w 61"/>
                  <a:gd name="T15" fmla="*/ 28 h 38"/>
                  <a:gd name="T16" fmla="*/ 0 w 61"/>
                  <a:gd name="T17" fmla="*/ 26 h 38"/>
                  <a:gd name="T18" fmla="*/ 9 w 61"/>
                  <a:gd name="T19" fmla="*/ 24 h 38"/>
                  <a:gd name="T20" fmla="*/ 17 w 61"/>
                  <a:gd name="T21" fmla="*/ 21 h 38"/>
                  <a:gd name="T22" fmla="*/ 25 w 61"/>
                  <a:gd name="T23" fmla="*/ 15 h 38"/>
                  <a:gd name="T24" fmla="*/ 32 w 61"/>
                  <a:gd name="T25" fmla="*/ 7 h 38"/>
                  <a:gd name="T26" fmla="*/ 38 w 61"/>
                  <a:gd name="T27" fmla="*/ 2 h 38"/>
                  <a:gd name="T28" fmla="*/ 46 w 61"/>
                  <a:gd name="T29" fmla="*/ 0 h 38"/>
                  <a:gd name="T30" fmla="*/ 53 w 61"/>
                  <a:gd name="T31" fmla="*/ 0 h 38"/>
                  <a:gd name="T32" fmla="*/ 61 w 61"/>
                  <a:gd name="T33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61" y="7"/>
                    </a:moveTo>
                    <a:lnTo>
                      <a:pt x="53" y="19"/>
                    </a:lnTo>
                    <a:lnTo>
                      <a:pt x="38" y="26"/>
                    </a:lnTo>
                    <a:lnTo>
                      <a:pt x="23" y="32"/>
                    </a:lnTo>
                    <a:lnTo>
                      <a:pt x="8" y="38"/>
                    </a:lnTo>
                    <a:lnTo>
                      <a:pt x="4" y="34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9" y="24"/>
                    </a:lnTo>
                    <a:lnTo>
                      <a:pt x="17" y="21"/>
                    </a:lnTo>
                    <a:lnTo>
                      <a:pt x="25" y="15"/>
                    </a:lnTo>
                    <a:lnTo>
                      <a:pt x="32" y="7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7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51"/>
              <p:cNvSpPr>
                <a:spLocks/>
              </p:cNvSpPr>
              <p:nvPr/>
            </p:nvSpPr>
            <p:spPr bwMode="auto">
              <a:xfrm>
                <a:off x="3017838" y="3144838"/>
                <a:ext cx="134938" cy="82550"/>
              </a:xfrm>
              <a:custGeom>
                <a:avLst/>
                <a:gdLst>
                  <a:gd name="T0" fmla="*/ 168 w 168"/>
                  <a:gd name="T1" fmla="*/ 46 h 105"/>
                  <a:gd name="T2" fmla="*/ 159 w 168"/>
                  <a:gd name="T3" fmla="*/ 55 h 105"/>
                  <a:gd name="T4" fmla="*/ 149 w 168"/>
                  <a:gd name="T5" fmla="*/ 63 h 105"/>
                  <a:gd name="T6" fmla="*/ 136 w 168"/>
                  <a:gd name="T7" fmla="*/ 70 h 105"/>
                  <a:gd name="T8" fmla="*/ 125 w 168"/>
                  <a:gd name="T9" fmla="*/ 76 h 105"/>
                  <a:gd name="T10" fmla="*/ 113 w 168"/>
                  <a:gd name="T11" fmla="*/ 84 h 105"/>
                  <a:gd name="T12" fmla="*/ 100 w 168"/>
                  <a:gd name="T13" fmla="*/ 89 h 105"/>
                  <a:gd name="T14" fmla="*/ 89 w 168"/>
                  <a:gd name="T15" fmla="*/ 97 h 105"/>
                  <a:gd name="T16" fmla="*/ 77 w 168"/>
                  <a:gd name="T17" fmla="*/ 105 h 105"/>
                  <a:gd name="T18" fmla="*/ 64 w 168"/>
                  <a:gd name="T19" fmla="*/ 101 h 105"/>
                  <a:gd name="T20" fmla="*/ 53 w 168"/>
                  <a:gd name="T21" fmla="*/ 95 h 105"/>
                  <a:gd name="T22" fmla="*/ 39 w 168"/>
                  <a:gd name="T23" fmla="*/ 89 h 105"/>
                  <a:gd name="T24" fmla="*/ 30 w 168"/>
                  <a:gd name="T25" fmla="*/ 82 h 105"/>
                  <a:gd name="T26" fmla="*/ 18 w 168"/>
                  <a:gd name="T27" fmla="*/ 72 h 105"/>
                  <a:gd name="T28" fmla="*/ 11 w 168"/>
                  <a:gd name="T29" fmla="*/ 63 h 105"/>
                  <a:gd name="T30" fmla="*/ 3 w 168"/>
                  <a:gd name="T31" fmla="*/ 53 h 105"/>
                  <a:gd name="T32" fmla="*/ 0 w 168"/>
                  <a:gd name="T33" fmla="*/ 42 h 105"/>
                  <a:gd name="T34" fmla="*/ 13 w 168"/>
                  <a:gd name="T35" fmla="*/ 34 h 105"/>
                  <a:gd name="T36" fmla="*/ 26 w 168"/>
                  <a:gd name="T37" fmla="*/ 27 h 105"/>
                  <a:gd name="T38" fmla="*/ 37 w 168"/>
                  <a:gd name="T39" fmla="*/ 17 h 105"/>
                  <a:gd name="T40" fmla="*/ 51 w 168"/>
                  <a:gd name="T41" fmla="*/ 10 h 105"/>
                  <a:gd name="T42" fmla="*/ 64 w 168"/>
                  <a:gd name="T43" fmla="*/ 4 h 105"/>
                  <a:gd name="T44" fmla="*/ 79 w 168"/>
                  <a:gd name="T45" fmla="*/ 0 h 105"/>
                  <a:gd name="T46" fmla="*/ 92 w 168"/>
                  <a:gd name="T47" fmla="*/ 0 h 105"/>
                  <a:gd name="T48" fmla="*/ 108 w 168"/>
                  <a:gd name="T49" fmla="*/ 2 h 105"/>
                  <a:gd name="T50" fmla="*/ 168 w 168"/>
                  <a:gd name="T51" fmla="*/ 4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" h="105">
                    <a:moveTo>
                      <a:pt x="168" y="46"/>
                    </a:moveTo>
                    <a:lnTo>
                      <a:pt x="159" y="55"/>
                    </a:lnTo>
                    <a:lnTo>
                      <a:pt x="149" y="63"/>
                    </a:lnTo>
                    <a:lnTo>
                      <a:pt x="136" y="70"/>
                    </a:lnTo>
                    <a:lnTo>
                      <a:pt x="125" y="76"/>
                    </a:lnTo>
                    <a:lnTo>
                      <a:pt x="113" y="84"/>
                    </a:lnTo>
                    <a:lnTo>
                      <a:pt x="100" y="89"/>
                    </a:lnTo>
                    <a:lnTo>
                      <a:pt x="89" y="97"/>
                    </a:lnTo>
                    <a:lnTo>
                      <a:pt x="77" y="105"/>
                    </a:lnTo>
                    <a:lnTo>
                      <a:pt x="64" y="101"/>
                    </a:lnTo>
                    <a:lnTo>
                      <a:pt x="53" y="95"/>
                    </a:lnTo>
                    <a:lnTo>
                      <a:pt x="39" y="89"/>
                    </a:lnTo>
                    <a:lnTo>
                      <a:pt x="30" y="82"/>
                    </a:lnTo>
                    <a:lnTo>
                      <a:pt x="18" y="72"/>
                    </a:lnTo>
                    <a:lnTo>
                      <a:pt x="11" y="63"/>
                    </a:lnTo>
                    <a:lnTo>
                      <a:pt x="3" y="53"/>
                    </a:lnTo>
                    <a:lnTo>
                      <a:pt x="0" y="42"/>
                    </a:lnTo>
                    <a:lnTo>
                      <a:pt x="13" y="34"/>
                    </a:lnTo>
                    <a:lnTo>
                      <a:pt x="26" y="27"/>
                    </a:lnTo>
                    <a:lnTo>
                      <a:pt x="37" y="17"/>
                    </a:lnTo>
                    <a:lnTo>
                      <a:pt x="51" y="10"/>
                    </a:lnTo>
                    <a:lnTo>
                      <a:pt x="64" y="4"/>
                    </a:lnTo>
                    <a:lnTo>
                      <a:pt x="79" y="0"/>
                    </a:lnTo>
                    <a:lnTo>
                      <a:pt x="92" y="0"/>
                    </a:lnTo>
                    <a:lnTo>
                      <a:pt x="108" y="2"/>
                    </a:lnTo>
                    <a:lnTo>
                      <a:pt x="168" y="46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52"/>
              <p:cNvSpPr>
                <a:spLocks/>
              </p:cNvSpPr>
              <p:nvPr/>
            </p:nvSpPr>
            <p:spPr bwMode="auto">
              <a:xfrm>
                <a:off x="2901950" y="3162300"/>
                <a:ext cx="46038" cy="33338"/>
              </a:xfrm>
              <a:custGeom>
                <a:avLst/>
                <a:gdLst>
                  <a:gd name="T0" fmla="*/ 57 w 57"/>
                  <a:gd name="T1" fmla="*/ 4 h 42"/>
                  <a:gd name="T2" fmla="*/ 54 w 57"/>
                  <a:gd name="T3" fmla="*/ 17 h 42"/>
                  <a:gd name="T4" fmla="*/ 42 w 57"/>
                  <a:gd name="T5" fmla="*/ 27 h 42"/>
                  <a:gd name="T6" fmla="*/ 31 w 57"/>
                  <a:gd name="T7" fmla="*/ 32 h 42"/>
                  <a:gd name="T8" fmla="*/ 19 w 57"/>
                  <a:gd name="T9" fmla="*/ 42 h 42"/>
                  <a:gd name="T10" fmla="*/ 12 w 57"/>
                  <a:gd name="T11" fmla="*/ 40 h 42"/>
                  <a:gd name="T12" fmla="*/ 6 w 57"/>
                  <a:gd name="T13" fmla="*/ 34 h 42"/>
                  <a:gd name="T14" fmla="*/ 0 w 57"/>
                  <a:gd name="T15" fmla="*/ 30 h 42"/>
                  <a:gd name="T16" fmla="*/ 0 w 57"/>
                  <a:gd name="T17" fmla="*/ 23 h 42"/>
                  <a:gd name="T18" fmla="*/ 8 w 57"/>
                  <a:gd name="T19" fmla="*/ 21 h 42"/>
                  <a:gd name="T20" fmla="*/ 16 w 57"/>
                  <a:gd name="T21" fmla="*/ 17 h 42"/>
                  <a:gd name="T22" fmla="*/ 21 w 57"/>
                  <a:gd name="T23" fmla="*/ 11 h 42"/>
                  <a:gd name="T24" fmla="*/ 29 w 57"/>
                  <a:gd name="T25" fmla="*/ 8 h 42"/>
                  <a:gd name="T26" fmla="*/ 37 w 57"/>
                  <a:gd name="T27" fmla="*/ 2 h 42"/>
                  <a:gd name="T28" fmla="*/ 42 w 57"/>
                  <a:gd name="T29" fmla="*/ 0 h 42"/>
                  <a:gd name="T30" fmla="*/ 50 w 57"/>
                  <a:gd name="T31" fmla="*/ 0 h 42"/>
                  <a:gd name="T32" fmla="*/ 57 w 57"/>
                  <a:gd name="T33" fmla="*/ 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42">
                    <a:moveTo>
                      <a:pt x="57" y="4"/>
                    </a:moveTo>
                    <a:lnTo>
                      <a:pt x="54" y="17"/>
                    </a:lnTo>
                    <a:lnTo>
                      <a:pt x="42" y="27"/>
                    </a:lnTo>
                    <a:lnTo>
                      <a:pt x="31" y="32"/>
                    </a:lnTo>
                    <a:lnTo>
                      <a:pt x="19" y="42"/>
                    </a:lnTo>
                    <a:lnTo>
                      <a:pt x="12" y="40"/>
                    </a:lnTo>
                    <a:lnTo>
                      <a:pt x="6" y="34"/>
                    </a:lnTo>
                    <a:lnTo>
                      <a:pt x="0" y="30"/>
                    </a:lnTo>
                    <a:lnTo>
                      <a:pt x="0" y="23"/>
                    </a:lnTo>
                    <a:lnTo>
                      <a:pt x="8" y="21"/>
                    </a:lnTo>
                    <a:lnTo>
                      <a:pt x="16" y="17"/>
                    </a:lnTo>
                    <a:lnTo>
                      <a:pt x="21" y="11"/>
                    </a:lnTo>
                    <a:lnTo>
                      <a:pt x="29" y="8"/>
                    </a:lnTo>
                    <a:lnTo>
                      <a:pt x="37" y="2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53"/>
              <p:cNvSpPr>
                <a:spLocks/>
              </p:cNvSpPr>
              <p:nvPr/>
            </p:nvSpPr>
            <p:spPr bwMode="auto">
              <a:xfrm>
                <a:off x="2952750" y="3194050"/>
                <a:ext cx="44450" cy="38100"/>
              </a:xfrm>
              <a:custGeom>
                <a:avLst/>
                <a:gdLst>
                  <a:gd name="T0" fmla="*/ 55 w 55"/>
                  <a:gd name="T1" fmla="*/ 9 h 47"/>
                  <a:gd name="T2" fmla="*/ 47 w 55"/>
                  <a:gd name="T3" fmla="*/ 23 h 47"/>
                  <a:gd name="T4" fmla="*/ 38 w 55"/>
                  <a:gd name="T5" fmla="*/ 34 h 47"/>
                  <a:gd name="T6" fmla="*/ 28 w 55"/>
                  <a:gd name="T7" fmla="*/ 43 h 47"/>
                  <a:gd name="T8" fmla="*/ 13 w 55"/>
                  <a:gd name="T9" fmla="*/ 47 h 47"/>
                  <a:gd name="T10" fmla="*/ 8 w 55"/>
                  <a:gd name="T11" fmla="*/ 43 h 47"/>
                  <a:gd name="T12" fmla="*/ 4 w 55"/>
                  <a:gd name="T13" fmla="*/ 40 h 47"/>
                  <a:gd name="T14" fmla="*/ 0 w 55"/>
                  <a:gd name="T15" fmla="*/ 34 h 47"/>
                  <a:gd name="T16" fmla="*/ 2 w 55"/>
                  <a:gd name="T17" fmla="*/ 26 h 47"/>
                  <a:gd name="T18" fmla="*/ 15 w 55"/>
                  <a:gd name="T19" fmla="*/ 19 h 47"/>
                  <a:gd name="T20" fmla="*/ 27 w 55"/>
                  <a:gd name="T21" fmla="*/ 7 h 47"/>
                  <a:gd name="T22" fmla="*/ 40 w 55"/>
                  <a:gd name="T23" fmla="*/ 0 h 47"/>
                  <a:gd name="T24" fmla="*/ 55 w 55"/>
                  <a:gd name="T25" fmla="*/ 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" h="47">
                    <a:moveTo>
                      <a:pt x="55" y="9"/>
                    </a:moveTo>
                    <a:lnTo>
                      <a:pt x="47" y="23"/>
                    </a:lnTo>
                    <a:lnTo>
                      <a:pt x="38" y="34"/>
                    </a:lnTo>
                    <a:lnTo>
                      <a:pt x="28" y="43"/>
                    </a:lnTo>
                    <a:lnTo>
                      <a:pt x="13" y="47"/>
                    </a:lnTo>
                    <a:lnTo>
                      <a:pt x="8" y="43"/>
                    </a:lnTo>
                    <a:lnTo>
                      <a:pt x="4" y="40"/>
                    </a:lnTo>
                    <a:lnTo>
                      <a:pt x="0" y="34"/>
                    </a:lnTo>
                    <a:lnTo>
                      <a:pt x="2" y="26"/>
                    </a:lnTo>
                    <a:lnTo>
                      <a:pt x="15" y="19"/>
                    </a:lnTo>
                    <a:lnTo>
                      <a:pt x="27" y="7"/>
                    </a:lnTo>
                    <a:lnTo>
                      <a:pt x="40" y="0"/>
                    </a:lnTo>
                    <a:lnTo>
                      <a:pt x="55" y="9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54"/>
              <p:cNvSpPr>
                <a:spLocks/>
              </p:cNvSpPr>
              <p:nvPr/>
            </p:nvSpPr>
            <p:spPr bwMode="auto">
              <a:xfrm>
                <a:off x="3095625" y="3200400"/>
                <a:ext cx="134938" cy="85725"/>
              </a:xfrm>
              <a:custGeom>
                <a:avLst/>
                <a:gdLst>
                  <a:gd name="T0" fmla="*/ 171 w 171"/>
                  <a:gd name="T1" fmla="*/ 61 h 109"/>
                  <a:gd name="T2" fmla="*/ 152 w 171"/>
                  <a:gd name="T3" fmla="*/ 71 h 109"/>
                  <a:gd name="T4" fmla="*/ 133 w 171"/>
                  <a:gd name="T5" fmla="*/ 82 h 109"/>
                  <a:gd name="T6" fmla="*/ 114 w 171"/>
                  <a:gd name="T7" fmla="*/ 93 h 109"/>
                  <a:gd name="T8" fmla="*/ 95 w 171"/>
                  <a:gd name="T9" fmla="*/ 103 h 109"/>
                  <a:gd name="T10" fmla="*/ 74 w 171"/>
                  <a:gd name="T11" fmla="*/ 109 h 109"/>
                  <a:gd name="T12" fmla="*/ 55 w 171"/>
                  <a:gd name="T13" fmla="*/ 109 h 109"/>
                  <a:gd name="T14" fmla="*/ 36 w 171"/>
                  <a:gd name="T15" fmla="*/ 99 h 109"/>
                  <a:gd name="T16" fmla="*/ 19 w 171"/>
                  <a:gd name="T17" fmla="*/ 76 h 109"/>
                  <a:gd name="T18" fmla="*/ 0 w 171"/>
                  <a:gd name="T19" fmla="*/ 59 h 109"/>
                  <a:gd name="T20" fmla="*/ 10 w 171"/>
                  <a:gd name="T21" fmla="*/ 48 h 109"/>
                  <a:gd name="T22" fmla="*/ 21 w 171"/>
                  <a:gd name="T23" fmla="*/ 38 h 109"/>
                  <a:gd name="T24" fmla="*/ 33 w 171"/>
                  <a:gd name="T25" fmla="*/ 31 h 109"/>
                  <a:gd name="T26" fmla="*/ 46 w 171"/>
                  <a:gd name="T27" fmla="*/ 25 h 109"/>
                  <a:gd name="T28" fmla="*/ 59 w 171"/>
                  <a:gd name="T29" fmla="*/ 19 h 109"/>
                  <a:gd name="T30" fmla="*/ 72 w 171"/>
                  <a:gd name="T31" fmla="*/ 14 h 109"/>
                  <a:gd name="T32" fmla="*/ 86 w 171"/>
                  <a:gd name="T33" fmla="*/ 8 h 109"/>
                  <a:gd name="T34" fmla="*/ 97 w 171"/>
                  <a:gd name="T35" fmla="*/ 0 h 109"/>
                  <a:gd name="T36" fmla="*/ 108 w 171"/>
                  <a:gd name="T37" fmla="*/ 4 h 109"/>
                  <a:gd name="T38" fmla="*/ 120 w 171"/>
                  <a:gd name="T39" fmla="*/ 10 h 109"/>
                  <a:gd name="T40" fmla="*/ 131 w 171"/>
                  <a:gd name="T41" fmla="*/ 16 h 109"/>
                  <a:gd name="T42" fmla="*/ 141 w 171"/>
                  <a:gd name="T43" fmla="*/ 25 h 109"/>
                  <a:gd name="T44" fmla="*/ 150 w 171"/>
                  <a:gd name="T45" fmla="*/ 33 h 109"/>
                  <a:gd name="T46" fmla="*/ 158 w 171"/>
                  <a:gd name="T47" fmla="*/ 42 h 109"/>
                  <a:gd name="T48" fmla="*/ 165 w 171"/>
                  <a:gd name="T49" fmla="*/ 52 h 109"/>
                  <a:gd name="T50" fmla="*/ 171 w 171"/>
                  <a:gd name="T51" fmla="*/ 6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1" h="109">
                    <a:moveTo>
                      <a:pt x="171" y="61"/>
                    </a:moveTo>
                    <a:lnTo>
                      <a:pt x="152" y="71"/>
                    </a:lnTo>
                    <a:lnTo>
                      <a:pt x="133" y="82"/>
                    </a:lnTo>
                    <a:lnTo>
                      <a:pt x="114" y="93"/>
                    </a:lnTo>
                    <a:lnTo>
                      <a:pt x="95" y="103"/>
                    </a:lnTo>
                    <a:lnTo>
                      <a:pt x="74" y="109"/>
                    </a:lnTo>
                    <a:lnTo>
                      <a:pt x="55" y="109"/>
                    </a:lnTo>
                    <a:lnTo>
                      <a:pt x="36" y="99"/>
                    </a:lnTo>
                    <a:lnTo>
                      <a:pt x="19" y="76"/>
                    </a:lnTo>
                    <a:lnTo>
                      <a:pt x="0" y="59"/>
                    </a:lnTo>
                    <a:lnTo>
                      <a:pt x="10" y="48"/>
                    </a:lnTo>
                    <a:lnTo>
                      <a:pt x="21" y="38"/>
                    </a:lnTo>
                    <a:lnTo>
                      <a:pt x="33" y="31"/>
                    </a:lnTo>
                    <a:lnTo>
                      <a:pt x="46" y="25"/>
                    </a:lnTo>
                    <a:lnTo>
                      <a:pt x="59" y="19"/>
                    </a:lnTo>
                    <a:lnTo>
                      <a:pt x="72" y="14"/>
                    </a:lnTo>
                    <a:lnTo>
                      <a:pt x="86" y="8"/>
                    </a:lnTo>
                    <a:lnTo>
                      <a:pt x="97" y="0"/>
                    </a:lnTo>
                    <a:lnTo>
                      <a:pt x="108" y="4"/>
                    </a:lnTo>
                    <a:lnTo>
                      <a:pt x="120" y="10"/>
                    </a:lnTo>
                    <a:lnTo>
                      <a:pt x="131" y="16"/>
                    </a:lnTo>
                    <a:lnTo>
                      <a:pt x="141" y="25"/>
                    </a:lnTo>
                    <a:lnTo>
                      <a:pt x="150" y="33"/>
                    </a:lnTo>
                    <a:lnTo>
                      <a:pt x="158" y="42"/>
                    </a:lnTo>
                    <a:lnTo>
                      <a:pt x="165" y="52"/>
                    </a:lnTo>
                    <a:lnTo>
                      <a:pt x="171" y="61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55"/>
              <p:cNvSpPr>
                <a:spLocks/>
              </p:cNvSpPr>
              <p:nvPr/>
            </p:nvSpPr>
            <p:spPr bwMode="auto">
              <a:xfrm>
                <a:off x="3003550" y="3228975"/>
                <a:ext cx="38100" cy="31750"/>
              </a:xfrm>
              <a:custGeom>
                <a:avLst/>
                <a:gdLst>
                  <a:gd name="T0" fmla="*/ 49 w 49"/>
                  <a:gd name="T1" fmla="*/ 10 h 40"/>
                  <a:gd name="T2" fmla="*/ 39 w 49"/>
                  <a:gd name="T3" fmla="*/ 21 h 40"/>
                  <a:gd name="T4" fmla="*/ 30 w 49"/>
                  <a:gd name="T5" fmla="*/ 33 h 40"/>
                  <a:gd name="T6" fmla="*/ 17 w 49"/>
                  <a:gd name="T7" fmla="*/ 40 h 40"/>
                  <a:gd name="T8" fmla="*/ 3 w 49"/>
                  <a:gd name="T9" fmla="*/ 40 h 40"/>
                  <a:gd name="T10" fmla="*/ 0 w 49"/>
                  <a:gd name="T11" fmla="*/ 38 h 40"/>
                  <a:gd name="T12" fmla="*/ 9 w 49"/>
                  <a:gd name="T13" fmla="*/ 25 h 40"/>
                  <a:gd name="T14" fmla="*/ 20 w 49"/>
                  <a:gd name="T15" fmla="*/ 8 h 40"/>
                  <a:gd name="T16" fmla="*/ 32 w 49"/>
                  <a:gd name="T17" fmla="*/ 0 h 40"/>
                  <a:gd name="T18" fmla="*/ 49 w 49"/>
                  <a:gd name="T19" fmla="*/ 1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0">
                    <a:moveTo>
                      <a:pt x="49" y="10"/>
                    </a:moveTo>
                    <a:lnTo>
                      <a:pt x="39" y="21"/>
                    </a:lnTo>
                    <a:lnTo>
                      <a:pt x="30" y="33"/>
                    </a:lnTo>
                    <a:lnTo>
                      <a:pt x="17" y="40"/>
                    </a:lnTo>
                    <a:lnTo>
                      <a:pt x="3" y="40"/>
                    </a:lnTo>
                    <a:lnTo>
                      <a:pt x="0" y="38"/>
                    </a:lnTo>
                    <a:lnTo>
                      <a:pt x="9" y="25"/>
                    </a:lnTo>
                    <a:lnTo>
                      <a:pt x="20" y="8"/>
                    </a:lnTo>
                    <a:lnTo>
                      <a:pt x="32" y="0"/>
                    </a:lnTo>
                    <a:lnTo>
                      <a:pt x="49" y="1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56"/>
              <p:cNvSpPr>
                <a:spLocks/>
              </p:cNvSpPr>
              <p:nvPr/>
            </p:nvSpPr>
            <p:spPr bwMode="auto">
              <a:xfrm>
                <a:off x="2276475" y="3251200"/>
                <a:ext cx="88900" cy="23813"/>
              </a:xfrm>
              <a:custGeom>
                <a:avLst/>
                <a:gdLst>
                  <a:gd name="T0" fmla="*/ 103 w 112"/>
                  <a:gd name="T1" fmla="*/ 0 h 28"/>
                  <a:gd name="T2" fmla="*/ 109 w 112"/>
                  <a:gd name="T3" fmla="*/ 4 h 28"/>
                  <a:gd name="T4" fmla="*/ 110 w 112"/>
                  <a:gd name="T5" fmla="*/ 9 h 28"/>
                  <a:gd name="T6" fmla="*/ 112 w 112"/>
                  <a:gd name="T7" fmla="*/ 15 h 28"/>
                  <a:gd name="T8" fmla="*/ 112 w 112"/>
                  <a:gd name="T9" fmla="*/ 23 h 28"/>
                  <a:gd name="T10" fmla="*/ 99 w 112"/>
                  <a:gd name="T11" fmla="*/ 25 h 28"/>
                  <a:gd name="T12" fmla="*/ 86 w 112"/>
                  <a:gd name="T13" fmla="*/ 26 h 28"/>
                  <a:gd name="T14" fmla="*/ 71 w 112"/>
                  <a:gd name="T15" fmla="*/ 28 h 28"/>
                  <a:gd name="T16" fmla="*/ 54 w 112"/>
                  <a:gd name="T17" fmla="*/ 28 h 28"/>
                  <a:gd name="T18" fmla="*/ 38 w 112"/>
                  <a:gd name="T19" fmla="*/ 28 h 28"/>
                  <a:gd name="T20" fmla="*/ 25 w 112"/>
                  <a:gd name="T21" fmla="*/ 26 h 28"/>
                  <a:gd name="T22" fmla="*/ 12 w 112"/>
                  <a:gd name="T23" fmla="*/ 21 h 28"/>
                  <a:gd name="T24" fmla="*/ 0 w 112"/>
                  <a:gd name="T25" fmla="*/ 11 h 28"/>
                  <a:gd name="T26" fmla="*/ 8 w 112"/>
                  <a:gd name="T27" fmla="*/ 0 h 28"/>
                  <a:gd name="T28" fmla="*/ 103 w 112"/>
                  <a:gd name="T2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2" h="28">
                    <a:moveTo>
                      <a:pt x="103" y="0"/>
                    </a:moveTo>
                    <a:lnTo>
                      <a:pt x="109" y="4"/>
                    </a:lnTo>
                    <a:lnTo>
                      <a:pt x="110" y="9"/>
                    </a:lnTo>
                    <a:lnTo>
                      <a:pt x="112" y="15"/>
                    </a:lnTo>
                    <a:lnTo>
                      <a:pt x="112" y="23"/>
                    </a:lnTo>
                    <a:lnTo>
                      <a:pt x="99" y="25"/>
                    </a:lnTo>
                    <a:lnTo>
                      <a:pt x="86" y="26"/>
                    </a:lnTo>
                    <a:lnTo>
                      <a:pt x="71" y="28"/>
                    </a:lnTo>
                    <a:lnTo>
                      <a:pt x="54" y="28"/>
                    </a:lnTo>
                    <a:lnTo>
                      <a:pt x="38" y="28"/>
                    </a:lnTo>
                    <a:lnTo>
                      <a:pt x="25" y="26"/>
                    </a:lnTo>
                    <a:lnTo>
                      <a:pt x="12" y="21"/>
                    </a:lnTo>
                    <a:lnTo>
                      <a:pt x="0" y="11"/>
                    </a:lnTo>
                    <a:lnTo>
                      <a:pt x="8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57"/>
              <p:cNvSpPr>
                <a:spLocks/>
              </p:cNvSpPr>
              <p:nvPr/>
            </p:nvSpPr>
            <p:spPr bwMode="auto">
              <a:xfrm>
                <a:off x="3178175" y="3265488"/>
                <a:ext cx="125413" cy="69850"/>
              </a:xfrm>
              <a:custGeom>
                <a:avLst/>
                <a:gdLst>
                  <a:gd name="T0" fmla="*/ 157 w 157"/>
                  <a:gd name="T1" fmla="*/ 36 h 87"/>
                  <a:gd name="T2" fmla="*/ 148 w 157"/>
                  <a:gd name="T3" fmla="*/ 44 h 87"/>
                  <a:gd name="T4" fmla="*/ 138 w 157"/>
                  <a:gd name="T5" fmla="*/ 51 h 87"/>
                  <a:gd name="T6" fmla="*/ 125 w 157"/>
                  <a:gd name="T7" fmla="*/ 57 h 87"/>
                  <a:gd name="T8" fmla="*/ 113 w 157"/>
                  <a:gd name="T9" fmla="*/ 63 h 87"/>
                  <a:gd name="T10" fmla="*/ 100 w 157"/>
                  <a:gd name="T11" fmla="*/ 68 h 87"/>
                  <a:gd name="T12" fmla="*/ 89 w 157"/>
                  <a:gd name="T13" fmla="*/ 74 h 87"/>
                  <a:gd name="T14" fmla="*/ 75 w 157"/>
                  <a:gd name="T15" fmla="*/ 80 h 87"/>
                  <a:gd name="T16" fmla="*/ 64 w 157"/>
                  <a:gd name="T17" fmla="*/ 87 h 87"/>
                  <a:gd name="T18" fmla="*/ 55 w 157"/>
                  <a:gd name="T19" fmla="*/ 83 h 87"/>
                  <a:gd name="T20" fmla="*/ 45 w 157"/>
                  <a:gd name="T21" fmla="*/ 80 h 87"/>
                  <a:gd name="T22" fmla="*/ 38 w 157"/>
                  <a:gd name="T23" fmla="*/ 74 h 87"/>
                  <a:gd name="T24" fmla="*/ 30 w 157"/>
                  <a:gd name="T25" fmla="*/ 70 h 87"/>
                  <a:gd name="T26" fmla="*/ 20 w 157"/>
                  <a:gd name="T27" fmla="*/ 65 h 87"/>
                  <a:gd name="T28" fmla="*/ 15 w 157"/>
                  <a:gd name="T29" fmla="*/ 59 h 87"/>
                  <a:gd name="T30" fmla="*/ 7 w 157"/>
                  <a:gd name="T31" fmla="*/ 53 h 87"/>
                  <a:gd name="T32" fmla="*/ 0 w 157"/>
                  <a:gd name="T33" fmla="*/ 47 h 87"/>
                  <a:gd name="T34" fmla="*/ 13 w 157"/>
                  <a:gd name="T35" fmla="*/ 40 h 87"/>
                  <a:gd name="T36" fmla="*/ 28 w 157"/>
                  <a:gd name="T37" fmla="*/ 30 h 87"/>
                  <a:gd name="T38" fmla="*/ 43 w 157"/>
                  <a:gd name="T39" fmla="*/ 19 h 87"/>
                  <a:gd name="T40" fmla="*/ 60 w 157"/>
                  <a:gd name="T41" fmla="*/ 9 h 87"/>
                  <a:gd name="T42" fmla="*/ 75 w 157"/>
                  <a:gd name="T43" fmla="*/ 2 h 87"/>
                  <a:gd name="T44" fmla="*/ 93 w 157"/>
                  <a:gd name="T45" fmla="*/ 0 h 87"/>
                  <a:gd name="T46" fmla="*/ 110 w 157"/>
                  <a:gd name="T47" fmla="*/ 2 h 87"/>
                  <a:gd name="T48" fmla="*/ 125 w 157"/>
                  <a:gd name="T49" fmla="*/ 9 h 87"/>
                  <a:gd name="T50" fmla="*/ 157 w 157"/>
                  <a:gd name="T51" fmla="*/ 3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7" h="87">
                    <a:moveTo>
                      <a:pt x="157" y="36"/>
                    </a:moveTo>
                    <a:lnTo>
                      <a:pt x="148" y="44"/>
                    </a:lnTo>
                    <a:lnTo>
                      <a:pt x="138" y="51"/>
                    </a:lnTo>
                    <a:lnTo>
                      <a:pt x="125" y="57"/>
                    </a:lnTo>
                    <a:lnTo>
                      <a:pt x="113" y="63"/>
                    </a:lnTo>
                    <a:lnTo>
                      <a:pt x="100" y="68"/>
                    </a:lnTo>
                    <a:lnTo>
                      <a:pt x="89" y="74"/>
                    </a:lnTo>
                    <a:lnTo>
                      <a:pt x="75" y="80"/>
                    </a:lnTo>
                    <a:lnTo>
                      <a:pt x="64" y="87"/>
                    </a:lnTo>
                    <a:lnTo>
                      <a:pt x="55" y="83"/>
                    </a:lnTo>
                    <a:lnTo>
                      <a:pt x="45" y="80"/>
                    </a:lnTo>
                    <a:lnTo>
                      <a:pt x="38" y="74"/>
                    </a:lnTo>
                    <a:lnTo>
                      <a:pt x="30" y="70"/>
                    </a:lnTo>
                    <a:lnTo>
                      <a:pt x="20" y="65"/>
                    </a:lnTo>
                    <a:lnTo>
                      <a:pt x="15" y="59"/>
                    </a:lnTo>
                    <a:lnTo>
                      <a:pt x="7" y="53"/>
                    </a:lnTo>
                    <a:lnTo>
                      <a:pt x="0" y="47"/>
                    </a:lnTo>
                    <a:lnTo>
                      <a:pt x="13" y="40"/>
                    </a:lnTo>
                    <a:lnTo>
                      <a:pt x="28" y="30"/>
                    </a:lnTo>
                    <a:lnTo>
                      <a:pt x="43" y="19"/>
                    </a:lnTo>
                    <a:lnTo>
                      <a:pt x="60" y="9"/>
                    </a:lnTo>
                    <a:lnTo>
                      <a:pt x="75" y="2"/>
                    </a:lnTo>
                    <a:lnTo>
                      <a:pt x="93" y="0"/>
                    </a:lnTo>
                    <a:lnTo>
                      <a:pt x="110" y="2"/>
                    </a:lnTo>
                    <a:lnTo>
                      <a:pt x="125" y="9"/>
                    </a:lnTo>
                    <a:lnTo>
                      <a:pt x="157" y="36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58"/>
              <p:cNvSpPr>
                <a:spLocks/>
              </p:cNvSpPr>
              <p:nvPr/>
            </p:nvSpPr>
            <p:spPr bwMode="auto">
              <a:xfrm>
                <a:off x="3052763" y="3265488"/>
                <a:ext cx="42863" cy="34925"/>
              </a:xfrm>
              <a:custGeom>
                <a:avLst/>
                <a:gdLst>
                  <a:gd name="T0" fmla="*/ 53 w 53"/>
                  <a:gd name="T1" fmla="*/ 13 h 44"/>
                  <a:gd name="T2" fmla="*/ 48 w 53"/>
                  <a:gd name="T3" fmla="*/ 23 h 44"/>
                  <a:gd name="T4" fmla="*/ 38 w 53"/>
                  <a:gd name="T5" fmla="*/ 30 h 44"/>
                  <a:gd name="T6" fmla="*/ 29 w 53"/>
                  <a:gd name="T7" fmla="*/ 38 h 44"/>
                  <a:gd name="T8" fmla="*/ 17 w 53"/>
                  <a:gd name="T9" fmla="*/ 44 h 44"/>
                  <a:gd name="T10" fmla="*/ 12 w 53"/>
                  <a:gd name="T11" fmla="*/ 44 h 44"/>
                  <a:gd name="T12" fmla="*/ 8 w 53"/>
                  <a:gd name="T13" fmla="*/ 42 h 44"/>
                  <a:gd name="T14" fmla="*/ 4 w 53"/>
                  <a:gd name="T15" fmla="*/ 40 h 44"/>
                  <a:gd name="T16" fmla="*/ 0 w 53"/>
                  <a:gd name="T17" fmla="*/ 36 h 44"/>
                  <a:gd name="T18" fmla="*/ 12 w 53"/>
                  <a:gd name="T19" fmla="*/ 19 h 44"/>
                  <a:gd name="T20" fmla="*/ 23 w 53"/>
                  <a:gd name="T21" fmla="*/ 4 h 44"/>
                  <a:gd name="T22" fmla="*/ 36 w 53"/>
                  <a:gd name="T23" fmla="*/ 0 h 44"/>
                  <a:gd name="T24" fmla="*/ 53 w 53"/>
                  <a:gd name="T25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44">
                    <a:moveTo>
                      <a:pt x="53" y="13"/>
                    </a:moveTo>
                    <a:lnTo>
                      <a:pt x="48" y="23"/>
                    </a:lnTo>
                    <a:lnTo>
                      <a:pt x="38" y="30"/>
                    </a:lnTo>
                    <a:lnTo>
                      <a:pt x="29" y="38"/>
                    </a:lnTo>
                    <a:lnTo>
                      <a:pt x="17" y="44"/>
                    </a:lnTo>
                    <a:lnTo>
                      <a:pt x="12" y="44"/>
                    </a:lnTo>
                    <a:lnTo>
                      <a:pt x="8" y="42"/>
                    </a:lnTo>
                    <a:lnTo>
                      <a:pt x="4" y="40"/>
                    </a:lnTo>
                    <a:lnTo>
                      <a:pt x="0" y="36"/>
                    </a:lnTo>
                    <a:lnTo>
                      <a:pt x="12" y="19"/>
                    </a:lnTo>
                    <a:lnTo>
                      <a:pt x="23" y="4"/>
                    </a:lnTo>
                    <a:lnTo>
                      <a:pt x="36" y="0"/>
                    </a:lnTo>
                    <a:lnTo>
                      <a:pt x="53" y="13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59"/>
              <p:cNvSpPr>
                <a:spLocks/>
              </p:cNvSpPr>
              <p:nvPr/>
            </p:nvSpPr>
            <p:spPr bwMode="auto">
              <a:xfrm>
                <a:off x="2727325" y="3267075"/>
                <a:ext cx="838200" cy="600075"/>
              </a:xfrm>
              <a:custGeom>
                <a:avLst/>
                <a:gdLst>
                  <a:gd name="T0" fmla="*/ 126 w 1057"/>
                  <a:gd name="T1" fmla="*/ 83 h 755"/>
                  <a:gd name="T2" fmla="*/ 160 w 1057"/>
                  <a:gd name="T3" fmla="*/ 91 h 755"/>
                  <a:gd name="T4" fmla="*/ 228 w 1057"/>
                  <a:gd name="T5" fmla="*/ 112 h 755"/>
                  <a:gd name="T6" fmla="*/ 93 w 1057"/>
                  <a:gd name="T7" fmla="*/ 210 h 755"/>
                  <a:gd name="T8" fmla="*/ 175 w 1057"/>
                  <a:gd name="T9" fmla="*/ 180 h 755"/>
                  <a:gd name="T10" fmla="*/ 293 w 1057"/>
                  <a:gd name="T11" fmla="*/ 125 h 755"/>
                  <a:gd name="T12" fmla="*/ 135 w 1057"/>
                  <a:gd name="T13" fmla="*/ 283 h 755"/>
                  <a:gd name="T14" fmla="*/ 243 w 1057"/>
                  <a:gd name="T15" fmla="*/ 233 h 755"/>
                  <a:gd name="T16" fmla="*/ 370 w 1057"/>
                  <a:gd name="T17" fmla="*/ 180 h 755"/>
                  <a:gd name="T18" fmla="*/ 349 w 1057"/>
                  <a:gd name="T19" fmla="*/ 233 h 755"/>
                  <a:gd name="T20" fmla="*/ 340 w 1057"/>
                  <a:gd name="T21" fmla="*/ 269 h 755"/>
                  <a:gd name="T22" fmla="*/ 437 w 1057"/>
                  <a:gd name="T23" fmla="*/ 235 h 755"/>
                  <a:gd name="T24" fmla="*/ 429 w 1057"/>
                  <a:gd name="T25" fmla="*/ 286 h 755"/>
                  <a:gd name="T26" fmla="*/ 442 w 1057"/>
                  <a:gd name="T27" fmla="*/ 307 h 755"/>
                  <a:gd name="T28" fmla="*/ 496 w 1057"/>
                  <a:gd name="T29" fmla="*/ 284 h 755"/>
                  <a:gd name="T30" fmla="*/ 522 w 1057"/>
                  <a:gd name="T31" fmla="*/ 349 h 755"/>
                  <a:gd name="T32" fmla="*/ 545 w 1057"/>
                  <a:gd name="T33" fmla="*/ 358 h 755"/>
                  <a:gd name="T34" fmla="*/ 602 w 1057"/>
                  <a:gd name="T35" fmla="*/ 364 h 755"/>
                  <a:gd name="T36" fmla="*/ 501 w 1057"/>
                  <a:gd name="T37" fmla="*/ 467 h 755"/>
                  <a:gd name="T38" fmla="*/ 640 w 1057"/>
                  <a:gd name="T39" fmla="*/ 393 h 755"/>
                  <a:gd name="T40" fmla="*/ 623 w 1057"/>
                  <a:gd name="T41" fmla="*/ 497 h 755"/>
                  <a:gd name="T42" fmla="*/ 410 w 1057"/>
                  <a:gd name="T43" fmla="*/ 654 h 755"/>
                  <a:gd name="T44" fmla="*/ 613 w 1057"/>
                  <a:gd name="T45" fmla="*/ 529 h 755"/>
                  <a:gd name="T46" fmla="*/ 748 w 1057"/>
                  <a:gd name="T47" fmla="*/ 465 h 755"/>
                  <a:gd name="T48" fmla="*/ 755 w 1057"/>
                  <a:gd name="T49" fmla="*/ 533 h 755"/>
                  <a:gd name="T50" fmla="*/ 564 w 1057"/>
                  <a:gd name="T51" fmla="*/ 664 h 755"/>
                  <a:gd name="T52" fmla="*/ 575 w 1057"/>
                  <a:gd name="T53" fmla="*/ 681 h 755"/>
                  <a:gd name="T54" fmla="*/ 778 w 1057"/>
                  <a:gd name="T55" fmla="*/ 548 h 755"/>
                  <a:gd name="T56" fmla="*/ 841 w 1057"/>
                  <a:gd name="T57" fmla="*/ 590 h 755"/>
                  <a:gd name="T58" fmla="*/ 706 w 1057"/>
                  <a:gd name="T59" fmla="*/ 675 h 755"/>
                  <a:gd name="T60" fmla="*/ 689 w 1057"/>
                  <a:gd name="T61" fmla="*/ 706 h 755"/>
                  <a:gd name="T62" fmla="*/ 782 w 1057"/>
                  <a:gd name="T63" fmla="*/ 656 h 755"/>
                  <a:gd name="T64" fmla="*/ 903 w 1057"/>
                  <a:gd name="T65" fmla="*/ 586 h 755"/>
                  <a:gd name="T66" fmla="*/ 918 w 1057"/>
                  <a:gd name="T67" fmla="*/ 641 h 755"/>
                  <a:gd name="T68" fmla="*/ 907 w 1057"/>
                  <a:gd name="T69" fmla="*/ 683 h 755"/>
                  <a:gd name="T70" fmla="*/ 974 w 1057"/>
                  <a:gd name="T71" fmla="*/ 641 h 755"/>
                  <a:gd name="T72" fmla="*/ 1034 w 1057"/>
                  <a:gd name="T73" fmla="*/ 677 h 755"/>
                  <a:gd name="T74" fmla="*/ 1011 w 1057"/>
                  <a:gd name="T75" fmla="*/ 713 h 755"/>
                  <a:gd name="T76" fmla="*/ 922 w 1057"/>
                  <a:gd name="T77" fmla="*/ 713 h 755"/>
                  <a:gd name="T78" fmla="*/ 822 w 1057"/>
                  <a:gd name="T79" fmla="*/ 725 h 755"/>
                  <a:gd name="T80" fmla="*/ 719 w 1057"/>
                  <a:gd name="T81" fmla="*/ 719 h 755"/>
                  <a:gd name="T82" fmla="*/ 583 w 1057"/>
                  <a:gd name="T83" fmla="*/ 746 h 755"/>
                  <a:gd name="T84" fmla="*/ 435 w 1057"/>
                  <a:gd name="T85" fmla="*/ 713 h 755"/>
                  <a:gd name="T86" fmla="*/ 353 w 1057"/>
                  <a:gd name="T87" fmla="*/ 658 h 755"/>
                  <a:gd name="T88" fmla="*/ 365 w 1057"/>
                  <a:gd name="T89" fmla="*/ 556 h 755"/>
                  <a:gd name="T90" fmla="*/ 441 w 1057"/>
                  <a:gd name="T91" fmla="*/ 402 h 755"/>
                  <a:gd name="T92" fmla="*/ 365 w 1057"/>
                  <a:gd name="T93" fmla="*/ 326 h 755"/>
                  <a:gd name="T94" fmla="*/ 262 w 1057"/>
                  <a:gd name="T95" fmla="*/ 296 h 755"/>
                  <a:gd name="T96" fmla="*/ 141 w 1057"/>
                  <a:gd name="T97" fmla="*/ 317 h 755"/>
                  <a:gd name="T98" fmla="*/ 19 w 1057"/>
                  <a:gd name="T99" fmla="*/ 313 h 755"/>
                  <a:gd name="T100" fmla="*/ 42 w 1057"/>
                  <a:gd name="T101" fmla="*/ 53 h 755"/>
                  <a:gd name="T102" fmla="*/ 76 w 1057"/>
                  <a:gd name="T103" fmla="*/ 17 h 755"/>
                  <a:gd name="T104" fmla="*/ 143 w 1057"/>
                  <a:gd name="T105" fmla="*/ 11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57" h="755">
                    <a:moveTo>
                      <a:pt x="179" y="49"/>
                    </a:moveTo>
                    <a:lnTo>
                      <a:pt x="169" y="59"/>
                    </a:lnTo>
                    <a:lnTo>
                      <a:pt x="158" y="64"/>
                    </a:lnTo>
                    <a:lnTo>
                      <a:pt x="146" y="72"/>
                    </a:lnTo>
                    <a:lnTo>
                      <a:pt x="137" y="76"/>
                    </a:lnTo>
                    <a:lnTo>
                      <a:pt x="126" y="83"/>
                    </a:lnTo>
                    <a:lnTo>
                      <a:pt x="116" y="89"/>
                    </a:lnTo>
                    <a:lnTo>
                      <a:pt x="109" y="99"/>
                    </a:lnTo>
                    <a:lnTo>
                      <a:pt x="101" y="110"/>
                    </a:lnTo>
                    <a:lnTo>
                      <a:pt x="122" y="112"/>
                    </a:lnTo>
                    <a:lnTo>
                      <a:pt x="141" y="104"/>
                    </a:lnTo>
                    <a:lnTo>
                      <a:pt x="160" y="91"/>
                    </a:lnTo>
                    <a:lnTo>
                      <a:pt x="177" y="78"/>
                    </a:lnTo>
                    <a:lnTo>
                      <a:pt x="196" y="66"/>
                    </a:lnTo>
                    <a:lnTo>
                      <a:pt x="213" y="63"/>
                    </a:lnTo>
                    <a:lnTo>
                      <a:pt x="230" y="70"/>
                    </a:lnTo>
                    <a:lnTo>
                      <a:pt x="249" y="93"/>
                    </a:lnTo>
                    <a:lnTo>
                      <a:pt x="228" y="112"/>
                    </a:lnTo>
                    <a:lnTo>
                      <a:pt x="207" y="129"/>
                    </a:lnTo>
                    <a:lnTo>
                      <a:pt x="184" y="146"/>
                    </a:lnTo>
                    <a:lnTo>
                      <a:pt x="162" y="161"/>
                    </a:lnTo>
                    <a:lnTo>
                      <a:pt x="139" y="178"/>
                    </a:lnTo>
                    <a:lnTo>
                      <a:pt x="116" y="193"/>
                    </a:lnTo>
                    <a:lnTo>
                      <a:pt x="93" y="210"/>
                    </a:lnTo>
                    <a:lnTo>
                      <a:pt x="71" y="228"/>
                    </a:lnTo>
                    <a:lnTo>
                      <a:pt x="76" y="233"/>
                    </a:lnTo>
                    <a:lnTo>
                      <a:pt x="101" y="222"/>
                    </a:lnTo>
                    <a:lnTo>
                      <a:pt x="126" y="209"/>
                    </a:lnTo>
                    <a:lnTo>
                      <a:pt x="150" y="195"/>
                    </a:lnTo>
                    <a:lnTo>
                      <a:pt x="175" y="180"/>
                    </a:lnTo>
                    <a:lnTo>
                      <a:pt x="198" y="165"/>
                    </a:lnTo>
                    <a:lnTo>
                      <a:pt x="220" y="150"/>
                    </a:lnTo>
                    <a:lnTo>
                      <a:pt x="245" y="135"/>
                    </a:lnTo>
                    <a:lnTo>
                      <a:pt x="268" y="119"/>
                    </a:lnTo>
                    <a:lnTo>
                      <a:pt x="281" y="119"/>
                    </a:lnTo>
                    <a:lnTo>
                      <a:pt x="293" y="125"/>
                    </a:lnTo>
                    <a:lnTo>
                      <a:pt x="300" y="135"/>
                    </a:lnTo>
                    <a:lnTo>
                      <a:pt x="310" y="146"/>
                    </a:lnTo>
                    <a:lnTo>
                      <a:pt x="302" y="165"/>
                    </a:lnTo>
                    <a:lnTo>
                      <a:pt x="135" y="273"/>
                    </a:lnTo>
                    <a:lnTo>
                      <a:pt x="135" y="279"/>
                    </a:lnTo>
                    <a:lnTo>
                      <a:pt x="135" y="283"/>
                    </a:lnTo>
                    <a:lnTo>
                      <a:pt x="137" y="286"/>
                    </a:lnTo>
                    <a:lnTo>
                      <a:pt x="141" y="288"/>
                    </a:lnTo>
                    <a:lnTo>
                      <a:pt x="165" y="275"/>
                    </a:lnTo>
                    <a:lnTo>
                      <a:pt x="192" y="262"/>
                    </a:lnTo>
                    <a:lnTo>
                      <a:pt x="217" y="247"/>
                    </a:lnTo>
                    <a:lnTo>
                      <a:pt x="243" y="233"/>
                    </a:lnTo>
                    <a:lnTo>
                      <a:pt x="268" y="218"/>
                    </a:lnTo>
                    <a:lnTo>
                      <a:pt x="293" y="203"/>
                    </a:lnTo>
                    <a:lnTo>
                      <a:pt x="315" y="186"/>
                    </a:lnTo>
                    <a:lnTo>
                      <a:pt x="340" y="169"/>
                    </a:lnTo>
                    <a:lnTo>
                      <a:pt x="355" y="171"/>
                    </a:lnTo>
                    <a:lnTo>
                      <a:pt x="370" y="180"/>
                    </a:lnTo>
                    <a:lnTo>
                      <a:pt x="382" y="192"/>
                    </a:lnTo>
                    <a:lnTo>
                      <a:pt x="391" y="203"/>
                    </a:lnTo>
                    <a:lnTo>
                      <a:pt x="382" y="212"/>
                    </a:lnTo>
                    <a:lnTo>
                      <a:pt x="372" y="220"/>
                    </a:lnTo>
                    <a:lnTo>
                      <a:pt x="361" y="228"/>
                    </a:lnTo>
                    <a:lnTo>
                      <a:pt x="349" y="233"/>
                    </a:lnTo>
                    <a:lnTo>
                      <a:pt x="338" y="241"/>
                    </a:lnTo>
                    <a:lnTo>
                      <a:pt x="329" y="248"/>
                    </a:lnTo>
                    <a:lnTo>
                      <a:pt x="321" y="258"/>
                    </a:lnTo>
                    <a:lnTo>
                      <a:pt x="317" y="269"/>
                    </a:lnTo>
                    <a:lnTo>
                      <a:pt x="325" y="277"/>
                    </a:lnTo>
                    <a:lnTo>
                      <a:pt x="340" y="269"/>
                    </a:lnTo>
                    <a:lnTo>
                      <a:pt x="357" y="260"/>
                    </a:lnTo>
                    <a:lnTo>
                      <a:pt x="372" y="248"/>
                    </a:lnTo>
                    <a:lnTo>
                      <a:pt x="389" y="239"/>
                    </a:lnTo>
                    <a:lnTo>
                      <a:pt x="404" y="231"/>
                    </a:lnTo>
                    <a:lnTo>
                      <a:pt x="420" y="229"/>
                    </a:lnTo>
                    <a:lnTo>
                      <a:pt x="437" y="235"/>
                    </a:lnTo>
                    <a:lnTo>
                      <a:pt x="452" y="250"/>
                    </a:lnTo>
                    <a:lnTo>
                      <a:pt x="461" y="258"/>
                    </a:lnTo>
                    <a:lnTo>
                      <a:pt x="458" y="266"/>
                    </a:lnTo>
                    <a:lnTo>
                      <a:pt x="448" y="273"/>
                    </a:lnTo>
                    <a:lnTo>
                      <a:pt x="439" y="281"/>
                    </a:lnTo>
                    <a:lnTo>
                      <a:pt x="429" y="286"/>
                    </a:lnTo>
                    <a:lnTo>
                      <a:pt x="422" y="292"/>
                    </a:lnTo>
                    <a:lnTo>
                      <a:pt x="416" y="300"/>
                    </a:lnTo>
                    <a:lnTo>
                      <a:pt x="418" y="307"/>
                    </a:lnTo>
                    <a:lnTo>
                      <a:pt x="427" y="317"/>
                    </a:lnTo>
                    <a:lnTo>
                      <a:pt x="435" y="311"/>
                    </a:lnTo>
                    <a:lnTo>
                      <a:pt x="442" y="307"/>
                    </a:lnTo>
                    <a:lnTo>
                      <a:pt x="452" y="302"/>
                    </a:lnTo>
                    <a:lnTo>
                      <a:pt x="459" y="296"/>
                    </a:lnTo>
                    <a:lnTo>
                      <a:pt x="467" y="292"/>
                    </a:lnTo>
                    <a:lnTo>
                      <a:pt x="477" y="288"/>
                    </a:lnTo>
                    <a:lnTo>
                      <a:pt x="486" y="286"/>
                    </a:lnTo>
                    <a:lnTo>
                      <a:pt x="496" y="284"/>
                    </a:lnTo>
                    <a:lnTo>
                      <a:pt x="509" y="296"/>
                    </a:lnTo>
                    <a:lnTo>
                      <a:pt x="522" y="305"/>
                    </a:lnTo>
                    <a:lnTo>
                      <a:pt x="533" y="317"/>
                    </a:lnTo>
                    <a:lnTo>
                      <a:pt x="541" y="330"/>
                    </a:lnTo>
                    <a:lnTo>
                      <a:pt x="532" y="340"/>
                    </a:lnTo>
                    <a:lnTo>
                      <a:pt x="522" y="349"/>
                    </a:lnTo>
                    <a:lnTo>
                      <a:pt x="514" y="358"/>
                    </a:lnTo>
                    <a:lnTo>
                      <a:pt x="511" y="374"/>
                    </a:lnTo>
                    <a:lnTo>
                      <a:pt x="520" y="376"/>
                    </a:lnTo>
                    <a:lnTo>
                      <a:pt x="528" y="372"/>
                    </a:lnTo>
                    <a:lnTo>
                      <a:pt x="537" y="366"/>
                    </a:lnTo>
                    <a:lnTo>
                      <a:pt x="545" y="358"/>
                    </a:lnTo>
                    <a:lnTo>
                      <a:pt x="552" y="351"/>
                    </a:lnTo>
                    <a:lnTo>
                      <a:pt x="562" y="345"/>
                    </a:lnTo>
                    <a:lnTo>
                      <a:pt x="571" y="345"/>
                    </a:lnTo>
                    <a:lnTo>
                      <a:pt x="583" y="351"/>
                    </a:lnTo>
                    <a:lnTo>
                      <a:pt x="592" y="358"/>
                    </a:lnTo>
                    <a:lnTo>
                      <a:pt x="602" y="364"/>
                    </a:lnTo>
                    <a:lnTo>
                      <a:pt x="609" y="372"/>
                    </a:lnTo>
                    <a:lnTo>
                      <a:pt x="613" y="381"/>
                    </a:lnTo>
                    <a:lnTo>
                      <a:pt x="587" y="404"/>
                    </a:lnTo>
                    <a:lnTo>
                      <a:pt x="558" y="425"/>
                    </a:lnTo>
                    <a:lnTo>
                      <a:pt x="530" y="446"/>
                    </a:lnTo>
                    <a:lnTo>
                      <a:pt x="501" y="467"/>
                    </a:lnTo>
                    <a:lnTo>
                      <a:pt x="475" y="489"/>
                    </a:lnTo>
                    <a:lnTo>
                      <a:pt x="446" y="510"/>
                    </a:lnTo>
                    <a:lnTo>
                      <a:pt x="422" y="535"/>
                    </a:lnTo>
                    <a:lnTo>
                      <a:pt x="397" y="561"/>
                    </a:lnTo>
                    <a:lnTo>
                      <a:pt x="403" y="567"/>
                    </a:lnTo>
                    <a:lnTo>
                      <a:pt x="640" y="393"/>
                    </a:lnTo>
                    <a:lnTo>
                      <a:pt x="655" y="402"/>
                    </a:lnTo>
                    <a:lnTo>
                      <a:pt x="672" y="412"/>
                    </a:lnTo>
                    <a:lnTo>
                      <a:pt x="687" y="423"/>
                    </a:lnTo>
                    <a:lnTo>
                      <a:pt x="693" y="438"/>
                    </a:lnTo>
                    <a:lnTo>
                      <a:pt x="659" y="469"/>
                    </a:lnTo>
                    <a:lnTo>
                      <a:pt x="623" y="497"/>
                    </a:lnTo>
                    <a:lnTo>
                      <a:pt x="587" y="524"/>
                    </a:lnTo>
                    <a:lnTo>
                      <a:pt x="551" y="548"/>
                    </a:lnTo>
                    <a:lnTo>
                      <a:pt x="514" y="573"/>
                    </a:lnTo>
                    <a:lnTo>
                      <a:pt x="478" y="598"/>
                    </a:lnTo>
                    <a:lnTo>
                      <a:pt x="444" y="626"/>
                    </a:lnTo>
                    <a:lnTo>
                      <a:pt x="410" y="654"/>
                    </a:lnTo>
                    <a:lnTo>
                      <a:pt x="427" y="654"/>
                    </a:lnTo>
                    <a:lnTo>
                      <a:pt x="463" y="628"/>
                    </a:lnTo>
                    <a:lnTo>
                      <a:pt x="501" y="601"/>
                    </a:lnTo>
                    <a:lnTo>
                      <a:pt x="539" y="579"/>
                    </a:lnTo>
                    <a:lnTo>
                      <a:pt x="577" y="554"/>
                    </a:lnTo>
                    <a:lnTo>
                      <a:pt x="613" y="529"/>
                    </a:lnTo>
                    <a:lnTo>
                      <a:pt x="651" y="505"/>
                    </a:lnTo>
                    <a:lnTo>
                      <a:pt x="687" y="476"/>
                    </a:lnTo>
                    <a:lnTo>
                      <a:pt x="721" y="446"/>
                    </a:lnTo>
                    <a:lnTo>
                      <a:pt x="729" y="451"/>
                    </a:lnTo>
                    <a:lnTo>
                      <a:pt x="738" y="459"/>
                    </a:lnTo>
                    <a:lnTo>
                      <a:pt x="748" y="465"/>
                    </a:lnTo>
                    <a:lnTo>
                      <a:pt x="757" y="470"/>
                    </a:lnTo>
                    <a:lnTo>
                      <a:pt x="767" y="478"/>
                    </a:lnTo>
                    <a:lnTo>
                      <a:pt x="774" y="486"/>
                    </a:lnTo>
                    <a:lnTo>
                      <a:pt x="782" y="495"/>
                    </a:lnTo>
                    <a:lnTo>
                      <a:pt x="786" y="505"/>
                    </a:lnTo>
                    <a:lnTo>
                      <a:pt x="755" y="533"/>
                    </a:lnTo>
                    <a:lnTo>
                      <a:pt x="725" y="558"/>
                    </a:lnTo>
                    <a:lnTo>
                      <a:pt x="693" y="580"/>
                    </a:lnTo>
                    <a:lnTo>
                      <a:pt x="662" y="601"/>
                    </a:lnTo>
                    <a:lnTo>
                      <a:pt x="628" y="622"/>
                    </a:lnTo>
                    <a:lnTo>
                      <a:pt x="596" y="643"/>
                    </a:lnTo>
                    <a:lnTo>
                      <a:pt x="564" y="664"/>
                    </a:lnTo>
                    <a:lnTo>
                      <a:pt x="532" y="687"/>
                    </a:lnTo>
                    <a:lnTo>
                      <a:pt x="532" y="692"/>
                    </a:lnTo>
                    <a:lnTo>
                      <a:pt x="533" y="696"/>
                    </a:lnTo>
                    <a:lnTo>
                      <a:pt x="537" y="700"/>
                    </a:lnTo>
                    <a:lnTo>
                      <a:pt x="541" y="702"/>
                    </a:lnTo>
                    <a:lnTo>
                      <a:pt x="575" y="681"/>
                    </a:lnTo>
                    <a:lnTo>
                      <a:pt x="609" y="660"/>
                    </a:lnTo>
                    <a:lnTo>
                      <a:pt x="643" y="639"/>
                    </a:lnTo>
                    <a:lnTo>
                      <a:pt x="678" y="618"/>
                    </a:lnTo>
                    <a:lnTo>
                      <a:pt x="712" y="596"/>
                    </a:lnTo>
                    <a:lnTo>
                      <a:pt x="746" y="573"/>
                    </a:lnTo>
                    <a:lnTo>
                      <a:pt x="778" y="548"/>
                    </a:lnTo>
                    <a:lnTo>
                      <a:pt x="810" y="524"/>
                    </a:lnTo>
                    <a:lnTo>
                      <a:pt x="827" y="531"/>
                    </a:lnTo>
                    <a:lnTo>
                      <a:pt x="843" y="543"/>
                    </a:lnTo>
                    <a:lnTo>
                      <a:pt x="856" y="558"/>
                    </a:lnTo>
                    <a:lnTo>
                      <a:pt x="863" y="573"/>
                    </a:lnTo>
                    <a:lnTo>
                      <a:pt x="841" y="590"/>
                    </a:lnTo>
                    <a:lnTo>
                      <a:pt x="820" y="605"/>
                    </a:lnTo>
                    <a:lnTo>
                      <a:pt x="797" y="620"/>
                    </a:lnTo>
                    <a:lnTo>
                      <a:pt x="774" y="635"/>
                    </a:lnTo>
                    <a:lnTo>
                      <a:pt x="752" y="649"/>
                    </a:lnTo>
                    <a:lnTo>
                      <a:pt x="729" y="662"/>
                    </a:lnTo>
                    <a:lnTo>
                      <a:pt x="706" y="675"/>
                    </a:lnTo>
                    <a:lnTo>
                      <a:pt x="683" y="687"/>
                    </a:lnTo>
                    <a:lnTo>
                      <a:pt x="683" y="689"/>
                    </a:lnTo>
                    <a:lnTo>
                      <a:pt x="681" y="692"/>
                    </a:lnTo>
                    <a:lnTo>
                      <a:pt x="679" y="694"/>
                    </a:lnTo>
                    <a:lnTo>
                      <a:pt x="679" y="700"/>
                    </a:lnTo>
                    <a:lnTo>
                      <a:pt x="689" y="706"/>
                    </a:lnTo>
                    <a:lnTo>
                      <a:pt x="697" y="704"/>
                    </a:lnTo>
                    <a:lnTo>
                      <a:pt x="706" y="700"/>
                    </a:lnTo>
                    <a:lnTo>
                      <a:pt x="714" y="696"/>
                    </a:lnTo>
                    <a:lnTo>
                      <a:pt x="736" y="683"/>
                    </a:lnTo>
                    <a:lnTo>
                      <a:pt x="759" y="670"/>
                    </a:lnTo>
                    <a:lnTo>
                      <a:pt x="782" y="656"/>
                    </a:lnTo>
                    <a:lnTo>
                      <a:pt x="803" y="643"/>
                    </a:lnTo>
                    <a:lnTo>
                      <a:pt x="826" y="628"/>
                    </a:lnTo>
                    <a:lnTo>
                      <a:pt x="846" y="615"/>
                    </a:lnTo>
                    <a:lnTo>
                      <a:pt x="869" y="598"/>
                    </a:lnTo>
                    <a:lnTo>
                      <a:pt x="890" y="582"/>
                    </a:lnTo>
                    <a:lnTo>
                      <a:pt x="903" y="586"/>
                    </a:lnTo>
                    <a:lnTo>
                      <a:pt x="917" y="592"/>
                    </a:lnTo>
                    <a:lnTo>
                      <a:pt x="928" y="601"/>
                    </a:lnTo>
                    <a:lnTo>
                      <a:pt x="936" y="613"/>
                    </a:lnTo>
                    <a:lnTo>
                      <a:pt x="934" y="624"/>
                    </a:lnTo>
                    <a:lnTo>
                      <a:pt x="928" y="634"/>
                    </a:lnTo>
                    <a:lnTo>
                      <a:pt x="918" y="641"/>
                    </a:lnTo>
                    <a:lnTo>
                      <a:pt x="909" y="649"/>
                    </a:lnTo>
                    <a:lnTo>
                      <a:pt x="900" y="656"/>
                    </a:lnTo>
                    <a:lnTo>
                      <a:pt x="894" y="664"/>
                    </a:lnTo>
                    <a:lnTo>
                      <a:pt x="890" y="673"/>
                    </a:lnTo>
                    <a:lnTo>
                      <a:pt x="894" y="685"/>
                    </a:lnTo>
                    <a:lnTo>
                      <a:pt x="907" y="683"/>
                    </a:lnTo>
                    <a:lnTo>
                      <a:pt x="918" y="677"/>
                    </a:lnTo>
                    <a:lnTo>
                      <a:pt x="930" y="666"/>
                    </a:lnTo>
                    <a:lnTo>
                      <a:pt x="939" y="656"/>
                    </a:lnTo>
                    <a:lnTo>
                      <a:pt x="951" y="647"/>
                    </a:lnTo>
                    <a:lnTo>
                      <a:pt x="960" y="641"/>
                    </a:lnTo>
                    <a:lnTo>
                      <a:pt x="974" y="641"/>
                    </a:lnTo>
                    <a:lnTo>
                      <a:pt x="987" y="651"/>
                    </a:lnTo>
                    <a:lnTo>
                      <a:pt x="994" y="656"/>
                    </a:lnTo>
                    <a:lnTo>
                      <a:pt x="1004" y="662"/>
                    </a:lnTo>
                    <a:lnTo>
                      <a:pt x="1013" y="668"/>
                    </a:lnTo>
                    <a:lnTo>
                      <a:pt x="1025" y="672"/>
                    </a:lnTo>
                    <a:lnTo>
                      <a:pt x="1034" y="677"/>
                    </a:lnTo>
                    <a:lnTo>
                      <a:pt x="1042" y="683"/>
                    </a:lnTo>
                    <a:lnTo>
                      <a:pt x="1051" y="690"/>
                    </a:lnTo>
                    <a:lnTo>
                      <a:pt x="1057" y="700"/>
                    </a:lnTo>
                    <a:lnTo>
                      <a:pt x="1044" y="704"/>
                    </a:lnTo>
                    <a:lnTo>
                      <a:pt x="1029" y="708"/>
                    </a:lnTo>
                    <a:lnTo>
                      <a:pt x="1011" y="713"/>
                    </a:lnTo>
                    <a:lnTo>
                      <a:pt x="996" y="715"/>
                    </a:lnTo>
                    <a:lnTo>
                      <a:pt x="981" y="717"/>
                    </a:lnTo>
                    <a:lnTo>
                      <a:pt x="964" y="717"/>
                    </a:lnTo>
                    <a:lnTo>
                      <a:pt x="949" y="713"/>
                    </a:lnTo>
                    <a:lnTo>
                      <a:pt x="936" y="706"/>
                    </a:lnTo>
                    <a:lnTo>
                      <a:pt x="922" y="713"/>
                    </a:lnTo>
                    <a:lnTo>
                      <a:pt x="907" y="719"/>
                    </a:lnTo>
                    <a:lnTo>
                      <a:pt x="890" y="725"/>
                    </a:lnTo>
                    <a:lnTo>
                      <a:pt x="873" y="728"/>
                    </a:lnTo>
                    <a:lnTo>
                      <a:pt x="856" y="730"/>
                    </a:lnTo>
                    <a:lnTo>
                      <a:pt x="839" y="728"/>
                    </a:lnTo>
                    <a:lnTo>
                      <a:pt x="822" y="725"/>
                    </a:lnTo>
                    <a:lnTo>
                      <a:pt x="807" y="717"/>
                    </a:lnTo>
                    <a:lnTo>
                      <a:pt x="788" y="706"/>
                    </a:lnTo>
                    <a:lnTo>
                      <a:pt x="771" y="702"/>
                    </a:lnTo>
                    <a:lnTo>
                      <a:pt x="753" y="704"/>
                    </a:lnTo>
                    <a:lnTo>
                      <a:pt x="736" y="709"/>
                    </a:lnTo>
                    <a:lnTo>
                      <a:pt x="719" y="719"/>
                    </a:lnTo>
                    <a:lnTo>
                      <a:pt x="702" y="727"/>
                    </a:lnTo>
                    <a:lnTo>
                      <a:pt x="683" y="732"/>
                    </a:lnTo>
                    <a:lnTo>
                      <a:pt x="664" y="732"/>
                    </a:lnTo>
                    <a:lnTo>
                      <a:pt x="636" y="753"/>
                    </a:lnTo>
                    <a:lnTo>
                      <a:pt x="609" y="755"/>
                    </a:lnTo>
                    <a:lnTo>
                      <a:pt x="583" y="746"/>
                    </a:lnTo>
                    <a:lnTo>
                      <a:pt x="558" y="730"/>
                    </a:lnTo>
                    <a:lnTo>
                      <a:pt x="533" y="713"/>
                    </a:lnTo>
                    <a:lnTo>
                      <a:pt x="509" y="700"/>
                    </a:lnTo>
                    <a:lnTo>
                      <a:pt x="480" y="696"/>
                    </a:lnTo>
                    <a:lnTo>
                      <a:pt x="452" y="708"/>
                    </a:lnTo>
                    <a:lnTo>
                      <a:pt x="435" y="713"/>
                    </a:lnTo>
                    <a:lnTo>
                      <a:pt x="420" y="711"/>
                    </a:lnTo>
                    <a:lnTo>
                      <a:pt x="404" y="706"/>
                    </a:lnTo>
                    <a:lnTo>
                      <a:pt x="391" y="696"/>
                    </a:lnTo>
                    <a:lnTo>
                      <a:pt x="378" y="683"/>
                    </a:lnTo>
                    <a:lnTo>
                      <a:pt x="365" y="670"/>
                    </a:lnTo>
                    <a:lnTo>
                      <a:pt x="353" y="658"/>
                    </a:lnTo>
                    <a:lnTo>
                      <a:pt x="340" y="651"/>
                    </a:lnTo>
                    <a:lnTo>
                      <a:pt x="329" y="632"/>
                    </a:lnTo>
                    <a:lnTo>
                      <a:pt x="336" y="617"/>
                    </a:lnTo>
                    <a:lnTo>
                      <a:pt x="348" y="599"/>
                    </a:lnTo>
                    <a:lnTo>
                      <a:pt x="355" y="582"/>
                    </a:lnTo>
                    <a:lnTo>
                      <a:pt x="365" y="556"/>
                    </a:lnTo>
                    <a:lnTo>
                      <a:pt x="376" y="529"/>
                    </a:lnTo>
                    <a:lnTo>
                      <a:pt x="389" y="505"/>
                    </a:lnTo>
                    <a:lnTo>
                      <a:pt x="403" y="480"/>
                    </a:lnTo>
                    <a:lnTo>
                      <a:pt x="416" y="455"/>
                    </a:lnTo>
                    <a:lnTo>
                      <a:pt x="429" y="429"/>
                    </a:lnTo>
                    <a:lnTo>
                      <a:pt x="441" y="402"/>
                    </a:lnTo>
                    <a:lnTo>
                      <a:pt x="448" y="376"/>
                    </a:lnTo>
                    <a:lnTo>
                      <a:pt x="431" y="368"/>
                    </a:lnTo>
                    <a:lnTo>
                      <a:pt x="414" y="358"/>
                    </a:lnTo>
                    <a:lnTo>
                      <a:pt x="397" y="349"/>
                    </a:lnTo>
                    <a:lnTo>
                      <a:pt x="382" y="338"/>
                    </a:lnTo>
                    <a:lnTo>
                      <a:pt x="365" y="326"/>
                    </a:lnTo>
                    <a:lnTo>
                      <a:pt x="349" y="315"/>
                    </a:lnTo>
                    <a:lnTo>
                      <a:pt x="334" y="303"/>
                    </a:lnTo>
                    <a:lnTo>
                      <a:pt x="321" y="292"/>
                    </a:lnTo>
                    <a:lnTo>
                      <a:pt x="302" y="292"/>
                    </a:lnTo>
                    <a:lnTo>
                      <a:pt x="281" y="294"/>
                    </a:lnTo>
                    <a:lnTo>
                      <a:pt x="262" y="296"/>
                    </a:lnTo>
                    <a:lnTo>
                      <a:pt x="241" y="300"/>
                    </a:lnTo>
                    <a:lnTo>
                      <a:pt x="222" y="303"/>
                    </a:lnTo>
                    <a:lnTo>
                      <a:pt x="202" y="307"/>
                    </a:lnTo>
                    <a:lnTo>
                      <a:pt x="181" y="309"/>
                    </a:lnTo>
                    <a:lnTo>
                      <a:pt x="162" y="313"/>
                    </a:lnTo>
                    <a:lnTo>
                      <a:pt x="141" y="317"/>
                    </a:lnTo>
                    <a:lnTo>
                      <a:pt x="120" y="319"/>
                    </a:lnTo>
                    <a:lnTo>
                      <a:pt x="99" y="321"/>
                    </a:lnTo>
                    <a:lnTo>
                      <a:pt x="80" y="321"/>
                    </a:lnTo>
                    <a:lnTo>
                      <a:pt x="59" y="319"/>
                    </a:lnTo>
                    <a:lnTo>
                      <a:pt x="40" y="317"/>
                    </a:lnTo>
                    <a:lnTo>
                      <a:pt x="19" y="313"/>
                    </a:lnTo>
                    <a:lnTo>
                      <a:pt x="0" y="307"/>
                    </a:lnTo>
                    <a:lnTo>
                      <a:pt x="6" y="243"/>
                    </a:lnTo>
                    <a:lnTo>
                      <a:pt x="25" y="182"/>
                    </a:lnTo>
                    <a:lnTo>
                      <a:pt x="42" y="121"/>
                    </a:lnTo>
                    <a:lnTo>
                      <a:pt x="48" y="59"/>
                    </a:lnTo>
                    <a:lnTo>
                      <a:pt x="42" y="53"/>
                    </a:lnTo>
                    <a:lnTo>
                      <a:pt x="38" y="45"/>
                    </a:lnTo>
                    <a:lnTo>
                      <a:pt x="38" y="38"/>
                    </a:lnTo>
                    <a:lnTo>
                      <a:pt x="46" y="30"/>
                    </a:lnTo>
                    <a:lnTo>
                      <a:pt x="55" y="26"/>
                    </a:lnTo>
                    <a:lnTo>
                      <a:pt x="67" y="23"/>
                    </a:lnTo>
                    <a:lnTo>
                      <a:pt x="76" y="17"/>
                    </a:lnTo>
                    <a:lnTo>
                      <a:pt x="86" y="11"/>
                    </a:lnTo>
                    <a:lnTo>
                      <a:pt x="95" y="7"/>
                    </a:lnTo>
                    <a:lnTo>
                      <a:pt x="107" y="4"/>
                    </a:lnTo>
                    <a:lnTo>
                      <a:pt x="116" y="2"/>
                    </a:lnTo>
                    <a:lnTo>
                      <a:pt x="128" y="0"/>
                    </a:lnTo>
                    <a:lnTo>
                      <a:pt x="143" y="11"/>
                    </a:lnTo>
                    <a:lnTo>
                      <a:pt x="158" y="23"/>
                    </a:lnTo>
                    <a:lnTo>
                      <a:pt x="171" y="34"/>
                    </a:lnTo>
                    <a:lnTo>
                      <a:pt x="179" y="49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60"/>
              <p:cNvSpPr>
                <a:spLocks/>
              </p:cNvSpPr>
              <p:nvPr/>
            </p:nvSpPr>
            <p:spPr bwMode="auto">
              <a:xfrm>
                <a:off x="2424113" y="3271838"/>
                <a:ext cx="200025" cy="61913"/>
              </a:xfrm>
              <a:custGeom>
                <a:avLst/>
                <a:gdLst>
                  <a:gd name="T0" fmla="*/ 253 w 253"/>
                  <a:gd name="T1" fmla="*/ 5 h 77"/>
                  <a:gd name="T2" fmla="*/ 253 w 253"/>
                  <a:gd name="T3" fmla="*/ 19 h 77"/>
                  <a:gd name="T4" fmla="*/ 243 w 253"/>
                  <a:gd name="T5" fmla="*/ 24 h 77"/>
                  <a:gd name="T6" fmla="*/ 232 w 253"/>
                  <a:gd name="T7" fmla="*/ 30 h 77"/>
                  <a:gd name="T8" fmla="*/ 222 w 253"/>
                  <a:gd name="T9" fmla="*/ 32 h 77"/>
                  <a:gd name="T10" fmla="*/ 196 w 253"/>
                  <a:gd name="T11" fmla="*/ 38 h 77"/>
                  <a:gd name="T12" fmla="*/ 169 w 253"/>
                  <a:gd name="T13" fmla="*/ 43 h 77"/>
                  <a:gd name="T14" fmla="*/ 141 w 253"/>
                  <a:gd name="T15" fmla="*/ 49 h 77"/>
                  <a:gd name="T16" fmla="*/ 114 w 253"/>
                  <a:gd name="T17" fmla="*/ 55 h 77"/>
                  <a:gd name="T18" fmla="*/ 88 w 253"/>
                  <a:gd name="T19" fmla="*/ 60 h 77"/>
                  <a:gd name="T20" fmla="*/ 61 w 253"/>
                  <a:gd name="T21" fmla="*/ 66 h 77"/>
                  <a:gd name="T22" fmla="*/ 33 w 253"/>
                  <a:gd name="T23" fmla="*/ 72 h 77"/>
                  <a:gd name="T24" fmla="*/ 6 w 253"/>
                  <a:gd name="T25" fmla="*/ 77 h 77"/>
                  <a:gd name="T26" fmla="*/ 0 w 253"/>
                  <a:gd name="T27" fmla="*/ 72 h 77"/>
                  <a:gd name="T28" fmla="*/ 0 w 253"/>
                  <a:gd name="T29" fmla="*/ 62 h 77"/>
                  <a:gd name="T30" fmla="*/ 0 w 253"/>
                  <a:gd name="T31" fmla="*/ 55 h 77"/>
                  <a:gd name="T32" fmla="*/ 2 w 253"/>
                  <a:gd name="T33" fmla="*/ 49 h 77"/>
                  <a:gd name="T34" fmla="*/ 33 w 253"/>
                  <a:gd name="T35" fmla="*/ 43 h 77"/>
                  <a:gd name="T36" fmla="*/ 63 w 253"/>
                  <a:gd name="T37" fmla="*/ 38 h 77"/>
                  <a:gd name="T38" fmla="*/ 95 w 253"/>
                  <a:gd name="T39" fmla="*/ 32 h 77"/>
                  <a:gd name="T40" fmla="*/ 125 w 253"/>
                  <a:gd name="T41" fmla="*/ 26 h 77"/>
                  <a:gd name="T42" fmla="*/ 156 w 253"/>
                  <a:gd name="T43" fmla="*/ 20 h 77"/>
                  <a:gd name="T44" fmla="*/ 186 w 253"/>
                  <a:gd name="T45" fmla="*/ 15 h 77"/>
                  <a:gd name="T46" fmla="*/ 217 w 253"/>
                  <a:gd name="T47" fmla="*/ 7 h 77"/>
                  <a:gd name="T48" fmla="*/ 247 w 253"/>
                  <a:gd name="T49" fmla="*/ 0 h 77"/>
                  <a:gd name="T50" fmla="*/ 253 w 253"/>
                  <a:gd name="T51" fmla="*/ 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3" h="77">
                    <a:moveTo>
                      <a:pt x="253" y="5"/>
                    </a:moveTo>
                    <a:lnTo>
                      <a:pt x="253" y="19"/>
                    </a:lnTo>
                    <a:lnTo>
                      <a:pt x="243" y="24"/>
                    </a:lnTo>
                    <a:lnTo>
                      <a:pt x="232" y="30"/>
                    </a:lnTo>
                    <a:lnTo>
                      <a:pt x="222" y="32"/>
                    </a:lnTo>
                    <a:lnTo>
                      <a:pt x="196" y="38"/>
                    </a:lnTo>
                    <a:lnTo>
                      <a:pt x="169" y="43"/>
                    </a:lnTo>
                    <a:lnTo>
                      <a:pt x="141" y="49"/>
                    </a:lnTo>
                    <a:lnTo>
                      <a:pt x="114" y="55"/>
                    </a:lnTo>
                    <a:lnTo>
                      <a:pt x="88" y="60"/>
                    </a:lnTo>
                    <a:lnTo>
                      <a:pt x="61" y="66"/>
                    </a:lnTo>
                    <a:lnTo>
                      <a:pt x="33" y="72"/>
                    </a:lnTo>
                    <a:lnTo>
                      <a:pt x="6" y="77"/>
                    </a:lnTo>
                    <a:lnTo>
                      <a:pt x="0" y="72"/>
                    </a:lnTo>
                    <a:lnTo>
                      <a:pt x="0" y="62"/>
                    </a:lnTo>
                    <a:lnTo>
                      <a:pt x="0" y="55"/>
                    </a:lnTo>
                    <a:lnTo>
                      <a:pt x="2" y="49"/>
                    </a:lnTo>
                    <a:lnTo>
                      <a:pt x="33" y="43"/>
                    </a:lnTo>
                    <a:lnTo>
                      <a:pt x="63" y="38"/>
                    </a:lnTo>
                    <a:lnTo>
                      <a:pt x="95" y="32"/>
                    </a:lnTo>
                    <a:lnTo>
                      <a:pt x="125" y="26"/>
                    </a:lnTo>
                    <a:lnTo>
                      <a:pt x="156" y="20"/>
                    </a:lnTo>
                    <a:lnTo>
                      <a:pt x="186" y="15"/>
                    </a:lnTo>
                    <a:lnTo>
                      <a:pt x="217" y="7"/>
                    </a:lnTo>
                    <a:lnTo>
                      <a:pt x="247" y="0"/>
                    </a:lnTo>
                    <a:lnTo>
                      <a:pt x="253" y="5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61"/>
              <p:cNvSpPr>
                <a:spLocks/>
              </p:cNvSpPr>
              <p:nvPr/>
            </p:nvSpPr>
            <p:spPr bwMode="auto">
              <a:xfrm>
                <a:off x="3106738" y="3306763"/>
                <a:ext cx="33338" cy="23813"/>
              </a:xfrm>
              <a:custGeom>
                <a:avLst/>
                <a:gdLst>
                  <a:gd name="T0" fmla="*/ 42 w 42"/>
                  <a:gd name="T1" fmla="*/ 4 h 31"/>
                  <a:gd name="T2" fmla="*/ 33 w 42"/>
                  <a:gd name="T3" fmla="*/ 14 h 31"/>
                  <a:gd name="T4" fmla="*/ 23 w 42"/>
                  <a:gd name="T5" fmla="*/ 23 h 31"/>
                  <a:gd name="T6" fmla="*/ 12 w 42"/>
                  <a:gd name="T7" fmla="*/ 29 h 31"/>
                  <a:gd name="T8" fmla="*/ 0 w 42"/>
                  <a:gd name="T9" fmla="*/ 31 h 31"/>
                  <a:gd name="T10" fmla="*/ 10 w 42"/>
                  <a:gd name="T11" fmla="*/ 21 h 31"/>
                  <a:gd name="T12" fmla="*/ 19 w 42"/>
                  <a:gd name="T13" fmla="*/ 8 h 31"/>
                  <a:gd name="T14" fmla="*/ 29 w 42"/>
                  <a:gd name="T15" fmla="*/ 0 h 31"/>
                  <a:gd name="T16" fmla="*/ 42 w 42"/>
                  <a:gd name="T17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31">
                    <a:moveTo>
                      <a:pt x="42" y="4"/>
                    </a:moveTo>
                    <a:lnTo>
                      <a:pt x="33" y="14"/>
                    </a:lnTo>
                    <a:lnTo>
                      <a:pt x="23" y="23"/>
                    </a:lnTo>
                    <a:lnTo>
                      <a:pt x="12" y="29"/>
                    </a:lnTo>
                    <a:lnTo>
                      <a:pt x="0" y="31"/>
                    </a:lnTo>
                    <a:lnTo>
                      <a:pt x="10" y="21"/>
                    </a:lnTo>
                    <a:lnTo>
                      <a:pt x="19" y="8"/>
                    </a:lnTo>
                    <a:lnTo>
                      <a:pt x="29" y="0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62"/>
              <p:cNvSpPr>
                <a:spLocks/>
              </p:cNvSpPr>
              <p:nvPr/>
            </p:nvSpPr>
            <p:spPr bwMode="auto">
              <a:xfrm>
                <a:off x="3249613" y="3311525"/>
                <a:ext cx="120650" cy="71438"/>
              </a:xfrm>
              <a:custGeom>
                <a:avLst/>
                <a:gdLst>
                  <a:gd name="T0" fmla="*/ 151 w 151"/>
                  <a:gd name="T1" fmla="*/ 32 h 89"/>
                  <a:gd name="T2" fmla="*/ 144 w 151"/>
                  <a:gd name="T3" fmla="*/ 43 h 89"/>
                  <a:gd name="T4" fmla="*/ 134 w 151"/>
                  <a:gd name="T5" fmla="*/ 51 h 89"/>
                  <a:gd name="T6" fmla="*/ 121 w 151"/>
                  <a:gd name="T7" fmla="*/ 59 h 89"/>
                  <a:gd name="T8" fmla="*/ 110 w 151"/>
                  <a:gd name="T9" fmla="*/ 64 h 89"/>
                  <a:gd name="T10" fmla="*/ 96 w 151"/>
                  <a:gd name="T11" fmla="*/ 70 h 89"/>
                  <a:gd name="T12" fmla="*/ 83 w 151"/>
                  <a:gd name="T13" fmla="*/ 76 h 89"/>
                  <a:gd name="T14" fmla="*/ 70 w 151"/>
                  <a:gd name="T15" fmla="*/ 81 h 89"/>
                  <a:gd name="T16" fmla="*/ 58 w 151"/>
                  <a:gd name="T17" fmla="*/ 89 h 89"/>
                  <a:gd name="T18" fmla="*/ 49 w 151"/>
                  <a:gd name="T19" fmla="*/ 85 h 89"/>
                  <a:gd name="T20" fmla="*/ 41 w 151"/>
                  <a:gd name="T21" fmla="*/ 81 h 89"/>
                  <a:gd name="T22" fmla="*/ 32 w 151"/>
                  <a:gd name="T23" fmla="*/ 78 h 89"/>
                  <a:gd name="T24" fmla="*/ 24 w 151"/>
                  <a:gd name="T25" fmla="*/ 72 h 89"/>
                  <a:gd name="T26" fmla="*/ 17 w 151"/>
                  <a:gd name="T27" fmla="*/ 66 h 89"/>
                  <a:gd name="T28" fmla="*/ 9 w 151"/>
                  <a:gd name="T29" fmla="*/ 61 h 89"/>
                  <a:gd name="T30" fmla="*/ 3 w 151"/>
                  <a:gd name="T31" fmla="*/ 53 h 89"/>
                  <a:gd name="T32" fmla="*/ 0 w 151"/>
                  <a:gd name="T33" fmla="*/ 43 h 89"/>
                  <a:gd name="T34" fmla="*/ 19 w 151"/>
                  <a:gd name="T35" fmla="*/ 40 h 89"/>
                  <a:gd name="T36" fmla="*/ 39 w 151"/>
                  <a:gd name="T37" fmla="*/ 30 h 89"/>
                  <a:gd name="T38" fmla="*/ 58 w 151"/>
                  <a:gd name="T39" fmla="*/ 19 h 89"/>
                  <a:gd name="T40" fmla="*/ 77 w 151"/>
                  <a:gd name="T41" fmla="*/ 7 h 89"/>
                  <a:gd name="T42" fmla="*/ 96 w 151"/>
                  <a:gd name="T43" fmla="*/ 0 h 89"/>
                  <a:gd name="T44" fmla="*/ 115 w 151"/>
                  <a:gd name="T45" fmla="*/ 0 h 89"/>
                  <a:gd name="T46" fmla="*/ 134 w 151"/>
                  <a:gd name="T47" fmla="*/ 9 h 89"/>
                  <a:gd name="T48" fmla="*/ 151 w 151"/>
                  <a:gd name="T49" fmla="*/ 3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1" h="89">
                    <a:moveTo>
                      <a:pt x="151" y="32"/>
                    </a:moveTo>
                    <a:lnTo>
                      <a:pt x="144" y="43"/>
                    </a:lnTo>
                    <a:lnTo>
                      <a:pt x="134" y="51"/>
                    </a:lnTo>
                    <a:lnTo>
                      <a:pt x="121" y="59"/>
                    </a:lnTo>
                    <a:lnTo>
                      <a:pt x="110" y="64"/>
                    </a:lnTo>
                    <a:lnTo>
                      <a:pt x="96" y="70"/>
                    </a:lnTo>
                    <a:lnTo>
                      <a:pt x="83" y="76"/>
                    </a:lnTo>
                    <a:lnTo>
                      <a:pt x="70" y="81"/>
                    </a:lnTo>
                    <a:lnTo>
                      <a:pt x="58" y="89"/>
                    </a:lnTo>
                    <a:lnTo>
                      <a:pt x="49" y="85"/>
                    </a:lnTo>
                    <a:lnTo>
                      <a:pt x="41" y="81"/>
                    </a:lnTo>
                    <a:lnTo>
                      <a:pt x="32" y="78"/>
                    </a:lnTo>
                    <a:lnTo>
                      <a:pt x="24" y="72"/>
                    </a:lnTo>
                    <a:lnTo>
                      <a:pt x="17" y="66"/>
                    </a:lnTo>
                    <a:lnTo>
                      <a:pt x="9" y="61"/>
                    </a:lnTo>
                    <a:lnTo>
                      <a:pt x="3" y="53"/>
                    </a:lnTo>
                    <a:lnTo>
                      <a:pt x="0" y="43"/>
                    </a:lnTo>
                    <a:lnTo>
                      <a:pt x="19" y="40"/>
                    </a:lnTo>
                    <a:lnTo>
                      <a:pt x="39" y="30"/>
                    </a:lnTo>
                    <a:lnTo>
                      <a:pt x="58" y="19"/>
                    </a:lnTo>
                    <a:lnTo>
                      <a:pt x="77" y="7"/>
                    </a:lnTo>
                    <a:lnTo>
                      <a:pt x="96" y="0"/>
                    </a:lnTo>
                    <a:lnTo>
                      <a:pt x="115" y="0"/>
                    </a:lnTo>
                    <a:lnTo>
                      <a:pt x="134" y="9"/>
                    </a:lnTo>
                    <a:lnTo>
                      <a:pt x="151" y="32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63"/>
              <p:cNvSpPr>
                <a:spLocks/>
              </p:cNvSpPr>
              <p:nvPr/>
            </p:nvSpPr>
            <p:spPr bwMode="auto">
              <a:xfrm>
                <a:off x="3148013" y="3338513"/>
                <a:ext cx="42863" cy="34925"/>
              </a:xfrm>
              <a:custGeom>
                <a:avLst/>
                <a:gdLst>
                  <a:gd name="T0" fmla="*/ 55 w 55"/>
                  <a:gd name="T1" fmla="*/ 11 h 46"/>
                  <a:gd name="T2" fmla="*/ 49 w 55"/>
                  <a:gd name="T3" fmla="*/ 21 h 46"/>
                  <a:gd name="T4" fmla="*/ 41 w 55"/>
                  <a:gd name="T5" fmla="*/ 30 h 46"/>
                  <a:gd name="T6" fmla="*/ 32 w 55"/>
                  <a:gd name="T7" fmla="*/ 38 h 46"/>
                  <a:gd name="T8" fmla="*/ 24 w 55"/>
                  <a:gd name="T9" fmla="*/ 46 h 46"/>
                  <a:gd name="T10" fmla="*/ 17 w 55"/>
                  <a:gd name="T11" fmla="*/ 46 h 46"/>
                  <a:gd name="T12" fmla="*/ 9 w 55"/>
                  <a:gd name="T13" fmla="*/ 42 h 46"/>
                  <a:gd name="T14" fmla="*/ 3 w 55"/>
                  <a:gd name="T15" fmla="*/ 36 h 46"/>
                  <a:gd name="T16" fmla="*/ 0 w 55"/>
                  <a:gd name="T17" fmla="*/ 30 h 46"/>
                  <a:gd name="T18" fmla="*/ 11 w 55"/>
                  <a:gd name="T19" fmla="*/ 17 h 46"/>
                  <a:gd name="T20" fmla="*/ 24 w 55"/>
                  <a:gd name="T21" fmla="*/ 4 h 46"/>
                  <a:gd name="T22" fmla="*/ 41 w 55"/>
                  <a:gd name="T23" fmla="*/ 0 h 46"/>
                  <a:gd name="T24" fmla="*/ 55 w 55"/>
                  <a:gd name="T25" fmla="*/ 1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" h="46">
                    <a:moveTo>
                      <a:pt x="55" y="11"/>
                    </a:moveTo>
                    <a:lnTo>
                      <a:pt x="49" y="21"/>
                    </a:lnTo>
                    <a:lnTo>
                      <a:pt x="41" y="30"/>
                    </a:lnTo>
                    <a:lnTo>
                      <a:pt x="32" y="38"/>
                    </a:lnTo>
                    <a:lnTo>
                      <a:pt x="24" y="46"/>
                    </a:lnTo>
                    <a:lnTo>
                      <a:pt x="17" y="46"/>
                    </a:lnTo>
                    <a:lnTo>
                      <a:pt x="9" y="42"/>
                    </a:lnTo>
                    <a:lnTo>
                      <a:pt x="3" y="36"/>
                    </a:lnTo>
                    <a:lnTo>
                      <a:pt x="0" y="30"/>
                    </a:lnTo>
                    <a:lnTo>
                      <a:pt x="11" y="17"/>
                    </a:lnTo>
                    <a:lnTo>
                      <a:pt x="24" y="4"/>
                    </a:lnTo>
                    <a:lnTo>
                      <a:pt x="41" y="0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64"/>
              <p:cNvSpPr>
                <a:spLocks/>
              </p:cNvSpPr>
              <p:nvPr/>
            </p:nvSpPr>
            <p:spPr bwMode="auto">
              <a:xfrm>
                <a:off x="3316288" y="3354388"/>
                <a:ext cx="111125" cy="77788"/>
              </a:xfrm>
              <a:custGeom>
                <a:avLst/>
                <a:gdLst>
                  <a:gd name="T0" fmla="*/ 140 w 140"/>
                  <a:gd name="T1" fmla="*/ 36 h 99"/>
                  <a:gd name="T2" fmla="*/ 133 w 140"/>
                  <a:gd name="T3" fmla="*/ 45 h 99"/>
                  <a:gd name="T4" fmla="*/ 123 w 140"/>
                  <a:gd name="T5" fmla="*/ 55 h 99"/>
                  <a:gd name="T6" fmla="*/ 112 w 140"/>
                  <a:gd name="T7" fmla="*/ 64 h 99"/>
                  <a:gd name="T8" fmla="*/ 101 w 140"/>
                  <a:gd name="T9" fmla="*/ 72 h 99"/>
                  <a:gd name="T10" fmla="*/ 89 w 140"/>
                  <a:gd name="T11" fmla="*/ 80 h 99"/>
                  <a:gd name="T12" fmla="*/ 78 w 140"/>
                  <a:gd name="T13" fmla="*/ 85 h 99"/>
                  <a:gd name="T14" fmla="*/ 65 w 140"/>
                  <a:gd name="T15" fmla="*/ 93 h 99"/>
                  <a:gd name="T16" fmla="*/ 53 w 140"/>
                  <a:gd name="T17" fmla="*/ 99 h 99"/>
                  <a:gd name="T18" fmla="*/ 38 w 140"/>
                  <a:gd name="T19" fmla="*/ 91 h 99"/>
                  <a:gd name="T20" fmla="*/ 21 w 140"/>
                  <a:gd name="T21" fmla="*/ 82 h 99"/>
                  <a:gd name="T22" fmla="*/ 8 w 140"/>
                  <a:gd name="T23" fmla="*/ 70 h 99"/>
                  <a:gd name="T24" fmla="*/ 0 w 140"/>
                  <a:gd name="T25" fmla="*/ 55 h 99"/>
                  <a:gd name="T26" fmla="*/ 11 w 140"/>
                  <a:gd name="T27" fmla="*/ 47 h 99"/>
                  <a:gd name="T28" fmla="*/ 23 w 140"/>
                  <a:gd name="T29" fmla="*/ 42 h 99"/>
                  <a:gd name="T30" fmla="*/ 34 w 140"/>
                  <a:gd name="T31" fmla="*/ 36 h 99"/>
                  <a:gd name="T32" fmla="*/ 48 w 140"/>
                  <a:gd name="T33" fmla="*/ 30 h 99"/>
                  <a:gd name="T34" fmla="*/ 59 w 140"/>
                  <a:gd name="T35" fmla="*/ 25 h 99"/>
                  <a:gd name="T36" fmla="*/ 70 w 140"/>
                  <a:gd name="T37" fmla="*/ 17 h 99"/>
                  <a:gd name="T38" fmla="*/ 82 w 140"/>
                  <a:gd name="T39" fmla="*/ 9 h 99"/>
                  <a:gd name="T40" fmla="*/ 91 w 140"/>
                  <a:gd name="T41" fmla="*/ 0 h 99"/>
                  <a:gd name="T42" fmla="*/ 104 w 140"/>
                  <a:gd name="T43" fmla="*/ 6 h 99"/>
                  <a:gd name="T44" fmla="*/ 118 w 140"/>
                  <a:gd name="T45" fmla="*/ 13 h 99"/>
                  <a:gd name="T46" fmla="*/ 129 w 140"/>
                  <a:gd name="T47" fmla="*/ 23 h 99"/>
                  <a:gd name="T48" fmla="*/ 140 w 140"/>
                  <a:gd name="T49" fmla="*/ 3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0" h="99">
                    <a:moveTo>
                      <a:pt x="140" y="36"/>
                    </a:moveTo>
                    <a:lnTo>
                      <a:pt x="133" y="45"/>
                    </a:lnTo>
                    <a:lnTo>
                      <a:pt x="123" y="55"/>
                    </a:lnTo>
                    <a:lnTo>
                      <a:pt x="112" y="64"/>
                    </a:lnTo>
                    <a:lnTo>
                      <a:pt x="101" y="72"/>
                    </a:lnTo>
                    <a:lnTo>
                      <a:pt x="89" y="80"/>
                    </a:lnTo>
                    <a:lnTo>
                      <a:pt x="78" y="85"/>
                    </a:lnTo>
                    <a:lnTo>
                      <a:pt x="65" y="93"/>
                    </a:lnTo>
                    <a:lnTo>
                      <a:pt x="53" y="99"/>
                    </a:lnTo>
                    <a:lnTo>
                      <a:pt x="38" y="91"/>
                    </a:lnTo>
                    <a:lnTo>
                      <a:pt x="21" y="82"/>
                    </a:lnTo>
                    <a:lnTo>
                      <a:pt x="8" y="70"/>
                    </a:lnTo>
                    <a:lnTo>
                      <a:pt x="0" y="55"/>
                    </a:lnTo>
                    <a:lnTo>
                      <a:pt x="11" y="47"/>
                    </a:lnTo>
                    <a:lnTo>
                      <a:pt x="23" y="42"/>
                    </a:lnTo>
                    <a:lnTo>
                      <a:pt x="34" y="36"/>
                    </a:lnTo>
                    <a:lnTo>
                      <a:pt x="48" y="30"/>
                    </a:lnTo>
                    <a:lnTo>
                      <a:pt x="59" y="25"/>
                    </a:lnTo>
                    <a:lnTo>
                      <a:pt x="70" y="17"/>
                    </a:lnTo>
                    <a:lnTo>
                      <a:pt x="82" y="9"/>
                    </a:lnTo>
                    <a:lnTo>
                      <a:pt x="91" y="0"/>
                    </a:lnTo>
                    <a:lnTo>
                      <a:pt x="104" y="6"/>
                    </a:lnTo>
                    <a:lnTo>
                      <a:pt x="118" y="13"/>
                    </a:lnTo>
                    <a:lnTo>
                      <a:pt x="129" y="23"/>
                    </a:lnTo>
                    <a:lnTo>
                      <a:pt x="140" y="36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65"/>
              <p:cNvSpPr>
                <a:spLocks/>
              </p:cNvSpPr>
              <p:nvPr/>
            </p:nvSpPr>
            <p:spPr bwMode="auto">
              <a:xfrm>
                <a:off x="3205163" y="3379788"/>
                <a:ext cx="41275" cy="39688"/>
              </a:xfrm>
              <a:custGeom>
                <a:avLst/>
                <a:gdLst>
                  <a:gd name="T0" fmla="*/ 53 w 53"/>
                  <a:gd name="T1" fmla="*/ 15 h 50"/>
                  <a:gd name="T2" fmla="*/ 51 w 53"/>
                  <a:gd name="T3" fmla="*/ 27 h 50"/>
                  <a:gd name="T4" fmla="*/ 43 w 53"/>
                  <a:gd name="T5" fmla="*/ 34 h 50"/>
                  <a:gd name="T6" fmla="*/ 34 w 53"/>
                  <a:gd name="T7" fmla="*/ 40 h 50"/>
                  <a:gd name="T8" fmla="*/ 26 w 53"/>
                  <a:gd name="T9" fmla="*/ 50 h 50"/>
                  <a:gd name="T10" fmla="*/ 19 w 53"/>
                  <a:gd name="T11" fmla="*/ 50 h 50"/>
                  <a:gd name="T12" fmla="*/ 11 w 53"/>
                  <a:gd name="T13" fmla="*/ 46 h 50"/>
                  <a:gd name="T14" fmla="*/ 5 w 53"/>
                  <a:gd name="T15" fmla="*/ 40 h 50"/>
                  <a:gd name="T16" fmla="*/ 0 w 53"/>
                  <a:gd name="T17" fmla="*/ 34 h 50"/>
                  <a:gd name="T18" fmla="*/ 4 w 53"/>
                  <a:gd name="T19" fmla="*/ 21 h 50"/>
                  <a:gd name="T20" fmla="*/ 11 w 53"/>
                  <a:gd name="T21" fmla="*/ 13 h 50"/>
                  <a:gd name="T22" fmla="*/ 22 w 53"/>
                  <a:gd name="T23" fmla="*/ 6 h 50"/>
                  <a:gd name="T24" fmla="*/ 32 w 53"/>
                  <a:gd name="T25" fmla="*/ 0 h 50"/>
                  <a:gd name="T26" fmla="*/ 38 w 53"/>
                  <a:gd name="T27" fmla="*/ 2 h 50"/>
                  <a:gd name="T28" fmla="*/ 43 w 53"/>
                  <a:gd name="T29" fmla="*/ 4 h 50"/>
                  <a:gd name="T30" fmla="*/ 49 w 53"/>
                  <a:gd name="T31" fmla="*/ 10 h 50"/>
                  <a:gd name="T32" fmla="*/ 53 w 53"/>
                  <a:gd name="T33" fmla="*/ 1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50">
                    <a:moveTo>
                      <a:pt x="53" y="15"/>
                    </a:moveTo>
                    <a:lnTo>
                      <a:pt x="51" y="27"/>
                    </a:lnTo>
                    <a:lnTo>
                      <a:pt x="43" y="34"/>
                    </a:lnTo>
                    <a:lnTo>
                      <a:pt x="34" y="40"/>
                    </a:lnTo>
                    <a:lnTo>
                      <a:pt x="26" y="50"/>
                    </a:lnTo>
                    <a:lnTo>
                      <a:pt x="19" y="50"/>
                    </a:lnTo>
                    <a:lnTo>
                      <a:pt x="11" y="46"/>
                    </a:lnTo>
                    <a:lnTo>
                      <a:pt x="5" y="40"/>
                    </a:lnTo>
                    <a:lnTo>
                      <a:pt x="0" y="34"/>
                    </a:lnTo>
                    <a:lnTo>
                      <a:pt x="4" y="21"/>
                    </a:lnTo>
                    <a:lnTo>
                      <a:pt x="11" y="13"/>
                    </a:lnTo>
                    <a:lnTo>
                      <a:pt x="22" y="6"/>
                    </a:lnTo>
                    <a:lnTo>
                      <a:pt x="32" y="0"/>
                    </a:lnTo>
                    <a:lnTo>
                      <a:pt x="38" y="2"/>
                    </a:lnTo>
                    <a:lnTo>
                      <a:pt x="43" y="4"/>
                    </a:lnTo>
                    <a:lnTo>
                      <a:pt x="49" y="10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66"/>
              <p:cNvSpPr>
                <a:spLocks/>
              </p:cNvSpPr>
              <p:nvPr/>
            </p:nvSpPr>
            <p:spPr bwMode="auto">
              <a:xfrm>
                <a:off x="3382963" y="3397250"/>
                <a:ext cx="106363" cy="74613"/>
              </a:xfrm>
              <a:custGeom>
                <a:avLst/>
                <a:gdLst>
                  <a:gd name="T0" fmla="*/ 134 w 134"/>
                  <a:gd name="T1" fmla="*/ 42 h 93"/>
                  <a:gd name="T2" fmla="*/ 123 w 134"/>
                  <a:gd name="T3" fmla="*/ 49 h 93"/>
                  <a:gd name="T4" fmla="*/ 111 w 134"/>
                  <a:gd name="T5" fmla="*/ 59 h 93"/>
                  <a:gd name="T6" fmla="*/ 100 w 134"/>
                  <a:gd name="T7" fmla="*/ 64 h 93"/>
                  <a:gd name="T8" fmla="*/ 87 w 134"/>
                  <a:gd name="T9" fmla="*/ 72 h 93"/>
                  <a:gd name="T10" fmla="*/ 75 w 134"/>
                  <a:gd name="T11" fmla="*/ 78 h 93"/>
                  <a:gd name="T12" fmla="*/ 62 w 134"/>
                  <a:gd name="T13" fmla="*/ 83 h 93"/>
                  <a:gd name="T14" fmla="*/ 51 w 134"/>
                  <a:gd name="T15" fmla="*/ 89 h 93"/>
                  <a:gd name="T16" fmla="*/ 37 w 134"/>
                  <a:gd name="T17" fmla="*/ 93 h 93"/>
                  <a:gd name="T18" fmla="*/ 26 w 134"/>
                  <a:gd name="T19" fmla="*/ 85 h 93"/>
                  <a:gd name="T20" fmla="*/ 17 w 134"/>
                  <a:gd name="T21" fmla="*/ 80 h 93"/>
                  <a:gd name="T22" fmla="*/ 7 w 134"/>
                  <a:gd name="T23" fmla="*/ 72 h 93"/>
                  <a:gd name="T24" fmla="*/ 0 w 134"/>
                  <a:gd name="T25" fmla="*/ 63 h 93"/>
                  <a:gd name="T26" fmla="*/ 9 w 134"/>
                  <a:gd name="T27" fmla="*/ 53 h 93"/>
                  <a:gd name="T28" fmla="*/ 19 w 134"/>
                  <a:gd name="T29" fmla="*/ 45 h 93"/>
                  <a:gd name="T30" fmla="*/ 28 w 134"/>
                  <a:gd name="T31" fmla="*/ 38 h 93"/>
                  <a:gd name="T32" fmla="*/ 39 w 134"/>
                  <a:gd name="T33" fmla="*/ 30 h 93"/>
                  <a:gd name="T34" fmla="*/ 53 w 134"/>
                  <a:gd name="T35" fmla="*/ 25 h 93"/>
                  <a:gd name="T36" fmla="*/ 64 w 134"/>
                  <a:gd name="T37" fmla="*/ 17 h 93"/>
                  <a:gd name="T38" fmla="*/ 74 w 134"/>
                  <a:gd name="T39" fmla="*/ 9 h 93"/>
                  <a:gd name="T40" fmla="*/ 85 w 134"/>
                  <a:gd name="T41" fmla="*/ 0 h 93"/>
                  <a:gd name="T42" fmla="*/ 98 w 134"/>
                  <a:gd name="T43" fmla="*/ 9 h 93"/>
                  <a:gd name="T44" fmla="*/ 113 w 134"/>
                  <a:gd name="T45" fmla="*/ 19 h 93"/>
                  <a:gd name="T46" fmla="*/ 127 w 134"/>
                  <a:gd name="T47" fmla="*/ 28 h 93"/>
                  <a:gd name="T48" fmla="*/ 134 w 134"/>
                  <a:gd name="T49" fmla="*/ 4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4" h="93">
                    <a:moveTo>
                      <a:pt x="134" y="42"/>
                    </a:moveTo>
                    <a:lnTo>
                      <a:pt x="123" y="49"/>
                    </a:lnTo>
                    <a:lnTo>
                      <a:pt x="111" y="59"/>
                    </a:lnTo>
                    <a:lnTo>
                      <a:pt x="100" y="64"/>
                    </a:lnTo>
                    <a:lnTo>
                      <a:pt x="87" y="72"/>
                    </a:lnTo>
                    <a:lnTo>
                      <a:pt x="75" y="78"/>
                    </a:lnTo>
                    <a:lnTo>
                      <a:pt x="62" y="83"/>
                    </a:lnTo>
                    <a:lnTo>
                      <a:pt x="51" y="89"/>
                    </a:lnTo>
                    <a:lnTo>
                      <a:pt x="37" y="93"/>
                    </a:lnTo>
                    <a:lnTo>
                      <a:pt x="26" y="85"/>
                    </a:lnTo>
                    <a:lnTo>
                      <a:pt x="17" y="80"/>
                    </a:lnTo>
                    <a:lnTo>
                      <a:pt x="7" y="72"/>
                    </a:lnTo>
                    <a:lnTo>
                      <a:pt x="0" y="63"/>
                    </a:lnTo>
                    <a:lnTo>
                      <a:pt x="9" y="53"/>
                    </a:lnTo>
                    <a:lnTo>
                      <a:pt x="19" y="45"/>
                    </a:lnTo>
                    <a:lnTo>
                      <a:pt x="28" y="38"/>
                    </a:lnTo>
                    <a:lnTo>
                      <a:pt x="39" y="30"/>
                    </a:lnTo>
                    <a:lnTo>
                      <a:pt x="53" y="25"/>
                    </a:lnTo>
                    <a:lnTo>
                      <a:pt x="64" y="17"/>
                    </a:lnTo>
                    <a:lnTo>
                      <a:pt x="74" y="9"/>
                    </a:lnTo>
                    <a:lnTo>
                      <a:pt x="85" y="0"/>
                    </a:lnTo>
                    <a:lnTo>
                      <a:pt x="98" y="9"/>
                    </a:lnTo>
                    <a:lnTo>
                      <a:pt x="113" y="19"/>
                    </a:lnTo>
                    <a:lnTo>
                      <a:pt x="127" y="28"/>
                    </a:lnTo>
                    <a:lnTo>
                      <a:pt x="134" y="42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67"/>
              <p:cNvSpPr>
                <a:spLocks/>
              </p:cNvSpPr>
              <p:nvPr/>
            </p:nvSpPr>
            <p:spPr bwMode="auto">
              <a:xfrm>
                <a:off x="3262313" y="3421063"/>
                <a:ext cx="49213" cy="38100"/>
              </a:xfrm>
              <a:custGeom>
                <a:avLst/>
                <a:gdLst>
                  <a:gd name="T0" fmla="*/ 62 w 62"/>
                  <a:gd name="T1" fmla="*/ 19 h 50"/>
                  <a:gd name="T2" fmla="*/ 55 w 62"/>
                  <a:gd name="T3" fmla="*/ 29 h 50"/>
                  <a:gd name="T4" fmla="*/ 43 w 62"/>
                  <a:gd name="T5" fmla="*/ 36 h 50"/>
                  <a:gd name="T6" fmla="*/ 32 w 62"/>
                  <a:gd name="T7" fmla="*/ 44 h 50"/>
                  <a:gd name="T8" fmla="*/ 21 w 62"/>
                  <a:gd name="T9" fmla="*/ 50 h 50"/>
                  <a:gd name="T10" fmla="*/ 13 w 62"/>
                  <a:gd name="T11" fmla="*/ 50 h 50"/>
                  <a:gd name="T12" fmla="*/ 7 w 62"/>
                  <a:gd name="T13" fmla="*/ 48 h 50"/>
                  <a:gd name="T14" fmla="*/ 2 w 62"/>
                  <a:gd name="T15" fmla="*/ 42 h 50"/>
                  <a:gd name="T16" fmla="*/ 0 w 62"/>
                  <a:gd name="T17" fmla="*/ 35 h 50"/>
                  <a:gd name="T18" fmla="*/ 2 w 62"/>
                  <a:gd name="T19" fmla="*/ 23 h 50"/>
                  <a:gd name="T20" fmla="*/ 11 w 62"/>
                  <a:gd name="T21" fmla="*/ 14 h 50"/>
                  <a:gd name="T22" fmla="*/ 23 w 62"/>
                  <a:gd name="T23" fmla="*/ 8 h 50"/>
                  <a:gd name="T24" fmla="*/ 32 w 62"/>
                  <a:gd name="T25" fmla="*/ 0 h 50"/>
                  <a:gd name="T26" fmla="*/ 40 w 62"/>
                  <a:gd name="T27" fmla="*/ 2 h 50"/>
                  <a:gd name="T28" fmla="*/ 47 w 62"/>
                  <a:gd name="T29" fmla="*/ 6 h 50"/>
                  <a:gd name="T30" fmla="*/ 55 w 62"/>
                  <a:gd name="T31" fmla="*/ 12 h 50"/>
                  <a:gd name="T32" fmla="*/ 62 w 62"/>
                  <a:gd name="T33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50">
                    <a:moveTo>
                      <a:pt x="62" y="19"/>
                    </a:moveTo>
                    <a:lnTo>
                      <a:pt x="55" y="29"/>
                    </a:lnTo>
                    <a:lnTo>
                      <a:pt x="43" y="36"/>
                    </a:lnTo>
                    <a:lnTo>
                      <a:pt x="32" y="44"/>
                    </a:lnTo>
                    <a:lnTo>
                      <a:pt x="21" y="50"/>
                    </a:lnTo>
                    <a:lnTo>
                      <a:pt x="13" y="50"/>
                    </a:lnTo>
                    <a:lnTo>
                      <a:pt x="7" y="48"/>
                    </a:lnTo>
                    <a:lnTo>
                      <a:pt x="2" y="42"/>
                    </a:lnTo>
                    <a:lnTo>
                      <a:pt x="0" y="35"/>
                    </a:lnTo>
                    <a:lnTo>
                      <a:pt x="2" y="23"/>
                    </a:lnTo>
                    <a:lnTo>
                      <a:pt x="11" y="14"/>
                    </a:lnTo>
                    <a:lnTo>
                      <a:pt x="23" y="8"/>
                    </a:lnTo>
                    <a:lnTo>
                      <a:pt x="32" y="0"/>
                    </a:lnTo>
                    <a:lnTo>
                      <a:pt x="40" y="2"/>
                    </a:lnTo>
                    <a:lnTo>
                      <a:pt x="47" y="6"/>
                    </a:lnTo>
                    <a:lnTo>
                      <a:pt x="55" y="12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68"/>
              <p:cNvSpPr>
                <a:spLocks/>
              </p:cNvSpPr>
              <p:nvPr/>
            </p:nvSpPr>
            <p:spPr bwMode="auto">
              <a:xfrm>
                <a:off x="3441700" y="3448050"/>
                <a:ext cx="106363" cy="66675"/>
              </a:xfrm>
              <a:custGeom>
                <a:avLst/>
                <a:gdLst>
                  <a:gd name="T0" fmla="*/ 134 w 134"/>
                  <a:gd name="T1" fmla="*/ 34 h 83"/>
                  <a:gd name="T2" fmla="*/ 123 w 134"/>
                  <a:gd name="T3" fmla="*/ 41 h 83"/>
                  <a:gd name="T4" fmla="*/ 110 w 134"/>
                  <a:gd name="T5" fmla="*/ 49 h 83"/>
                  <a:gd name="T6" fmla="*/ 98 w 134"/>
                  <a:gd name="T7" fmla="*/ 55 h 83"/>
                  <a:gd name="T8" fmla="*/ 85 w 134"/>
                  <a:gd name="T9" fmla="*/ 62 h 83"/>
                  <a:gd name="T10" fmla="*/ 74 w 134"/>
                  <a:gd name="T11" fmla="*/ 68 h 83"/>
                  <a:gd name="T12" fmla="*/ 60 w 134"/>
                  <a:gd name="T13" fmla="*/ 74 h 83"/>
                  <a:gd name="T14" fmla="*/ 47 w 134"/>
                  <a:gd name="T15" fmla="*/ 79 h 83"/>
                  <a:gd name="T16" fmla="*/ 34 w 134"/>
                  <a:gd name="T17" fmla="*/ 83 h 83"/>
                  <a:gd name="T18" fmla="*/ 22 w 134"/>
                  <a:gd name="T19" fmla="*/ 74 h 83"/>
                  <a:gd name="T20" fmla="*/ 9 w 134"/>
                  <a:gd name="T21" fmla="*/ 64 h 83"/>
                  <a:gd name="T22" fmla="*/ 0 w 134"/>
                  <a:gd name="T23" fmla="*/ 55 h 83"/>
                  <a:gd name="T24" fmla="*/ 0 w 134"/>
                  <a:gd name="T25" fmla="*/ 41 h 83"/>
                  <a:gd name="T26" fmla="*/ 17 w 134"/>
                  <a:gd name="T27" fmla="*/ 36 h 83"/>
                  <a:gd name="T28" fmla="*/ 36 w 134"/>
                  <a:gd name="T29" fmla="*/ 26 h 83"/>
                  <a:gd name="T30" fmla="*/ 55 w 134"/>
                  <a:gd name="T31" fmla="*/ 15 h 83"/>
                  <a:gd name="T32" fmla="*/ 74 w 134"/>
                  <a:gd name="T33" fmla="*/ 5 h 83"/>
                  <a:gd name="T34" fmla="*/ 91 w 134"/>
                  <a:gd name="T35" fmla="*/ 0 h 83"/>
                  <a:gd name="T36" fmla="*/ 108 w 134"/>
                  <a:gd name="T37" fmla="*/ 0 h 83"/>
                  <a:gd name="T38" fmla="*/ 123 w 134"/>
                  <a:gd name="T39" fmla="*/ 11 h 83"/>
                  <a:gd name="T40" fmla="*/ 134 w 134"/>
                  <a:gd name="T41" fmla="*/ 3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4" h="83">
                    <a:moveTo>
                      <a:pt x="134" y="34"/>
                    </a:moveTo>
                    <a:lnTo>
                      <a:pt x="123" y="41"/>
                    </a:lnTo>
                    <a:lnTo>
                      <a:pt x="110" y="49"/>
                    </a:lnTo>
                    <a:lnTo>
                      <a:pt x="98" y="55"/>
                    </a:lnTo>
                    <a:lnTo>
                      <a:pt x="85" y="62"/>
                    </a:lnTo>
                    <a:lnTo>
                      <a:pt x="74" y="68"/>
                    </a:lnTo>
                    <a:lnTo>
                      <a:pt x="60" y="74"/>
                    </a:lnTo>
                    <a:lnTo>
                      <a:pt x="47" y="79"/>
                    </a:lnTo>
                    <a:lnTo>
                      <a:pt x="34" y="83"/>
                    </a:lnTo>
                    <a:lnTo>
                      <a:pt x="22" y="74"/>
                    </a:lnTo>
                    <a:lnTo>
                      <a:pt x="9" y="64"/>
                    </a:lnTo>
                    <a:lnTo>
                      <a:pt x="0" y="55"/>
                    </a:lnTo>
                    <a:lnTo>
                      <a:pt x="0" y="41"/>
                    </a:lnTo>
                    <a:lnTo>
                      <a:pt x="17" y="36"/>
                    </a:lnTo>
                    <a:lnTo>
                      <a:pt x="36" y="26"/>
                    </a:lnTo>
                    <a:lnTo>
                      <a:pt x="55" y="15"/>
                    </a:lnTo>
                    <a:lnTo>
                      <a:pt x="74" y="5"/>
                    </a:lnTo>
                    <a:lnTo>
                      <a:pt x="91" y="0"/>
                    </a:lnTo>
                    <a:lnTo>
                      <a:pt x="108" y="0"/>
                    </a:lnTo>
                    <a:lnTo>
                      <a:pt x="123" y="11"/>
                    </a:lnTo>
                    <a:lnTo>
                      <a:pt x="134" y="34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69"/>
              <p:cNvSpPr>
                <a:spLocks/>
              </p:cNvSpPr>
              <p:nvPr/>
            </p:nvSpPr>
            <p:spPr bwMode="auto">
              <a:xfrm>
                <a:off x="3317875" y="3463925"/>
                <a:ext cx="49213" cy="42863"/>
              </a:xfrm>
              <a:custGeom>
                <a:avLst/>
                <a:gdLst>
                  <a:gd name="T0" fmla="*/ 63 w 63"/>
                  <a:gd name="T1" fmla="*/ 18 h 54"/>
                  <a:gd name="T2" fmla="*/ 55 w 63"/>
                  <a:gd name="T3" fmla="*/ 25 h 54"/>
                  <a:gd name="T4" fmla="*/ 49 w 63"/>
                  <a:gd name="T5" fmla="*/ 35 h 54"/>
                  <a:gd name="T6" fmla="*/ 42 w 63"/>
                  <a:gd name="T7" fmla="*/ 44 h 54"/>
                  <a:gd name="T8" fmla="*/ 32 w 63"/>
                  <a:gd name="T9" fmla="*/ 54 h 54"/>
                  <a:gd name="T10" fmla="*/ 23 w 63"/>
                  <a:gd name="T11" fmla="*/ 52 h 54"/>
                  <a:gd name="T12" fmla="*/ 15 w 63"/>
                  <a:gd name="T13" fmla="*/ 48 h 54"/>
                  <a:gd name="T14" fmla="*/ 8 w 63"/>
                  <a:gd name="T15" fmla="*/ 42 h 54"/>
                  <a:gd name="T16" fmla="*/ 0 w 63"/>
                  <a:gd name="T17" fmla="*/ 36 h 54"/>
                  <a:gd name="T18" fmla="*/ 6 w 63"/>
                  <a:gd name="T19" fmla="*/ 31 h 54"/>
                  <a:gd name="T20" fmla="*/ 13 w 63"/>
                  <a:gd name="T21" fmla="*/ 23 h 54"/>
                  <a:gd name="T22" fmla="*/ 21 w 63"/>
                  <a:gd name="T23" fmla="*/ 14 h 54"/>
                  <a:gd name="T24" fmla="*/ 28 w 63"/>
                  <a:gd name="T25" fmla="*/ 6 h 54"/>
                  <a:gd name="T26" fmla="*/ 36 w 63"/>
                  <a:gd name="T27" fmla="*/ 2 h 54"/>
                  <a:gd name="T28" fmla="*/ 46 w 63"/>
                  <a:gd name="T29" fmla="*/ 0 h 54"/>
                  <a:gd name="T30" fmla="*/ 53 w 63"/>
                  <a:gd name="T31" fmla="*/ 6 h 54"/>
                  <a:gd name="T32" fmla="*/ 63 w 63"/>
                  <a:gd name="T33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54">
                    <a:moveTo>
                      <a:pt x="63" y="18"/>
                    </a:moveTo>
                    <a:lnTo>
                      <a:pt x="55" y="25"/>
                    </a:lnTo>
                    <a:lnTo>
                      <a:pt x="49" y="35"/>
                    </a:lnTo>
                    <a:lnTo>
                      <a:pt x="42" y="44"/>
                    </a:lnTo>
                    <a:lnTo>
                      <a:pt x="32" y="54"/>
                    </a:lnTo>
                    <a:lnTo>
                      <a:pt x="23" y="52"/>
                    </a:lnTo>
                    <a:lnTo>
                      <a:pt x="15" y="48"/>
                    </a:lnTo>
                    <a:lnTo>
                      <a:pt x="8" y="42"/>
                    </a:lnTo>
                    <a:lnTo>
                      <a:pt x="0" y="36"/>
                    </a:lnTo>
                    <a:lnTo>
                      <a:pt x="6" y="31"/>
                    </a:lnTo>
                    <a:lnTo>
                      <a:pt x="13" y="23"/>
                    </a:lnTo>
                    <a:lnTo>
                      <a:pt x="21" y="14"/>
                    </a:lnTo>
                    <a:lnTo>
                      <a:pt x="28" y="6"/>
                    </a:lnTo>
                    <a:lnTo>
                      <a:pt x="36" y="2"/>
                    </a:lnTo>
                    <a:lnTo>
                      <a:pt x="46" y="0"/>
                    </a:lnTo>
                    <a:lnTo>
                      <a:pt x="53" y="6"/>
                    </a:lnTo>
                    <a:lnTo>
                      <a:pt x="63" y="18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70"/>
              <p:cNvSpPr>
                <a:spLocks/>
              </p:cNvSpPr>
              <p:nvPr/>
            </p:nvSpPr>
            <p:spPr bwMode="auto">
              <a:xfrm>
                <a:off x="3492500" y="3489325"/>
                <a:ext cx="130175" cy="79375"/>
              </a:xfrm>
              <a:custGeom>
                <a:avLst/>
                <a:gdLst>
                  <a:gd name="T0" fmla="*/ 163 w 163"/>
                  <a:gd name="T1" fmla="*/ 51 h 98"/>
                  <a:gd name="T2" fmla="*/ 150 w 163"/>
                  <a:gd name="T3" fmla="*/ 59 h 98"/>
                  <a:gd name="T4" fmla="*/ 137 w 163"/>
                  <a:gd name="T5" fmla="*/ 68 h 98"/>
                  <a:gd name="T6" fmla="*/ 125 w 163"/>
                  <a:gd name="T7" fmla="*/ 76 h 98"/>
                  <a:gd name="T8" fmla="*/ 112 w 163"/>
                  <a:gd name="T9" fmla="*/ 85 h 98"/>
                  <a:gd name="T10" fmla="*/ 99 w 163"/>
                  <a:gd name="T11" fmla="*/ 93 h 98"/>
                  <a:gd name="T12" fmla="*/ 83 w 163"/>
                  <a:gd name="T13" fmla="*/ 96 h 98"/>
                  <a:gd name="T14" fmla="*/ 70 w 163"/>
                  <a:gd name="T15" fmla="*/ 98 h 98"/>
                  <a:gd name="T16" fmla="*/ 55 w 163"/>
                  <a:gd name="T17" fmla="*/ 96 h 98"/>
                  <a:gd name="T18" fmla="*/ 0 w 163"/>
                  <a:gd name="T19" fmla="*/ 51 h 98"/>
                  <a:gd name="T20" fmla="*/ 10 w 163"/>
                  <a:gd name="T21" fmla="*/ 41 h 98"/>
                  <a:gd name="T22" fmla="*/ 21 w 163"/>
                  <a:gd name="T23" fmla="*/ 34 h 98"/>
                  <a:gd name="T24" fmla="*/ 32 w 163"/>
                  <a:gd name="T25" fmla="*/ 28 h 98"/>
                  <a:gd name="T26" fmla="*/ 46 w 163"/>
                  <a:gd name="T27" fmla="*/ 22 h 98"/>
                  <a:gd name="T28" fmla="*/ 57 w 163"/>
                  <a:gd name="T29" fmla="*/ 17 h 98"/>
                  <a:gd name="T30" fmla="*/ 70 w 163"/>
                  <a:gd name="T31" fmla="*/ 11 h 98"/>
                  <a:gd name="T32" fmla="*/ 83 w 163"/>
                  <a:gd name="T33" fmla="*/ 5 h 98"/>
                  <a:gd name="T34" fmla="*/ 95 w 163"/>
                  <a:gd name="T35" fmla="*/ 0 h 98"/>
                  <a:gd name="T36" fmla="*/ 104 w 163"/>
                  <a:gd name="T37" fmla="*/ 5 h 98"/>
                  <a:gd name="T38" fmla="*/ 114 w 163"/>
                  <a:gd name="T39" fmla="*/ 9 h 98"/>
                  <a:gd name="T40" fmla="*/ 125 w 163"/>
                  <a:gd name="T41" fmla="*/ 15 h 98"/>
                  <a:gd name="T42" fmla="*/ 135 w 163"/>
                  <a:gd name="T43" fmla="*/ 19 h 98"/>
                  <a:gd name="T44" fmla="*/ 144 w 163"/>
                  <a:gd name="T45" fmla="*/ 26 h 98"/>
                  <a:gd name="T46" fmla="*/ 152 w 163"/>
                  <a:gd name="T47" fmla="*/ 32 h 98"/>
                  <a:gd name="T48" fmla="*/ 159 w 163"/>
                  <a:gd name="T49" fmla="*/ 41 h 98"/>
                  <a:gd name="T50" fmla="*/ 163 w 163"/>
                  <a:gd name="T51" fmla="*/ 5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3" h="98">
                    <a:moveTo>
                      <a:pt x="163" y="51"/>
                    </a:moveTo>
                    <a:lnTo>
                      <a:pt x="150" y="59"/>
                    </a:lnTo>
                    <a:lnTo>
                      <a:pt x="137" y="68"/>
                    </a:lnTo>
                    <a:lnTo>
                      <a:pt x="125" y="76"/>
                    </a:lnTo>
                    <a:lnTo>
                      <a:pt x="112" y="85"/>
                    </a:lnTo>
                    <a:lnTo>
                      <a:pt x="99" y="93"/>
                    </a:lnTo>
                    <a:lnTo>
                      <a:pt x="83" y="96"/>
                    </a:lnTo>
                    <a:lnTo>
                      <a:pt x="70" y="98"/>
                    </a:lnTo>
                    <a:lnTo>
                      <a:pt x="55" y="96"/>
                    </a:lnTo>
                    <a:lnTo>
                      <a:pt x="0" y="51"/>
                    </a:lnTo>
                    <a:lnTo>
                      <a:pt x="10" y="41"/>
                    </a:lnTo>
                    <a:lnTo>
                      <a:pt x="21" y="34"/>
                    </a:lnTo>
                    <a:lnTo>
                      <a:pt x="32" y="28"/>
                    </a:lnTo>
                    <a:lnTo>
                      <a:pt x="46" y="22"/>
                    </a:lnTo>
                    <a:lnTo>
                      <a:pt x="57" y="17"/>
                    </a:lnTo>
                    <a:lnTo>
                      <a:pt x="70" y="11"/>
                    </a:lnTo>
                    <a:lnTo>
                      <a:pt x="83" y="5"/>
                    </a:lnTo>
                    <a:lnTo>
                      <a:pt x="95" y="0"/>
                    </a:lnTo>
                    <a:lnTo>
                      <a:pt x="104" y="5"/>
                    </a:lnTo>
                    <a:lnTo>
                      <a:pt x="114" y="9"/>
                    </a:lnTo>
                    <a:lnTo>
                      <a:pt x="125" y="15"/>
                    </a:lnTo>
                    <a:lnTo>
                      <a:pt x="135" y="19"/>
                    </a:lnTo>
                    <a:lnTo>
                      <a:pt x="144" y="26"/>
                    </a:lnTo>
                    <a:lnTo>
                      <a:pt x="152" y="32"/>
                    </a:lnTo>
                    <a:lnTo>
                      <a:pt x="159" y="41"/>
                    </a:lnTo>
                    <a:lnTo>
                      <a:pt x="163" y="51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71"/>
              <p:cNvSpPr>
                <a:spLocks/>
              </p:cNvSpPr>
              <p:nvPr/>
            </p:nvSpPr>
            <p:spPr bwMode="auto">
              <a:xfrm>
                <a:off x="3382963" y="3514725"/>
                <a:ext cx="50800" cy="42863"/>
              </a:xfrm>
              <a:custGeom>
                <a:avLst/>
                <a:gdLst>
                  <a:gd name="T0" fmla="*/ 64 w 64"/>
                  <a:gd name="T1" fmla="*/ 13 h 53"/>
                  <a:gd name="T2" fmla="*/ 60 w 64"/>
                  <a:gd name="T3" fmla="*/ 27 h 53"/>
                  <a:gd name="T4" fmla="*/ 51 w 64"/>
                  <a:gd name="T5" fmla="*/ 34 h 53"/>
                  <a:gd name="T6" fmla="*/ 39 w 64"/>
                  <a:gd name="T7" fmla="*/ 42 h 53"/>
                  <a:gd name="T8" fmla="*/ 30 w 64"/>
                  <a:gd name="T9" fmla="*/ 53 h 53"/>
                  <a:gd name="T10" fmla="*/ 20 w 64"/>
                  <a:gd name="T11" fmla="*/ 51 h 53"/>
                  <a:gd name="T12" fmla="*/ 13 w 64"/>
                  <a:gd name="T13" fmla="*/ 45 h 53"/>
                  <a:gd name="T14" fmla="*/ 5 w 64"/>
                  <a:gd name="T15" fmla="*/ 40 h 53"/>
                  <a:gd name="T16" fmla="*/ 0 w 64"/>
                  <a:gd name="T17" fmla="*/ 32 h 53"/>
                  <a:gd name="T18" fmla="*/ 9 w 64"/>
                  <a:gd name="T19" fmla="*/ 30 h 53"/>
                  <a:gd name="T20" fmla="*/ 17 w 64"/>
                  <a:gd name="T21" fmla="*/ 23 h 53"/>
                  <a:gd name="T22" fmla="*/ 24 w 64"/>
                  <a:gd name="T23" fmla="*/ 15 h 53"/>
                  <a:gd name="T24" fmla="*/ 32 w 64"/>
                  <a:gd name="T25" fmla="*/ 8 h 53"/>
                  <a:gd name="T26" fmla="*/ 39 w 64"/>
                  <a:gd name="T27" fmla="*/ 2 h 53"/>
                  <a:gd name="T28" fmla="*/ 47 w 64"/>
                  <a:gd name="T29" fmla="*/ 0 h 53"/>
                  <a:gd name="T30" fmla="*/ 55 w 64"/>
                  <a:gd name="T31" fmla="*/ 2 h 53"/>
                  <a:gd name="T32" fmla="*/ 64 w 64"/>
                  <a:gd name="T33" fmla="*/ 1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53">
                    <a:moveTo>
                      <a:pt x="64" y="13"/>
                    </a:moveTo>
                    <a:lnTo>
                      <a:pt x="60" y="27"/>
                    </a:lnTo>
                    <a:lnTo>
                      <a:pt x="51" y="34"/>
                    </a:lnTo>
                    <a:lnTo>
                      <a:pt x="39" y="42"/>
                    </a:lnTo>
                    <a:lnTo>
                      <a:pt x="30" y="53"/>
                    </a:lnTo>
                    <a:lnTo>
                      <a:pt x="20" y="51"/>
                    </a:lnTo>
                    <a:lnTo>
                      <a:pt x="13" y="45"/>
                    </a:lnTo>
                    <a:lnTo>
                      <a:pt x="5" y="40"/>
                    </a:lnTo>
                    <a:lnTo>
                      <a:pt x="0" y="32"/>
                    </a:lnTo>
                    <a:lnTo>
                      <a:pt x="9" y="30"/>
                    </a:lnTo>
                    <a:lnTo>
                      <a:pt x="17" y="23"/>
                    </a:lnTo>
                    <a:lnTo>
                      <a:pt x="24" y="15"/>
                    </a:lnTo>
                    <a:lnTo>
                      <a:pt x="32" y="8"/>
                    </a:lnTo>
                    <a:lnTo>
                      <a:pt x="39" y="2"/>
                    </a:lnTo>
                    <a:lnTo>
                      <a:pt x="47" y="0"/>
                    </a:lnTo>
                    <a:lnTo>
                      <a:pt x="55" y="2"/>
                    </a:lnTo>
                    <a:lnTo>
                      <a:pt x="64" y="13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72"/>
              <p:cNvSpPr>
                <a:spLocks/>
              </p:cNvSpPr>
              <p:nvPr/>
            </p:nvSpPr>
            <p:spPr bwMode="auto">
              <a:xfrm>
                <a:off x="2703513" y="3530600"/>
                <a:ext cx="250825" cy="47625"/>
              </a:xfrm>
              <a:custGeom>
                <a:avLst/>
                <a:gdLst>
                  <a:gd name="T0" fmla="*/ 317 w 317"/>
                  <a:gd name="T1" fmla="*/ 23 h 61"/>
                  <a:gd name="T2" fmla="*/ 315 w 317"/>
                  <a:gd name="T3" fmla="*/ 38 h 61"/>
                  <a:gd name="T4" fmla="*/ 304 w 317"/>
                  <a:gd name="T5" fmla="*/ 40 h 61"/>
                  <a:gd name="T6" fmla="*/ 290 w 317"/>
                  <a:gd name="T7" fmla="*/ 40 h 61"/>
                  <a:gd name="T8" fmla="*/ 279 w 317"/>
                  <a:gd name="T9" fmla="*/ 45 h 61"/>
                  <a:gd name="T10" fmla="*/ 245 w 317"/>
                  <a:gd name="T11" fmla="*/ 55 h 61"/>
                  <a:gd name="T12" fmla="*/ 209 w 317"/>
                  <a:gd name="T13" fmla="*/ 61 h 61"/>
                  <a:gd name="T14" fmla="*/ 175 w 317"/>
                  <a:gd name="T15" fmla="*/ 61 h 61"/>
                  <a:gd name="T16" fmla="*/ 140 w 317"/>
                  <a:gd name="T17" fmla="*/ 59 h 61"/>
                  <a:gd name="T18" fmla="*/ 104 w 317"/>
                  <a:gd name="T19" fmla="*/ 55 h 61"/>
                  <a:gd name="T20" fmla="*/ 70 w 317"/>
                  <a:gd name="T21" fmla="*/ 49 h 61"/>
                  <a:gd name="T22" fmla="*/ 34 w 317"/>
                  <a:gd name="T23" fmla="*/ 44 h 61"/>
                  <a:gd name="T24" fmla="*/ 0 w 317"/>
                  <a:gd name="T25" fmla="*/ 38 h 61"/>
                  <a:gd name="T26" fmla="*/ 0 w 317"/>
                  <a:gd name="T27" fmla="*/ 28 h 61"/>
                  <a:gd name="T28" fmla="*/ 0 w 317"/>
                  <a:gd name="T29" fmla="*/ 19 h 61"/>
                  <a:gd name="T30" fmla="*/ 4 w 317"/>
                  <a:gd name="T31" fmla="*/ 11 h 61"/>
                  <a:gd name="T32" fmla="*/ 11 w 317"/>
                  <a:gd name="T33" fmla="*/ 8 h 61"/>
                  <a:gd name="T34" fmla="*/ 49 w 317"/>
                  <a:gd name="T35" fmla="*/ 17 h 61"/>
                  <a:gd name="T36" fmla="*/ 85 w 317"/>
                  <a:gd name="T37" fmla="*/ 21 h 61"/>
                  <a:gd name="T38" fmla="*/ 123 w 317"/>
                  <a:gd name="T39" fmla="*/ 21 h 61"/>
                  <a:gd name="T40" fmla="*/ 159 w 317"/>
                  <a:gd name="T41" fmla="*/ 19 h 61"/>
                  <a:gd name="T42" fmla="*/ 197 w 317"/>
                  <a:gd name="T43" fmla="*/ 13 h 61"/>
                  <a:gd name="T44" fmla="*/ 233 w 317"/>
                  <a:gd name="T45" fmla="*/ 8 h 61"/>
                  <a:gd name="T46" fmla="*/ 271 w 317"/>
                  <a:gd name="T47" fmla="*/ 4 h 61"/>
                  <a:gd name="T48" fmla="*/ 309 w 317"/>
                  <a:gd name="T49" fmla="*/ 0 h 61"/>
                  <a:gd name="T50" fmla="*/ 317 w 317"/>
                  <a:gd name="T51" fmla="*/ 2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17" h="61">
                    <a:moveTo>
                      <a:pt x="317" y="23"/>
                    </a:moveTo>
                    <a:lnTo>
                      <a:pt x="315" y="38"/>
                    </a:lnTo>
                    <a:lnTo>
                      <a:pt x="304" y="40"/>
                    </a:lnTo>
                    <a:lnTo>
                      <a:pt x="290" y="40"/>
                    </a:lnTo>
                    <a:lnTo>
                      <a:pt x="279" y="45"/>
                    </a:lnTo>
                    <a:lnTo>
                      <a:pt x="245" y="55"/>
                    </a:lnTo>
                    <a:lnTo>
                      <a:pt x="209" y="61"/>
                    </a:lnTo>
                    <a:lnTo>
                      <a:pt x="175" y="61"/>
                    </a:lnTo>
                    <a:lnTo>
                      <a:pt x="140" y="59"/>
                    </a:lnTo>
                    <a:lnTo>
                      <a:pt x="104" y="55"/>
                    </a:lnTo>
                    <a:lnTo>
                      <a:pt x="70" y="49"/>
                    </a:lnTo>
                    <a:lnTo>
                      <a:pt x="34" y="44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4" y="11"/>
                    </a:lnTo>
                    <a:lnTo>
                      <a:pt x="11" y="8"/>
                    </a:lnTo>
                    <a:lnTo>
                      <a:pt x="49" y="17"/>
                    </a:lnTo>
                    <a:lnTo>
                      <a:pt x="85" y="21"/>
                    </a:lnTo>
                    <a:lnTo>
                      <a:pt x="123" y="21"/>
                    </a:lnTo>
                    <a:lnTo>
                      <a:pt x="159" y="19"/>
                    </a:lnTo>
                    <a:lnTo>
                      <a:pt x="197" y="13"/>
                    </a:lnTo>
                    <a:lnTo>
                      <a:pt x="233" y="8"/>
                    </a:lnTo>
                    <a:lnTo>
                      <a:pt x="271" y="4"/>
                    </a:lnTo>
                    <a:lnTo>
                      <a:pt x="309" y="0"/>
                    </a:lnTo>
                    <a:lnTo>
                      <a:pt x="317" y="23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73"/>
              <p:cNvSpPr>
                <a:spLocks/>
              </p:cNvSpPr>
              <p:nvPr/>
            </p:nvSpPr>
            <p:spPr bwMode="auto">
              <a:xfrm>
                <a:off x="3570288" y="3538538"/>
                <a:ext cx="92075" cy="79375"/>
              </a:xfrm>
              <a:custGeom>
                <a:avLst/>
                <a:gdLst>
                  <a:gd name="T0" fmla="*/ 113 w 115"/>
                  <a:gd name="T1" fmla="*/ 71 h 101"/>
                  <a:gd name="T2" fmla="*/ 104 w 115"/>
                  <a:gd name="T3" fmla="*/ 76 h 101"/>
                  <a:gd name="T4" fmla="*/ 94 w 115"/>
                  <a:gd name="T5" fmla="*/ 82 h 101"/>
                  <a:gd name="T6" fmla="*/ 85 w 115"/>
                  <a:gd name="T7" fmla="*/ 88 h 101"/>
                  <a:gd name="T8" fmla="*/ 76 w 115"/>
                  <a:gd name="T9" fmla="*/ 93 h 101"/>
                  <a:gd name="T10" fmla="*/ 66 w 115"/>
                  <a:gd name="T11" fmla="*/ 97 h 101"/>
                  <a:gd name="T12" fmla="*/ 55 w 115"/>
                  <a:gd name="T13" fmla="*/ 101 h 101"/>
                  <a:gd name="T14" fmla="*/ 43 w 115"/>
                  <a:gd name="T15" fmla="*/ 101 h 101"/>
                  <a:gd name="T16" fmla="*/ 32 w 115"/>
                  <a:gd name="T17" fmla="*/ 97 h 101"/>
                  <a:gd name="T18" fmla="*/ 24 w 115"/>
                  <a:gd name="T19" fmla="*/ 91 h 101"/>
                  <a:gd name="T20" fmla="*/ 17 w 115"/>
                  <a:gd name="T21" fmla="*/ 82 h 101"/>
                  <a:gd name="T22" fmla="*/ 7 w 115"/>
                  <a:gd name="T23" fmla="*/ 74 h 101"/>
                  <a:gd name="T24" fmla="*/ 0 w 115"/>
                  <a:gd name="T25" fmla="*/ 69 h 101"/>
                  <a:gd name="T26" fmla="*/ 9 w 115"/>
                  <a:gd name="T27" fmla="*/ 59 h 101"/>
                  <a:gd name="T28" fmla="*/ 19 w 115"/>
                  <a:gd name="T29" fmla="*/ 50 h 101"/>
                  <a:gd name="T30" fmla="*/ 32 w 115"/>
                  <a:gd name="T31" fmla="*/ 42 h 101"/>
                  <a:gd name="T32" fmla="*/ 43 w 115"/>
                  <a:gd name="T33" fmla="*/ 35 h 101"/>
                  <a:gd name="T34" fmla="*/ 57 w 115"/>
                  <a:gd name="T35" fmla="*/ 27 h 101"/>
                  <a:gd name="T36" fmla="*/ 68 w 115"/>
                  <a:gd name="T37" fmla="*/ 17 h 101"/>
                  <a:gd name="T38" fmla="*/ 81 w 115"/>
                  <a:gd name="T39" fmla="*/ 10 h 101"/>
                  <a:gd name="T40" fmla="*/ 93 w 115"/>
                  <a:gd name="T41" fmla="*/ 0 h 101"/>
                  <a:gd name="T42" fmla="*/ 106 w 115"/>
                  <a:gd name="T43" fmla="*/ 14 h 101"/>
                  <a:gd name="T44" fmla="*/ 112 w 115"/>
                  <a:gd name="T45" fmla="*/ 33 h 101"/>
                  <a:gd name="T46" fmla="*/ 115 w 115"/>
                  <a:gd name="T47" fmla="*/ 52 h 101"/>
                  <a:gd name="T48" fmla="*/ 113 w 115"/>
                  <a:gd name="T49" fmla="*/ 7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5" h="101">
                    <a:moveTo>
                      <a:pt x="113" y="71"/>
                    </a:moveTo>
                    <a:lnTo>
                      <a:pt x="104" y="76"/>
                    </a:lnTo>
                    <a:lnTo>
                      <a:pt x="94" y="82"/>
                    </a:lnTo>
                    <a:lnTo>
                      <a:pt x="85" y="88"/>
                    </a:lnTo>
                    <a:lnTo>
                      <a:pt x="76" y="93"/>
                    </a:lnTo>
                    <a:lnTo>
                      <a:pt x="66" y="97"/>
                    </a:lnTo>
                    <a:lnTo>
                      <a:pt x="55" y="101"/>
                    </a:lnTo>
                    <a:lnTo>
                      <a:pt x="43" y="101"/>
                    </a:lnTo>
                    <a:lnTo>
                      <a:pt x="32" y="97"/>
                    </a:lnTo>
                    <a:lnTo>
                      <a:pt x="24" y="91"/>
                    </a:lnTo>
                    <a:lnTo>
                      <a:pt x="17" y="82"/>
                    </a:lnTo>
                    <a:lnTo>
                      <a:pt x="7" y="74"/>
                    </a:lnTo>
                    <a:lnTo>
                      <a:pt x="0" y="69"/>
                    </a:lnTo>
                    <a:lnTo>
                      <a:pt x="9" y="59"/>
                    </a:lnTo>
                    <a:lnTo>
                      <a:pt x="19" y="50"/>
                    </a:lnTo>
                    <a:lnTo>
                      <a:pt x="32" y="42"/>
                    </a:lnTo>
                    <a:lnTo>
                      <a:pt x="43" y="35"/>
                    </a:lnTo>
                    <a:lnTo>
                      <a:pt x="57" y="27"/>
                    </a:lnTo>
                    <a:lnTo>
                      <a:pt x="68" y="17"/>
                    </a:lnTo>
                    <a:lnTo>
                      <a:pt x="81" y="10"/>
                    </a:lnTo>
                    <a:lnTo>
                      <a:pt x="93" y="0"/>
                    </a:lnTo>
                    <a:lnTo>
                      <a:pt x="106" y="14"/>
                    </a:lnTo>
                    <a:lnTo>
                      <a:pt x="112" y="33"/>
                    </a:lnTo>
                    <a:lnTo>
                      <a:pt x="115" y="52"/>
                    </a:lnTo>
                    <a:lnTo>
                      <a:pt x="113" y="71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74"/>
              <p:cNvSpPr>
                <a:spLocks/>
              </p:cNvSpPr>
              <p:nvPr/>
            </p:nvSpPr>
            <p:spPr bwMode="auto">
              <a:xfrm>
                <a:off x="3446463" y="3554413"/>
                <a:ext cx="38100" cy="36513"/>
              </a:xfrm>
              <a:custGeom>
                <a:avLst/>
                <a:gdLst>
                  <a:gd name="T0" fmla="*/ 50 w 50"/>
                  <a:gd name="T1" fmla="*/ 15 h 46"/>
                  <a:gd name="T2" fmla="*/ 38 w 50"/>
                  <a:gd name="T3" fmla="*/ 25 h 46"/>
                  <a:gd name="T4" fmla="*/ 29 w 50"/>
                  <a:gd name="T5" fmla="*/ 34 h 46"/>
                  <a:gd name="T6" fmla="*/ 17 w 50"/>
                  <a:gd name="T7" fmla="*/ 42 h 46"/>
                  <a:gd name="T8" fmla="*/ 4 w 50"/>
                  <a:gd name="T9" fmla="*/ 46 h 46"/>
                  <a:gd name="T10" fmla="*/ 0 w 50"/>
                  <a:gd name="T11" fmla="*/ 31 h 46"/>
                  <a:gd name="T12" fmla="*/ 4 w 50"/>
                  <a:gd name="T13" fmla="*/ 19 h 46"/>
                  <a:gd name="T14" fmla="*/ 15 w 50"/>
                  <a:gd name="T15" fmla="*/ 10 h 46"/>
                  <a:gd name="T16" fmla="*/ 25 w 50"/>
                  <a:gd name="T17" fmla="*/ 0 h 46"/>
                  <a:gd name="T18" fmla="*/ 32 w 50"/>
                  <a:gd name="T19" fmla="*/ 2 h 46"/>
                  <a:gd name="T20" fmla="*/ 40 w 50"/>
                  <a:gd name="T21" fmla="*/ 4 h 46"/>
                  <a:gd name="T22" fmla="*/ 46 w 50"/>
                  <a:gd name="T23" fmla="*/ 10 h 46"/>
                  <a:gd name="T24" fmla="*/ 50 w 50"/>
                  <a:gd name="T25" fmla="*/ 1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46">
                    <a:moveTo>
                      <a:pt x="50" y="15"/>
                    </a:moveTo>
                    <a:lnTo>
                      <a:pt x="38" y="25"/>
                    </a:lnTo>
                    <a:lnTo>
                      <a:pt x="29" y="34"/>
                    </a:lnTo>
                    <a:lnTo>
                      <a:pt x="17" y="42"/>
                    </a:lnTo>
                    <a:lnTo>
                      <a:pt x="4" y="46"/>
                    </a:lnTo>
                    <a:lnTo>
                      <a:pt x="0" y="31"/>
                    </a:lnTo>
                    <a:lnTo>
                      <a:pt x="4" y="19"/>
                    </a:lnTo>
                    <a:lnTo>
                      <a:pt x="15" y="10"/>
                    </a:lnTo>
                    <a:lnTo>
                      <a:pt x="25" y="0"/>
                    </a:lnTo>
                    <a:lnTo>
                      <a:pt x="32" y="2"/>
                    </a:lnTo>
                    <a:lnTo>
                      <a:pt x="40" y="4"/>
                    </a:lnTo>
                    <a:lnTo>
                      <a:pt x="46" y="10"/>
                    </a:lnTo>
                    <a:lnTo>
                      <a:pt x="50" y="15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75"/>
              <p:cNvSpPr>
                <a:spLocks/>
              </p:cNvSpPr>
              <p:nvPr/>
            </p:nvSpPr>
            <p:spPr bwMode="auto">
              <a:xfrm>
                <a:off x="3511550" y="3597275"/>
                <a:ext cx="17463" cy="11113"/>
              </a:xfrm>
              <a:custGeom>
                <a:avLst/>
                <a:gdLst>
                  <a:gd name="T0" fmla="*/ 21 w 21"/>
                  <a:gd name="T1" fmla="*/ 4 h 16"/>
                  <a:gd name="T2" fmla="*/ 19 w 21"/>
                  <a:gd name="T3" fmla="*/ 10 h 16"/>
                  <a:gd name="T4" fmla="*/ 13 w 21"/>
                  <a:gd name="T5" fmla="*/ 12 h 16"/>
                  <a:gd name="T6" fmla="*/ 5 w 21"/>
                  <a:gd name="T7" fmla="*/ 14 h 16"/>
                  <a:gd name="T8" fmla="*/ 0 w 21"/>
                  <a:gd name="T9" fmla="*/ 16 h 16"/>
                  <a:gd name="T10" fmla="*/ 2 w 21"/>
                  <a:gd name="T11" fmla="*/ 8 h 16"/>
                  <a:gd name="T12" fmla="*/ 7 w 21"/>
                  <a:gd name="T13" fmla="*/ 2 h 16"/>
                  <a:gd name="T14" fmla="*/ 15 w 21"/>
                  <a:gd name="T15" fmla="*/ 0 h 16"/>
                  <a:gd name="T16" fmla="*/ 21 w 21"/>
                  <a:gd name="T1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6">
                    <a:moveTo>
                      <a:pt x="21" y="4"/>
                    </a:moveTo>
                    <a:lnTo>
                      <a:pt x="19" y="10"/>
                    </a:lnTo>
                    <a:lnTo>
                      <a:pt x="13" y="12"/>
                    </a:lnTo>
                    <a:lnTo>
                      <a:pt x="5" y="14"/>
                    </a:lnTo>
                    <a:lnTo>
                      <a:pt x="0" y="16"/>
                    </a:lnTo>
                    <a:lnTo>
                      <a:pt x="2" y="8"/>
                    </a:lnTo>
                    <a:lnTo>
                      <a:pt x="7" y="2"/>
                    </a:lnTo>
                    <a:lnTo>
                      <a:pt x="15" y="0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76"/>
              <p:cNvSpPr>
                <a:spLocks/>
              </p:cNvSpPr>
              <p:nvPr/>
            </p:nvSpPr>
            <p:spPr bwMode="auto">
              <a:xfrm>
                <a:off x="3492500" y="3611563"/>
                <a:ext cx="9525" cy="9525"/>
              </a:xfrm>
              <a:custGeom>
                <a:avLst/>
                <a:gdLst>
                  <a:gd name="T0" fmla="*/ 11 w 11"/>
                  <a:gd name="T1" fmla="*/ 0 h 12"/>
                  <a:gd name="T2" fmla="*/ 10 w 11"/>
                  <a:gd name="T3" fmla="*/ 4 h 12"/>
                  <a:gd name="T4" fmla="*/ 8 w 11"/>
                  <a:gd name="T5" fmla="*/ 8 h 12"/>
                  <a:gd name="T6" fmla="*/ 6 w 11"/>
                  <a:gd name="T7" fmla="*/ 12 h 12"/>
                  <a:gd name="T8" fmla="*/ 0 w 11"/>
                  <a:gd name="T9" fmla="*/ 12 h 12"/>
                  <a:gd name="T10" fmla="*/ 0 w 11"/>
                  <a:gd name="T11" fmla="*/ 6 h 12"/>
                  <a:gd name="T12" fmla="*/ 2 w 11"/>
                  <a:gd name="T13" fmla="*/ 2 h 12"/>
                  <a:gd name="T14" fmla="*/ 8 w 11"/>
                  <a:gd name="T15" fmla="*/ 0 h 12"/>
                  <a:gd name="T16" fmla="*/ 11 w 11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2">
                    <a:moveTo>
                      <a:pt x="11" y="0"/>
                    </a:moveTo>
                    <a:lnTo>
                      <a:pt x="10" y="4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77"/>
              <p:cNvSpPr>
                <a:spLocks/>
              </p:cNvSpPr>
              <p:nvPr/>
            </p:nvSpPr>
            <p:spPr bwMode="auto">
              <a:xfrm>
                <a:off x="3633788" y="3619500"/>
                <a:ext cx="42863" cy="39688"/>
              </a:xfrm>
              <a:custGeom>
                <a:avLst/>
                <a:gdLst>
                  <a:gd name="T0" fmla="*/ 53 w 53"/>
                  <a:gd name="T1" fmla="*/ 49 h 49"/>
                  <a:gd name="T2" fmla="*/ 40 w 53"/>
                  <a:gd name="T3" fmla="*/ 47 h 49"/>
                  <a:gd name="T4" fmla="*/ 27 w 53"/>
                  <a:gd name="T5" fmla="*/ 42 h 49"/>
                  <a:gd name="T6" fmla="*/ 12 w 53"/>
                  <a:gd name="T7" fmla="*/ 34 h 49"/>
                  <a:gd name="T8" fmla="*/ 0 w 53"/>
                  <a:gd name="T9" fmla="*/ 25 h 49"/>
                  <a:gd name="T10" fmla="*/ 4 w 53"/>
                  <a:gd name="T11" fmla="*/ 15 h 49"/>
                  <a:gd name="T12" fmla="*/ 14 w 53"/>
                  <a:gd name="T13" fmla="*/ 9 h 49"/>
                  <a:gd name="T14" fmla="*/ 25 w 53"/>
                  <a:gd name="T15" fmla="*/ 4 h 49"/>
                  <a:gd name="T16" fmla="*/ 34 w 53"/>
                  <a:gd name="T17" fmla="*/ 0 h 49"/>
                  <a:gd name="T18" fmla="*/ 44 w 53"/>
                  <a:gd name="T19" fmla="*/ 7 h 49"/>
                  <a:gd name="T20" fmla="*/ 50 w 53"/>
                  <a:gd name="T21" fmla="*/ 21 h 49"/>
                  <a:gd name="T22" fmla="*/ 52 w 53"/>
                  <a:gd name="T23" fmla="*/ 36 h 49"/>
                  <a:gd name="T24" fmla="*/ 53 w 53"/>
                  <a:gd name="T2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49">
                    <a:moveTo>
                      <a:pt x="53" y="49"/>
                    </a:moveTo>
                    <a:lnTo>
                      <a:pt x="40" y="47"/>
                    </a:lnTo>
                    <a:lnTo>
                      <a:pt x="27" y="42"/>
                    </a:lnTo>
                    <a:lnTo>
                      <a:pt x="12" y="34"/>
                    </a:lnTo>
                    <a:lnTo>
                      <a:pt x="0" y="25"/>
                    </a:lnTo>
                    <a:lnTo>
                      <a:pt x="4" y="15"/>
                    </a:lnTo>
                    <a:lnTo>
                      <a:pt x="14" y="9"/>
                    </a:lnTo>
                    <a:lnTo>
                      <a:pt x="25" y="4"/>
                    </a:lnTo>
                    <a:lnTo>
                      <a:pt x="34" y="0"/>
                    </a:lnTo>
                    <a:lnTo>
                      <a:pt x="44" y="7"/>
                    </a:lnTo>
                    <a:lnTo>
                      <a:pt x="50" y="21"/>
                    </a:lnTo>
                    <a:lnTo>
                      <a:pt x="52" y="36"/>
                    </a:lnTo>
                    <a:lnTo>
                      <a:pt x="53" y="49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78"/>
              <p:cNvSpPr>
                <a:spLocks/>
              </p:cNvSpPr>
              <p:nvPr/>
            </p:nvSpPr>
            <p:spPr bwMode="auto">
              <a:xfrm>
                <a:off x="3533775" y="3632200"/>
                <a:ext cx="41275" cy="30163"/>
              </a:xfrm>
              <a:custGeom>
                <a:avLst/>
                <a:gdLst>
                  <a:gd name="T0" fmla="*/ 53 w 53"/>
                  <a:gd name="T1" fmla="*/ 10 h 40"/>
                  <a:gd name="T2" fmla="*/ 50 w 53"/>
                  <a:gd name="T3" fmla="*/ 23 h 40"/>
                  <a:gd name="T4" fmla="*/ 40 w 53"/>
                  <a:gd name="T5" fmla="*/ 28 h 40"/>
                  <a:gd name="T6" fmla="*/ 27 w 53"/>
                  <a:gd name="T7" fmla="*/ 32 h 40"/>
                  <a:gd name="T8" fmla="*/ 17 w 53"/>
                  <a:gd name="T9" fmla="*/ 40 h 40"/>
                  <a:gd name="T10" fmla="*/ 10 w 53"/>
                  <a:gd name="T11" fmla="*/ 38 h 40"/>
                  <a:gd name="T12" fmla="*/ 4 w 53"/>
                  <a:gd name="T13" fmla="*/ 32 h 40"/>
                  <a:gd name="T14" fmla="*/ 0 w 53"/>
                  <a:gd name="T15" fmla="*/ 28 h 40"/>
                  <a:gd name="T16" fmla="*/ 2 w 53"/>
                  <a:gd name="T17" fmla="*/ 21 h 40"/>
                  <a:gd name="T18" fmla="*/ 17 w 53"/>
                  <a:gd name="T19" fmla="*/ 17 h 40"/>
                  <a:gd name="T20" fmla="*/ 29 w 53"/>
                  <a:gd name="T21" fmla="*/ 6 h 40"/>
                  <a:gd name="T22" fmla="*/ 42 w 53"/>
                  <a:gd name="T23" fmla="*/ 0 h 40"/>
                  <a:gd name="T24" fmla="*/ 53 w 53"/>
                  <a:gd name="T25" fmla="*/ 1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40">
                    <a:moveTo>
                      <a:pt x="53" y="10"/>
                    </a:moveTo>
                    <a:lnTo>
                      <a:pt x="50" y="23"/>
                    </a:lnTo>
                    <a:lnTo>
                      <a:pt x="40" y="28"/>
                    </a:lnTo>
                    <a:lnTo>
                      <a:pt x="27" y="32"/>
                    </a:lnTo>
                    <a:lnTo>
                      <a:pt x="17" y="40"/>
                    </a:lnTo>
                    <a:lnTo>
                      <a:pt x="10" y="38"/>
                    </a:lnTo>
                    <a:lnTo>
                      <a:pt x="4" y="32"/>
                    </a:lnTo>
                    <a:lnTo>
                      <a:pt x="0" y="28"/>
                    </a:lnTo>
                    <a:lnTo>
                      <a:pt x="2" y="21"/>
                    </a:lnTo>
                    <a:lnTo>
                      <a:pt x="17" y="17"/>
                    </a:lnTo>
                    <a:lnTo>
                      <a:pt x="29" y="6"/>
                    </a:lnTo>
                    <a:lnTo>
                      <a:pt x="42" y="0"/>
                    </a:lnTo>
                    <a:lnTo>
                      <a:pt x="53" y="1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79"/>
              <p:cNvSpPr>
                <a:spLocks/>
              </p:cNvSpPr>
              <p:nvPr/>
            </p:nvSpPr>
            <p:spPr bwMode="auto">
              <a:xfrm>
                <a:off x="3589338" y="3659188"/>
                <a:ext cx="39688" cy="42863"/>
              </a:xfrm>
              <a:custGeom>
                <a:avLst/>
                <a:gdLst>
                  <a:gd name="T0" fmla="*/ 52 w 52"/>
                  <a:gd name="T1" fmla="*/ 8 h 55"/>
                  <a:gd name="T2" fmla="*/ 42 w 52"/>
                  <a:gd name="T3" fmla="*/ 23 h 55"/>
                  <a:gd name="T4" fmla="*/ 31 w 52"/>
                  <a:gd name="T5" fmla="*/ 38 h 55"/>
                  <a:gd name="T6" fmla="*/ 16 w 52"/>
                  <a:gd name="T7" fmla="*/ 50 h 55"/>
                  <a:gd name="T8" fmla="*/ 2 w 52"/>
                  <a:gd name="T9" fmla="*/ 55 h 55"/>
                  <a:gd name="T10" fmla="*/ 0 w 52"/>
                  <a:gd name="T11" fmla="*/ 42 h 55"/>
                  <a:gd name="T12" fmla="*/ 6 w 52"/>
                  <a:gd name="T13" fmla="*/ 29 h 55"/>
                  <a:gd name="T14" fmla="*/ 17 w 52"/>
                  <a:gd name="T15" fmla="*/ 13 h 55"/>
                  <a:gd name="T16" fmla="*/ 27 w 52"/>
                  <a:gd name="T17" fmla="*/ 0 h 55"/>
                  <a:gd name="T18" fmla="*/ 35 w 52"/>
                  <a:gd name="T19" fmla="*/ 0 h 55"/>
                  <a:gd name="T20" fmla="*/ 40 w 52"/>
                  <a:gd name="T21" fmla="*/ 0 h 55"/>
                  <a:gd name="T22" fmla="*/ 46 w 52"/>
                  <a:gd name="T23" fmla="*/ 4 h 55"/>
                  <a:gd name="T24" fmla="*/ 52 w 52"/>
                  <a:gd name="T25" fmla="*/ 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55">
                    <a:moveTo>
                      <a:pt x="52" y="8"/>
                    </a:moveTo>
                    <a:lnTo>
                      <a:pt x="42" y="23"/>
                    </a:lnTo>
                    <a:lnTo>
                      <a:pt x="31" y="38"/>
                    </a:lnTo>
                    <a:lnTo>
                      <a:pt x="16" y="50"/>
                    </a:lnTo>
                    <a:lnTo>
                      <a:pt x="2" y="55"/>
                    </a:lnTo>
                    <a:lnTo>
                      <a:pt x="0" y="42"/>
                    </a:lnTo>
                    <a:lnTo>
                      <a:pt x="6" y="29"/>
                    </a:lnTo>
                    <a:lnTo>
                      <a:pt x="17" y="13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0" y="0"/>
                    </a:lnTo>
                    <a:lnTo>
                      <a:pt x="46" y="4"/>
                    </a:lnTo>
                    <a:lnTo>
                      <a:pt x="52" y="8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80"/>
              <p:cNvSpPr>
                <a:spLocks/>
              </p:cNvSpPr>
              <p:nvPr/>
            </p:nvSpPr>
            <p:spPr bwMode="auto">
              <a:xfrm>
                <a:off x="3629025" y="3702050"/>
                <a:ext cx="55563" cy="42863"/>
              </a:xfrm>
              <a:custGeom>
                <a:avLst/>
                <a:gdLst>
                  <a:gd name="T0" fmla="*/ 70 w 70"/>
                  <a:gd name="T1" fmla="*/ 13 h 53"/>
                  <a:gd name="T2" fmla="*/ 70 w 70"/>
                  <a:gd name="T3" fmla="*/ 21 h 53"/>
                  <a:gd name="T4" fmla="*/ 64 w 70"/>
                  <a:gd name="T5" fmla="*/ 27 h 53"/>
                  <a:gd name="T6" fmla="*/ 57 w 70"/>
                  <a:gd name="T7" fmla="*/ 32 h 53"/>
                  <a:gd name="T8" fmla="*/ 49 w 70"/>
                  <a:gd name="T9" fmla="*/ 36 h 53"/>
                  <a:gd name="T10" fmla="*/ 34 w 70"/>
                  <a:gd name="T11" fmla="*/ 38 h 53"/>
                  <a:gd name="T12" fmla="*/ 20 w 70"/>
                  <a:gd name="T13" fmla="*/ 48 h 53"/>
                  <a:gd name="T14" fmla="*/ 9 w 70"/>
                  <a:gd name="T15" fmla="*/ 53 h 53"/>
                  <a:gd name="T16" fmla="*/ 0 w 70"/>
                  <a:gd name="T17" fmla="*/ 40 h 53"/>
                  <a:gd name="T18" fmla="*/ 3 w 70"/>
                  <a:gd name="T19" fmla="*/ 31 h 53"/>
                  <a:gd name="T20" fmla="*/ 11 w 70"/>
                  <a:gd name="T21" fmla="*/ 23 h 53"/>
                  <a:gd name="T22" fmla="*/ 19 w 70"/>
                  <a:gd name="T23" fmla="*/ 17 h 53"/>
                  <a:gd name="T24" fmla="*/ 28 w 70"/>
                  <a:gd name="T25" fmla="*/ 13 h 53"/>
                  <a:gd name="T26" fmla="*/ 38 w 70"/>
                  <a:gd name="T27" fmla="*/ 12 h 53"/>
                  <a:gd name="T28" fmla="*/ 47 w 70"/>
                  <a:gd name="T29" fmla="*/ 8 h 53"/>
                  <a:gd name="T30" fmla="*/ 58 w 70"/>
                  <a:gd name="T31" fmla="*/ 6 h 53"/>
                  <a:gd name="T32" fmla="*/ 66 w 70"/>
                  <a:gd name="T33" fmla="*/ 0 h 53"/>
                  <a:gd name="T34" fmla="*/ 70 w 70"/>
                  <a:gd name="T35" fmla="*/ 1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" h="53">
                    <a:moveTo>
                      <a:pt x="70" y="13"/>
                    </a:moveTo>
                    <a:lnTo>
                      <a:pt x="70" y="21"/>
                    </a:lnTo>
                    <a:lnTo>
                      <a:pt x="64" y="27"/>
                    </a:lnTo>
                    <a:lnTo>
                      <a:pt x="57" y="32"/>
                    </a:lnTo>
                    <a:lnTo>
                      <a:pt x="49" y="36"/>
                    </a:lnTo>
                    <a:lnTo>
                      <a:pt x="34" y="38"/>
                    </a:lnTo>
                    <a:lnTo>
                      <a:pt x="20" y="48"/>
                    </a:lnTo>
                    <a:lnTo>
                      <a:pt x="9" y="53"/>
                    </a:lnTo>
                    <a:lnTo>
                      <a:pt x="0" y="40"/>
                    </a:lnTo>
                    <a:lnTo>
                      <a:pt x="3" y="31"/>
                    </a:lnTo>
                    <a:lnTo>
                      <a:pt x="11" y="23"/>
                    </a:lnTo>
                    <a:lnTo>
                      <a:pt x="19" y="17"/>
                    </a:lnTo>
                    <a:lnTo>
                      <a:pt x="28" y="13"/>
                    </a:lnTo>
                    <a:lnTo>
                      <a:pt x="38" y="12"/>
                    </a:lnTo>
                    <a:lnTo>
                      <a:pt x="47" y="8"/>
                    </a:lnTo>
                    <a:lnTo>
                      <a:pt x="58" y="6"/>
                    </a:lnTo>
                    <a:lnTo>
                      <a:pt x="66" y="0"/>
                    </a:lnTo>
                    <a:lnTo>
                      <a:pt x="70" y="13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81"/>
              <p:cNvSpPr>
                <a:spLocks/>
              </p:cNvSpPr>
              <p:nvPr/>
            </p:nvSpPr>
            <p:spPr bwMode="auto">
              <a:xfrm>
                <a:off x="3683000" y="3768725"/>
                <a:ext cx="17463" cy="19050"/>
              </a:xfrm>
              <a:custGeom>
                <a:avLst/>
                <a:gdLst>
                  <a:gd name="T0" fmla="*/ 23 w 23"/>
                  <a:gd name="T1" fmla="*/ 22 h 24"/>
                  <a:gd name="T2" fmla="*/ 19 w 23"/>
                  <a:gd name="T3" fmla="*/ 24 h 24"/>
                  <a:gd name="T4" fmla="*/ 15 w 23"/>
                  <a:gd name="T5" fmla="*/ 22 h 24"/>
                  <a:gd name="T6" fmla="*/ 11 w 23"/>
                  <a:gd name="T7" fmla="*/ 21 h 24"/>
                  <a:gd name="T8" fmla="*/ 8 w 23"/>
                  <a:gd name="T9" fmla="*/ 19 h 24"/>
                  <a:gd name="T10" fmla="*/ 2 w 23"/>
                  <a:gd name="T11" fmla="*/ 15 h 24"/>
                  <a:gd name="T12" fmla="*/ 0 w 23"/>
                  <a:gd name="T13" fmla="*/ 9 h 24"/>
                  <a:gd name="T14" fmla="*/ 2 w 23"/>
                  <a:gd name="T15" fmla="*/ 3 h 24"/>
                  <a:gd name="T16" fmla="*/ 8 w 23"/>
                  <a:gd name="T17" fmla="*/ 0 h 24"/>
                  <a:gd name="T18" fmla="*/ 17 w 23"/>
                  <a:gd name="T19" fmla="*/ 0 h 24"/>
                  <a:gd name="T20" fmla="*/ 19 w 23"/>
                  <a:gd name="T21" fmla="*/ 5 h 24"/>
                  <a:gd name="T22" fmla="*/ 19 w 23"/>
                  <a:gd name="T23" fmla="*/ 15 h 24"/>
                  <a:gd name="T24" fmla="*/ 23 w 23"/>
                  <a:gd name="T25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4">
                    <a:moveTo>
                      <a:pt x="23" y="22"/>
                    </a:moveTo>
                    <a:lnTo>
                      <a:pt x="19" y="24"/>
                    </a:lnTo>
                    <a:lnTo>
                      <a:pt x="15" y="22"/>
                    </a:lnTo>
                    <a:lnTo>
                      <a:pt x="11" y="21"/>
                    </a:lnTo>
                    <a:lnTo>
                      <a:pt x="8" y="19"/>
                    </a:lnTo>
                    <a:lnTo>
                      <a:pt x="2" y="15"/>
                    </a:lnTo>
                    <a:lnTo>
                      <a:pt x="0" y="9"/>
                    </a:lnTo>
                    <a:lnTo>
                      <a:pt x="2" y="3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19" y="5"/>
                    </a:lnTo>
                    <a:lnTo>
                      <a:pt x="19" y="15"/>
                    </a:lnTo>
                    <a:lnTo>
                      <a:pt x="23" y="22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82"/>
              <p:cNvSpPr>
                <a:spLocks/>
              </p:cNvSpPr>
              <p:nvPr/>
            </p:nvSpPr>
            <p:spPr bwMode="auto">
              <a:xfrm>
                <a:off x="2982913" y="3816350"/>
                <a:ext cx="109538" cy="69850"/>
              </a:xfrm>
              <a:custGeom>
                <a:avLst/>
                <a:gdLst>
                  <a:gd name="T0" fmla="*/ 125 w 136"/>
                  <a:gd name="T1" fmla="*/ 55 h 88"/>
                  <a:gd name="T2" fmla="*/ 131 w 136"/>
                  <a:gd name="T3" fmla="*/ 59 h 88"/>
                  <a:gd name="T4" fmla="*/ 135 w 136"/>
                  <a:gd name="T5" fmla="*/ 65 h 88"/>
                  <a:gd name="T6" fmla="*/ 136 w 136"/>
                  <a:gd name="T7" fmla="*/ 71 h 88"/>
                  <a:gd name="T8" fmla="*/ 136 w 136"/>
                  <a:gd name="T9" fmla="*/ 74 h 88"/>
                  <a:gd name="T10" fmla="*/ 118 w 136"/>
                  <a:gd name="T11" fmla="*/ 86 h 88"/>
                  <a:gd name="T12" fmla="*/ 100 w 136"/>
                  <a:gd name="T13" fmla="*/ 88 h 88"/>
                  <a:gd name="T14" fmla="*/ 85 w 136"/>
                  <a:gd name="T15" fmla="*/ 86 h 88"/>
                  <a:gd name="T16" fmla="*/ 68 w 136"/>
                  <a:gd name="T17" fmla="*/ 80 h 88"/>
                  <a:gd name="T18" fmla="*/ 53 w 136"/>
                  <a:gd name="T19" fmla="*/ 71 h 88"/>
                  <a:gd name="T20" fmla="*/ 36 w 136"/>
                  <a:gd name="T21" fmla="*/ 59 h 88"/>
                  <a:gd name="T22" fmla="*/ 21 w 136"/>
                  <a:gd name="T23" fmla="*/ 50 h 88"/>
                  <a:gd name="T24" fmla="*/ 6 w 136"/>
                  <a:gd name="T25" fmla="*/ 40 h 88"/>
                  <a:gd name="T26" fmla="*/ 0 w 136"/>
                  <a:gd name="T27" fmla="*/ 33 h 88"/>
                  <a:gd name="T28" fmla="*/ 0 w 136"/>
                  <a:gd name="T29" fmla="*/ 23 h 88"/>
                  <a:gd name="T30" fmla="*/ 4 w 136"/>
                  <a:gd name="T31" fmla="*/ 12 h 88"/>
                  <a:gd name="T32" fmla="*/ 6 w 136"/>
                  <a:gd name="T33" fmla="*/ 0 h 88"/>
                  <a:gd name="T34" fmla="*/ 21 w 136"/>
                  <a:gd name="T35" fmla="*/ 6 h 88"/>
                  <a:gd name="T36" fmla="*/ 36 w 136"/>
                  <a:gd name="T37" fmla="*/ 16 h 88"/>
                  <a:gd name="T38" fmla="*/ 49 w 136"/>
                  <a:gd name="T39" fmla="*/ 29 h 88"/>
                  <a:gd name="T40" fmla="*/ 62 w 136"/>
                  <a:gd name="T41" fmla="*/ 42 h 88"/>
                  <a:gd name="T42" fmla="*/ 76 w 136"/>
                  <a:gd name="T43" fmla="*/ 54 h 88"/>
                  <a:gd name="T44" fmla="*/ 91 w 136"/>
                  <a:gd name="T45" fmla="*/ 61 h 88"/>
                  <a:gd name="T46" fmla="*/ 106 w 136"/>
                  <a:gd name="T47" fmla="*/ 61 h 88"/>
                  <a:gd name="T48" fmla="*/ 125 w 136"/>
                  <a:gd name="T49" fmla="*/ 5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6" h="88">
                    <a:moveTo>
                      <a:pt x="125" y="55"/>
                    </a:moveTo>
                    <a:lnTo>
                      <a:pt x="131" y="59"/>
                    </a:lnTo>
                    <a:lnTo>
                      <a:pt x="135" y="65"/>
                    </a:lnTo>
                    <a:lnTo>
                      <a:pt x="136" y="71"/>
                    </a:lnTo>
                    <a:lnTo>
                      <a:pt x="136" y="74"/>
                    </a:lnTo>
                    <a:lnTo>
                      <a:pt x="118" y="86"/>
                    </a:lnTo>
                    <a:lnTo>
                      <a:pt x="100" y="88"/>
                    </a:lnTo>
                    <a:lnTo>
                      <a:pt x="85" y="86"/>
                    </a:lnTo>
                    <a:lnTo>
                      <a:pt x="68" y="80"/>
                    </a:lnTo>
                    <a:lnTo>
                      <a:pt x="53" y="71"/>
                    </a:lnTo>
                    <a:lnTo>
                      <a:pt x="36" y="59"/>
                    </a:lnTo>
                    <a:lnTo>
                      <a:pt x="21" y="50"/>
                    </a:lnTo>
                    <a:lnTo>
                      <a:pt x="6" y="40"/>
                    </a:lnTo>
                    <a:lnTo>
                      <a:pt x="0" y="33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6" y="0"/>
                    </a:lnTo>
                    <a:lnTo>
                      <a:pt x="21" y="6"/>
                    </a:lnTo>
                    <a:lnTo>
                      <a:pt x="36" y="16"/>
                    </a:lnTo>
                    <a:lnTo>
                      <a:pt x="49" y="29"/>
                    </a:lnTo>
                    <a:lnTo>
                      <a:pt x="62" y="42"/>
                    </a:lnTo>
                    <a:lnTo>
                      <a:pt x="76" y="54"/>
                    </a:lnTo>
                    <a:lnTo>
                      <a:pt x="91" y="61"/>
                    </a:lnTo>
                    <a:lnTo>
                      <a:pt x="106" y="61"/>
                    </a:lnTo>
                    <a:lnTo>
                      <a:pt x="125" y="55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83"/>
              <p:cNvSpPr>
                <a:spLocks/>
              </p:cNvSpPr>
              <p:nvPr/>
            </p:nvSpPr>
            <p:spPr bwMode="auto">
              <a:xfrm>
                <a:off x="3571875" y="3838575"/>
                <a:ext cx="119063" cy="33338"/>
              </a:xfrm>
              <a:custGeom>
                <a:avLst/>
                <a:gdLst>
                  <a:gd name="T0" fmla="*/ 149 w 149"/>
                  <a:gd name="T1" fmla="*/ 0 h 42"/>
                  <a:gd name="T2" fmla="*/ 149 w 149"/>
                  <a:gd name="T3" fmla="*/ 11 h 42"/>
                  <a:gd name="T4" fmla="*/ 146 w 149"/>
                  <a:gd name="T5" fmla="*/ 17 h 42"/>
                  <a:gd name="T6" fmla="*/ 138 w 149"/>
                  <a:gd name="T7" fmla="*/ 21 h 42"/>
                  <a:gd name="T8" fmla="*/ 130 w 149"/>
                  <a:gd name="T9" fmla="*/ 21 h 42"/>
                  <a:gd name="T10" fmla="*/ 121 w 149"/>
                  <a:gd name="T11" fmla="*/ 21 h 42"/>
                  <a:gd name="T12" fmla="*/ 111 w 149"/>
                  <a:gd name="T13" fmla="*/ 21 h 42"/>
                  <a:gd name="T14" fmla="*/ 104 w 149"/>
                  <a:gd name="T15" fmla="*/ 23 h 42"/>
                  <a:gd name="T16" fmla="*/ 96 w 149"/>
                  <a:gd name="T17" fmla="*/ 26 h 42"/>
                  <a:gd name="T18" fmla="*/ 85 w 149"/>
                  <a:gd name="T19" fmla="*/ 28 h 42"/>
                  <a:gd name="T20" fmla="*/ 72 w 149"/>
                  <a:gd name="T21" fmla="*/ 32 h 42"/>
                  <a:gd name="T22" fmla="*/ 60 w 149"/>
                  <a:gd name="T23" fmla="*/ 34 h 42"/>
                  <a:gd name="T24" fmla="*/ 47 w 149"/>
                  <a:gd name="T25" fmla="*/ 36 h 42"/>
                  <a:gd name="T26" fmla="*/ 36 w 149"/>
                  <a:gd name="T27" fmla="*/ 40 h 42"/>
                  <a:gd name="T28" fmla="*/ 22 w 149"/>
                  <a:gd name="T29" fmla="*/ 40 h 42"/>
                  <a:gd name="T30" fmla="*/ 11 w 149"/>
                  <a:gd name="T31" fmla="*/ 42 h 42"/>
                  <a:gd name="T32" fmla="*/ 0 w 149"/>
                  <a:gd name="T33" fmla="*/ 42 h 42"/>
                  <a:gd name="T34" fmla="*/ 11 w 149"/>
                  <a:gd name="T35" fmla="*/ 25 h 42"/>
                  <a:gd name="T36" fmla="*/ 26 w 149"/>
                  <a:gd name="T37" fmla="*/ 13 h 42"/>
                  <a:gd name="T38" fmla="*/ 45 w 149"/>
                  <a:gd name="T39" fmla="*/ 6 h 42"/>
                  <a:gd name="T40" fmla="*/ 64 w 149"/>
                  <a:gd name="T41" fmla="*/ 2 h 42"/>
                  <a:gd name="T42" fmla="*/ 87 w 149"/>
                  <a:gd name="T43" fmla="*/ 0 h 42"/>
                  <a:gd name="T44" fmla="*/ 108 w 149"/>
                  <a:gd name="T45" fmla="*/ 0 h 42"/>
                  <a:gd name="T46" fmla="*/ 129 w 149"/>
                  <a:gd name="T47" fmla="*/ 0 h 42"/>
                  <a:gd name="T48" fmla="*/ 149 w 149"/>
                  <a:gd name="T4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9" h="42">
                    <a:moveTo>
                      <a:pt x="149" y="0"/>
                    </a:moveTo>
                    <a:lnTo>
                      <a:pt x="149" y="11"/>
                    </a:lnTo>
                    <a:lnTo>
                      <a:pt x="146" y="17"/>
                    </a:lnTo>
                    <a:lnTo>
                      <a:pt x="138" y="21"/>
                    </a:lnTo>
                    <a:lnTo>
                      <a:pt x="130" y="21"/>
                    </a:lnTo>
                    <a:lnTo>
                      <a:pt x="121" y="21"/>
                    </a:lnTo>
                    <a:lnTo>
                      <a:pt x="111" y="21"/>
                    </a:lnTo>
                    <a:lnTo>
                      <a:pt x="104" y="23"/>
                    </a:lnTo>
                    <a:lnTo>
                      <a:pt x="96" y="26"/>
                    </a:lnTo>
                    <a:lnTo>
                      <a:pt x="85" y="28"/>
                    </a:lnTo>
                    <a:lnTo>
                      <a:pt x="72" y="32"/>
                    </a:lnTo>
                    <a:lnTo>
                      <a:pt x="60" y="34"/>
                    </a:lnTo>
                    <a:lnTo>
                      <a:pt x="47" y="36"/>
                    </a:lnTo>
                    <a:lnTo>
                      <a:pt x="36" y="40"/>
                    </a:lnTo>
                    <a:lnTo>
                      <a:pt x="22" y="40"/>
                    </a:lnTo>
                    <a:lnTo>
                      <a:pt x="11" y="42"/>
                    </a:lnTo>
                    <a:lnTo>
                      <a:pt x="0" y="42"/>
                    </a:lnTo>
                    <a:lnTo>
                      <a:pt x="11" y="25"/>
                    </a:lnTo>
                    <a:lnTo>
                      <a:pt x="26" y="13"/>
                    </a:lnTo>
                    <a:lnTo>
                      <a:pt x="45" y="6"/>
                    </a:lnTo>
                    <a:lnTo>
                      <a:pt x="64" y="2"/>
                    </a:lnTo>
                    <a:lnTo>
                      <a:pt x="87" y="0"/>
                    </a:lnTo>
                    <a:lnTo>
                      <a:pt x="108" y="0"/>
                    </a:lnTo>
                    <a:lnTo>
                      <a:pt x="129" y="0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84"/>
              <p:cNvSpPr>
                <a:spLocks/>
              </p:cNvSpPr>
              <p:nvPr/>
            </p:nvSpPr>
            <p:spPr bwMode="auto">
              <a:xfrm>
                <a:off x="3403600" y="3863975"/>
                <a:ext cx="101600" cy="31750"/>
              </a:xfrm>
              <a:custGeom>
                <a:avLst/>
                <a:gdLst>
                  <a:gd name="T0" fmla="*/ 103 w 127"/>
                  <a:gd name="T1" fmla="*/ 0 h 40"/>
                  <a:gd name="T2" fmla="*/ 103 w 127"/>
                  <a:gd name="T3" fmla="*/ 12 h 40"/>
                  <a:gd name="T4" fmla="*/ 110 w 127"/>
                  <a:gd name="T5" fmla="*/ 19 h 40"/>
                  <a:gd name="T6" fmla="*/ 120 w 127"/>
                  <a:gd name="T7" fmla="*/ 25 h 40"/>
                  <a:gd name="T8" fmla="*/ 127 w 127"/>
                  <a:gd name="T9" fmla="*/ 31 h 40"/>
                  <a:gd name="T10" fmla="*/ 112 w 127"/>
                  <a:gd name="T11" fmla="*/ 32 h 40"/>
                  <a:gd name="T12" fmla="*/ 97 w 127"/>
                  <a:gd name="T13" fmla="*/ 36 h 40"/>
                  <a:gd name="T14" fmla="*/ 80 w 127"/>
                  <a:gd name="T15" fmla="*/ 38 h 40"/>
                  <a:gd name="T16" fmla="*/ 65 w 127"/>
                  <a:gd name="T17" fmla="*/ 40 h 40"/>
                  <a:gd name="T18" fmla="*/ 48 w 127"/>
                  <a:gd name="T19" fmla="*/ 40 h 40"/>
                  <a:gd name="T20" fmla="*/ 30 w 127"/>
                  <a:gd name="T21" fmla="*/ 40 h 40"/>
                  <a:gd name="T22" fmla="*/ 15 w 127"/>
                  <a:gd name="T23" fmla="*/ 36 h 40"/>
                  <a:gd name="T24" fmla="*/ 0 w 127"/>
                  <a:gd name="T25" fmla="*/ 31 h 40"/>
                  <a:gd name="T26" fmla="*/ 4 w 127"/>
                  <a:gd name="T27" fmla="*/ 23 h 40"/>
                  <a:gd name="T28" fmla="*/ 11 w 127"/>
                  <a:gd name="T29" fmla="*/ 19 h 40"/>
                  <a:gd name="T30" fmla="*/ 17 w 127"/>
                  <a:gd name="T31" fmla="*/ 15 h 40"/>
                  <a:gd name="T32" fmla="*/ 27 w 127"/>
                  <a:gd name="T33" fmla="*/ 12 h 40"/>
                  <a:gd name="T34" fmla="*/ 34 w 127"/>
                  <a:gd name="T35" fmla="*/ 10 h 40"/>
                  <a:gd name="T36" fmla="*/ 42 w 127"/>
                  <a:gd name="T37" fmla="*/ 8 h 40"/>
                  <a:gd name="T38" fmla="*/ 49 w 127"/>
                  <a:gd name="T39" fmla="*/ 4 h 40"/>
                  <a:gd name="T40" fmla="*/ 57 w 127"/>
                  <a:gd name="T41" fmla="*/ 0 h 40"/>
                  <a:gd name="T42" fmla="*/ 103 w 127"/>
                  <a:gd name="T4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7" h="40">
                    <a:moveTo>
                      <a:pt x="103" y="0"/>
                    </a:moveTo>
                    <a:lnTo>
                      <a:pt x="103" y="12"/>
                    </a:lnTo>
                    <a:lnTo>
                      <a:pt x="110" y="19"/>
                    </a:lnTo>
                    <a:lnTo>
                      <a:pt x="120" y="25"/>
                    </a:lnTo>
                    <a:lnTo>
                      <a:pt x="127" y="31"/>
                    </a:lnTo>
                    <a:lnTo>
                      <a:pt x="112" y="32"/>
                    </a:lnTo>
                    <a:lnTo>
                      <a:pt x="97" y="36"/>
                    </a:lnTo>
                    <a:lnTo>
                      <a:pt x="80" y="38"/>
                    </a:lnTo>
                    <a:lnTo>
                      <a:pt x="65" y="40"/>
                    </a:lnTo>
                    <a:lnTo>
                      <a:pt x="48" y="40"/>
                    </a:lnTo>
                    <a:lnTo>
                      <a:pt x="30" y="40"/>
                    </a:lnTo>
                    <a:lnTo>
                      <a:pt x="15" y="36"/>
                    </a:lnTo>
                    <a:lnTo>
                      <a:pt x="0" y="31"/>
                    </a:lnTo>
                    <a:lnTo>
                      <a:pt x="4" y="23"/>
                    </a:lnTo>
                    <a:lnTo>
                      <a:pt x="11" y="19"/>
                    </a:lnTo>
                    <a:lnTo>
                      <a:pt x="17" y="15"/>
                    </a:lnTo>
                    <a:lnTo>
                      <a:pt x="27" y="12"/>
                    </a:lnTo>
                    <a:lnTo>
                      <a:pt x="34" y="10"/>
                    </a:lnTo>
                    <a:lnTo>
                      <a:pt x="42" y="8"/>
                    </a:lnTo>
                    <a:lnTo>
                      <a:pt x="49" y="4"/>
                    </a:lnTo>
                    <a:lnTo>
                      <a:pt x="57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85"/>
              <p:cNvSpPr>
                <a:spLocks/>
              </p:cNvSpPr>
              <p:nvPr/>
            </p:nvSpPr>
            <p:spPr bwMode="auto">
              <a:xfrm>
                <a:off x="3201988" y="3868738"/>
                <a:ext cx="130175" cy="49213"/>
              </a:xfrm>
              <a:custGeom>
                <a:avLst/>
                <a:gdLst>
                  <a:gd name="T0" fmla="*/ 157 w 163"/>
                  <a:gd name="T1" fmla="*/ 15 h 61"/>
                  <a:gd name="T2" fmla="*/ 159 w 163"/>
                  <a:gd name="T3" fmla="*/ 17 h 61"/>
                  <a:gd name="T4" fmla="*/ 161 w 163"/>
                  <a:gd name="T5" fmla="*/ 19 h 61"/>
                  <a:gd name="T6" fmla="*/ 163 w 163"/>
                  <a:gd name="T7" fmla="*/ 21 h 61"/>
                  <a:gd name="T8" fmla="*/ 163 w 163"/>
                  <a:gd name="T9" fmla="*/ 23 h 61"/>
                  <a:gd name="T10" fmla="*/ 144 w 163"/>
                  <a:gd name="T11" fmla="*/ 32 h 61"/>
                  <a:gd name="T12" fmla="*/ 125 w 163"/>
                  <a:gd name="T13" fmla="*/ 40 h 61"/>
                  <a:gd name="T14" fmla="*/ 104 w 163"/>
                  <a:gd name="T15" fmla="*/ 43 h 61"/>
                  <a:gd name="T16" fmla="*/ 81 w 163"/>
                  <a:gd name="T17" fmla="*/ 45 h 61"/>
                  <a:gd name="T18" fmla="*/ 61 w 163"/>
                  <a:gd name="T19" fmla="*/ 47 h 61"/>
                  <a:gd name="T20" fmla="*/ 40 w 163"/>
                  <a:gd name="T21" fmla="*/ 49 h 61"/>
                  <a:gd name="T22" fmla="*/ 19 w 163"/>
                  <a:gd name="T23" fmla="*/ 53 h 61"/>
                  <a:gd name="T24" fmla="*/ 0 w 163"/>
                  <a:gd name="T25" fmla="*/ 61 h 61"/>
                  <a:gd name="T26" fmla="*/ 13 w 163"/>
                  <a:gd name="T27" fmla="*/ 51 h 61"/>
                  <a:gd name="T28" fmla="*/ 21 w 163"/>
                  <a:gd name="T29" fmla="*/ 36 h 61"/>
                  <a:gd name="T30" fmla="*/ 30 w 163"/>
                  <a:gd name="T31" fmla="*/ 23 h 61"/>
                  <a:gd name="T32" fmla="*/ 49 w 163"/>
                  <a:gd name="T33" fmla="*/ 19 h 61"/>
                  <a:gd name="T34" fmla="*/ 63 w 163"/>
                  <a:gd name="T35" fmla="*/ 17 h 61"/>
                  <a:gd name="T36" fmla="*/ 76 w 163"/>
                  <a:gd name="T37" fmla="*/ 11 h 61"/>
                  <a:gd name="T38" fmla="*/ 91 w 163"/>
                  <a:gd name="T39" fmla="*/ 5 h 61"/>
                  <a:gd name="T40" fmla="*/ 104 w 163"/>
                  <a:gd name="T41" fmla="*/ 2 h 61"/>
                  <a:gd name="T42" fmla="*/ 119 w 163"/>
                  <a:gd name="T43" fmla="*/ 0 h 61"/>
                  <a:gd name="T44" fmla="*/ 133 w 163"/>
                  <a:gd name="T45" fmla="*/ 0 h 61"/>
                  <a:gd name="T46" fmla="*/ 146 w 163"/>
                  <a:gd name="T47" fmla="*/ 5 h 61"/>
                  <a:gd name="T48" fmla="*/ 157 w 163"/>
                  <a:gd name="T49" fmla="*/ 1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3" h="61">
                    <a:moveTo>
                      <a:pt x="157" y="15"/>
                    </a:moveTo>
                    <a:lnTo>
                      <a:pt x="159" y="17"/>
                    </a:lnTo>
                    <a:lnTo>
                      <a:pt x="161" y="19"/>
                    </a:lnTo>
                    <a:lnTo>
                      <a:pt x="163" y="21"/>
                    </a:lnTo>
                    <a:lnTo>
                      <a:pt x="163" y="23"/>
                    </a:lnTo>
                    <a:lnTo>
                      <a:pt x="144" y="32"/>
                    </a:lnTo>
                    <a:lnTo>
                      <a:pt x="125" y="40"/>
                    </a:lnTo>
                    <a:lnTo>
                      <a:pt x="104" y="43"/>
                    </a:lnTo>
                    <a:lnTo>
                      <a:pt x="81" y="45"/>
                    </a:lnTo>
                    <a:lnTo>
                      <a:pt x="61" y="47"/>
                    </a:lnTo>
                    <a:lnTo>
                      <a:pt x="40" y="49"/>
                    </a:lnTo>
                    <a:lnTo>
                      <a:pt x="19" y="53"/>
                    </a:lnTo>
                    <a:lnTo>
                      <a:pt x="0" y="61"/>
                    </a:lnTo>
                    <a:lnTo>
                      <a:pt x="13" y="51"/>
                    </a:lnTo>
                    <a:lnTo>
                      <a:pt x="21" y="36"/>
                    </a:lnTo>
                    <a:lnTo>
                      <a:pt x="30" y="23"/>
                    </a:lnTo>
                    <a:lnTo>
                      <a:pt x="49" y="19"/>
                    </a:lnTo>
                    <a:lnTo>
                      <a:pt x="63" y="17"/>
                    </a:lnTo>
                    <a:lnTo>
                      <a:pt x="76" y="11"/>
                    </a:lnTo>
                    <a:lnTo>
                      <a:pt x="91" y="5"/>
                    </a:lnTo>
                    <a:lnTo>
                      <a:pt x="104" y="2"/>
                    </a:lnTo>
                    <a:lnTo>
                      <a:pt x="119" y="0"/>
                    </a:lnTo>
                    <a:lnTo>
                      <a:pt x="133" y="0"/>
                    </a:lnTo>
                    <a:lnTo>
                      <a:pt x="146" y="5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1" name="TextBox 170"/>
            <p:cNvSpPr txBox="1"/>
            <p:nvPr/>
          </p:nvSpPr>
          <p:spPr>
            <a:xfrm>
              <a:off x="1736643" y="2884773"/>
              <a:ext cx="53754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Test explanations, transcendent facts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36594" y="4168804"/>
            <a:ext cx="6375533" cy="591915"/>
            <a:chOff x="736594" y="4168804"/>
            <a:chExt cx="6375533" cy="591915"/>
          </a:xfrm>
        </p:grpSpPr>
        <p:grpSp>
          <p:nvGrpSpPr>
            <p:cNvPr id="172" name="Group 171"/>
            <p:cNvGrpSpPr/>
            <p:nvPr/>
          </p:nvGrpSpPr>
          <p:grpSpPr>
            <a:xfrm>
              <a:off x="736594" y="4168804"/>
              <a:ext cx="788068" cy="591915"/>
              <a:chOff x="836613" y="1792288"/>
              <a:chExt cx="2895600" cy="2174875"/>
            </a:xfrm>
          </p:grpSpPr>
          <p:sp>
            <p:nvSpPr>
              <p:cNvPr id="173" name="Freeform 7"/>
              <p:cNvSpPr>
                <a:spLocks/>
              </p:cNvSpPr>
              <p:nvPr/>
            </p:nvSpPr>
            <p:spPr bwMode="auto">
              <a:xfrm>
                <a:off x="836613" y="1792288"/>
                <a:ext cx="2895600" cy="2174875"/>
              </a:xfrm>
              <a:custGeom>
                <a:avLst/>
                <a:gdLst>
                  <a:gd name="T0" fmla="*/ 1848 w 3648"/>
                  <a:gd name="T1" fmla="*/ 492 h 2740"/>
                  <a:gd name="T2" fmla="*/ 1848 w 3648"/>
                  <a:gd name="T3" fmla="*/ 864 h 2740"/>
                  <a:gd name="T4" fmla="*/ 1969 w 3648"/>
                  <a:gd name="T5" fmla="*/ 888 h 2740"/>
                  <a:gd name="T6" fmla="*/ 2033 w 3648"/>
                  <a:gd name="T7" fmla="*/ 947 h 2740"/>
                  <a:gd name="T8" fmla="*/ 2052 w 3648"/>
                  <a:gd name="T9" fmla="*/ 1016 h 2740"/>
                  <a:gd name="T10" fmla="*/ 2073 w 3648"/>
                  <a:gd name="T11" fmla="*/ 1097 h 2740"/>
                  <a:gd name="T12" fmla="*/ 2147 w 3648"/>
                  <a:gd name="T13" fmla="*/ 1143 h 2740"/>
                  <a:gd name="T14" fmla="*/ 2255 w 3648"/>
                  <a:gd name="T15" fmla="*/ 1239 h 2740"/>
                  <a:gd name="T16" fmla="*/ 2468 w 3648"/>
                  <a:gd name="T17" fmla="*/ 1403 h 2740"/>
                  <a:gd name="T18" fmla="*/ 2684 w 3648"/>
                  <a:gd name="T19" fmla="*/ 1558 h 2740"/>
                  <a:gd name="T20" fmla="*/ 2900 w 3648"/>
                  <a:gd name="T21" fmla="*/ 1714 h 2740"/>
                  <a:gd name="T22" fmla="*/ 3118 w 3648"/>
                  <a:gd name="T23" fmla="*/ 1865 h 2740"/>
                  <a:gd name="T24" fmla="*/ 3335 w 3648"/>
                  <a:gd name="T25" fmla="*/ 2021 h 2740"/>
                  <a:gd name="T26" fmla="*/ 3549 w 3648"/>
                  <a:gd name="T27" fmla="*/ 2179 h 2740"/>
                  <a:gd name="T28" fmla="*/ 3604 w 3648"/>
                  <a:gd name="T29" fmla="*/ 2311 h 2740"/>
                  <a:gd name="T30" fmla="*/ 3631 w 3648"/>
                  <a:gd name="T31" fmla="*/ 2577 h 2740"/>
                  <a:gd name="T32" fmla="*/ 3596 w 3648"/>
                  <a:gd name="T33" fmla="*/ 2647 h 2740"/>
                  <a:gd name="T34" fmla="*/ 3483 w 3648"/>
                  <a:gd name="T35" fmla="*/ 2674 h 2740"/>
                  <a:gd name="T36" fmla="*/ 3357 w 3648"/>
                  <a:gd name="T37" fmla="*/ 2695 h 2740"/>
                  <a:gd name="T38" fmla="*/ 3230 w 3648"/>
                  <a:gd name="T39" fmla="*/ 2696 h 2740"/>
                  <a:gd name="T40" fmla="*/ 3094 w 3648"/>
                  <a:gd name="T41" fmla="*/ 2708 h 2740"/>
                  <a:gd name="T42" fmla="*/ 2950 w 3648"/>
                  <a:gd name="T43" fmla="*/ 2740 h 2740"/>
                  <a:gd name="T44" fmla="*/ 2838 w 3648"/>
                  <a:gd name="T45" fmla="*/ 2695 h 2740"/>
                  <a:gd name="T46" fmla="*/ 2724 w 3648"/>
                  <a:gd name="T47" fmla="*/ 2676 h 2740"/>
                  <a:gd name="T48" fmla="*/ 2650 w 3648"/>
                  <a:gd name="T49" fmla="*/ 2594 h 2740"/>
                  <a:gd name="T50" fmla="*/ 2690 w 3648"/>
                  <a:gd name="T51" fmla="*/ 2446 h 2740"/>
                  <a:gd name="T52" fmla="*/ 2724 w 3648"/>
                  <a:gd name="T53" fmla="*/ 2306 h 2740"/>
                  <a:gd name="T54" fmla="*/ 2570 w 3648"/>
                  <a:gd name="T55" fmla="*/ 2304 h 2740"/>
                  <a:gd name="T56" fmla="*/ 2436 w 3648"/>
                  <a:gd name="T57" fmla="*/ 2304 h 2740"/>
                  <a:gd name="T58" fmla="*/ 2320 w 3648"/>
                  <a:gd name="T59" fmla="*/ 2283 h 2740"/>
                  <a:gd name="T60" fmla="*/ 2345 w 3648"/>
                  <a:gd name="T61" fmla="*/ 2122 h 2740"/>
                  <a:gd name="T62" fmla="*/ 2362 w 3648"/>
                  <a:gd name="T63" fmla="*/ 1996 h 2740"/>
                  <a:gd name="T64" fmla="*/ 2301 w 3648"/>
                  <a:gd name="T65" fmla="*/ 1957 h 2740"/>
                  <a:gd name="T66" fmla="*/ 2208 w 3648"/>
                  <a:gd name="T67" fmla="*/ 1953 h 2740"/>
                  <a:gd name="T68" fmla="*/ 2106 w 3648"/>
                  <a:gd name="T69" fmla="*/ 1968 h 2740"/>
                  <a:gd name="T70" fmla="*/ 2005 w 3648"/>
                  <a:gd name="T71" fmla="*/ 1993 h 2740"/>
                  <a:gd name="T72" fmla="*/ 1922 w 3648"/>
                  <a:gd name="T73" fmla="*/ 1968 h 2740"/>
                  <a:gd name="T74" fmla="*/ 1848 w 3648"/>
                  <a:gd name="T75" fmla="*/ 1928 h 2740"/>
                  <a:gd name="T76" fmla="*/ 1793 w 3648"/>
                  <a:gd name="T77" fmla="*/ 1917 h 2740"/>
                  <a:gd name="T78" fmla="*/ 1774 w 3648"/>
                  <a:gd name="T79" fmla="*/ 1828 h 2740"/>
                  <a:gd name="T80" fmla="*/ 1793 w 3648"/>
                  <a:gd name="T81" fmla="*/ 1693 h 2740"/>
                  <a:gd name="T82" fmla="*/ 1749 w 3648"/>
                  <a:gd name="T83" fmla="*/ 1602 h 2740"/>
                  <a:gd name="T84" fmla="*/ 1614 w 3648"/>
                  <a:gd name="T85" fmla="*/ 1611 h 2740"/>
                  <a:gd name="T86" fmla="*/ 1491 w 3648"/>
                  <a:gd name="T87" fmla="*/ 1579 h 2740"/>
                  <a:gd name="T88" fmla="*/ 1371 w 3648"/>
                  <a:gd name="T89" fmla="*/ 1484 h 2740"/>
                  <a:gd name="T90" fmla="*/ 1297 w 3648"/>
                  <a:gd name="T91" fmla="*/ 1469 h 2740"/>
                  <a:gd name="T92" fmla="*/ 1223 w 3648"/>
                  <a:gd name="T93" fmla="*/ 1444 h 2740"/>
                  <a:gd name="T94" fmla="*/ 1060 w 3648"/>
                  <a:gd name="T95" fmla="*/ 1401 h 2740"/>
                  <a:gd name="T96" fmla="*/ 736 w 3648"/>
                  <a:gd name="T97" fmla="*/ 1393 h 2740"/>
                  <a:gd name="T98" fmla="*/ 427 w 3648"/>
                  <a:gd name="T99" fmla="*/ 1304 h 2740"/>
                  <a:gd name="T100" fmla="*/ 167 w 3648"/>
                  <a:gd name="T101" fmla="*/ 1148 h 2740"/>
                  <a:gd name="T102" fmla="*/ 34 w 3648"/>
                  <a:gd name="T103" fmla="*/ 949 h 2740"/>
                  <a:gd name="T104" fmla="*/ 0 w 3648"/>
                  <a:gd name="T105" fmla="*/ 684 h 2740"/>
                  <a:gd name="T106" fmla="*/ 42 w 3648"/>
                  <a:gd name="T107" fmla="*/ 486 h 2740"/>
                  <a:gd name="T108" fmla="*/ 129 w 3648"/>
                  <a:gd name="T109" fmla="*/ 327 h 2740"/>
                  <a:gd name="T110" fmla="*/ 264 w 3648"/>
                  <a:gd name="T111" fmla="*/ 204 h 2740"/>
                  <a:gd name="T112" fmla="*/ 446 w 3648"/>
                  <a:gd name="T113" fmla="*/ 103 h 2740"/>
                  <a:gd name="T114" fmla="*/ 658 w 3648"/>
                  <a:gd name="T115" fmla="*/ 31 h 2740"/>
                  <a:gd name="T116" fmla="*/ 888 w 3648"/>
                  <a:gd name="T117" fmla="*/ 2 h 2740"/>
                  <a:gd name="T118" fmla="*/ 1121 w 3648"/>
                  <a:gd name="T119" fmla="*/ 14 h 2740"/>
                  <a:gd name="T120" fmla="*/ 1347 w 3648"/>
                  <a:gd name="T121" fmla="*/ 65 h 2740"/>
                  <a:gd name="T122" fmla="*/ 1555 w 3648"/>
                  <a:gd name="T123" fmla="*/ 156 h 2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48" h="2740">
                    <a:moveTo>
                      <a:pt x="1703" y="257"/>
                    </a:moveTo>
                    <a:lnTo>
                      <a:pt x="1749" y="310"/>
                    </a:lnTo>
                    <a:lnTo>
                      <a:pt x="1789" y="367"/>
                    </a:lnTo>
                    <a:lnTo>
                      <a:pt x="1823" y="427"/>
                    </a:lnTo>
                    <a:lnTo>
                      <a:pt x="1848" y="492"/>
                    </a:lnTo>
                    <a:lnTo>
                      <a:pt x="1865" y="558"/>
                    </a:lnTo>
                    <a:lnTo>
                      <a:pt x="1874" y="627"/>
                    </a:lnTo>
                    <a:lnTo>
                      <a:pt x="1876" y="697"/>
                    </a:lnTo>
                    <a:lnTo>
                      <a:pt x="1870" y="769"/>
                    </a:lnTo>
                    <a:lnTo>
                      <a:pt x="1848" y="864"/>
                    </a:lnTo>
                    <a:lnTo>
                      <a:pt x="1868" y="877"/>
                    </a:lnTo>
                    <a:lnTo>
                      <a:pt x="1891" y="883"/>
                    </a:lnTo>
                    <a:lnTo>
                      <a:pt x="1916" y="887"/>
                    </a:lnTo>
                    <a:lnTo>
                      <a:pt x="1942" y="887"/>
                    </a:lnTo>
                    <a:lnTo>
                      <a:pt x="1969" y="888"/>
                    </a:lnTo>
                    <a:lnTo>
                      <a:pt x="1994" y="892"/>
                    </a:lnTo>
                    <a:lnTo>
                      <a:pt x="2018" y="900"/>
                    </a:lnTo>
                    <a:lnTo>
                      <a:pt x="2037" y="917"/>
                    </a:lnTo>
                    <a:lnTo>
                      <a:pt x="2033" y="932"/>
                    </a:lnTo>
                    <a:lnTo>
                      <a:pt x="2033" y="947"/>
                    </a:lnTo>
                    <a:lnTo>
                      <a:pt x="2037" y="961"/>
                    </a:lnTo>
                    <a:lnTo>
                      <a:pt x="2045" y="974"/>
                    </a:lnTo>
                    <a:lnTo>
                      <a:pt x="2049" y="987"/>
                    </a:lnTo>
                    <a:lnTo>
                      <a:pt x="2052" y="1000"/>
                    </a:lnTo>
                    <a:lnTo>
                      <a:pt x="2052" y="1016"/>
                    </a:lnTo>
                    <a:lnTo>
                      <a:pt x="2045" y="1031"/>
                    </a:lnTo>
                    <a:lnTo>
                      <a:pt x="2045" y="1052"/>
                    </a:lnTo>
                    <a:lnTo>
                      <a:pt x="2051" y="1069"/>
                    </a:lnTo>
                    <a:lnTo>
                      <a:pt x="2060" y="1084"/>
                    </a:lnTo>
                    <a:lnTo>
                      <a:pt x="2073" y="1097"/>
                    </a:lnTo>
                    <a:lnTo>
                      <a:pt x="2088" y="1108"/>
                    </a:lnTo>
                    <a:lnTo>
                      <a:pt x="2104" y="1120"/>
                    </a:lnTo>
                    <a:lnTo>
                      <a:pt x="2119" y="1133"/>
                    </a:lnTo>
                    <a:lnTo>
                      <a:pt x="2132" y="1145"/>
                    </a:lnTo>
                    <a:lnTo>
                      <a:pt x="2147" y="1143"/>
                    </a:lnTo>
                    <a:lnTo>
                      <a:pt x="2161" y="1148"/>
                    </a:lnTo>
                    <a:lnTo>
                      <a:pt x="2168" y="1158"/>
                    </a:lnTo>
                    <a:lnTo>
                      <a:pt x="2172" y="1173"/>
                    </a:lnTo>
                    <a:lnTo>
                      <a:pt x="2214" y="1207"/>
                    </a:lnTo>
                    <a:lnTo>
                      <a:pt x="2255" y="1239"/>
                    </a:lnTo>
                    <a:lnTo>
                      <a:pt x="2297" y="1274"/>
                    </a:lnTo>
                    <a:lnTo>
                      <a:pt x="2341" y="1306"/>
                    </a:lnTo>
                    <a:lnTo>
                      <a:pt x="2382" y="1338"/>
                    </a:lnTo>
                    <a:lnTo>
                      <a:pt x="2424" y="1370"/>
                    </a:lnTo>
                    <a:lnTo>
                      <a:pt x="2468" y="1403"/>
                    </a:lnTo>
                    <a:lnTo>
                      <a:pt x="2511" y="1435"/>
                    </a:lnTo>
                    <a:lnTo>
                      <a:pt x="2553" y="1465"/>
                    </a:lnTo>
                    <a:lnTo>
                      <a:pt x="2597" y="1497"/>
                    </a:lnTo>
                    <a:lnTo>
                      <a:pt x="2640" y="1528"/>
                    </a:lnTo>
                    <a:lnTo>
                      <a:pt x="2684" y="1558"/>
                    </a:lnTo>
                    <a:lnTo>
                      <a:pt x="2726" y="1590"/>
                    </a:lnTo>
                    <a:lnTo>
                      <a:pt x="2769" y="1621"/>
                    </a:lnTo>
                    <a:lnTo>
                      <a:pt x="2813" y="1651"/>
                    </a:lnTo>
                    <a:lnTo>
                      <a:pt x="2857" y="1681"/>
                    </a:lnTo>
                    <a:lnTo>
                      <a:pt x="2900" y="1714"/>
                    </a:lnTo>
                    <a:lnTo>
                      <a:pt x="2944" y="1744"/>
                    </a:lnTo>
                    <a:lnTo>
                      <a:pt x="2988" y="1774"/>
                    </a:lnTo>
                    <a:lnTo>
                      <a:pt x="3031" y="1805"/>
                    </a:lnTo>
                    <a:lnTo>
                      <a:pt x="3075" y="1835"/>
                    </a:lnTo>
                    <a:lnTo>
                      <a:pt x="3118" y="1865"/>
                    </a:lnTo>
                    <a:lnTo>
                      <a:pt x="3162" y="1896"/>
                    </a:lnTo>
                    <a:lnTo>
                      <a:pt x="3206" y="1928"/>
                    </a:lnTo>
                    <a:lnTo>
                      <a:pt x="3247" y="1958"/>
                    </a:lnTo>
                    <a:lnTo>
                      <a:pt x="3291" y="1989"/>
                    </a:lnTo>
                    <a:lnTo>
                      <a:pt x="3335" y="2021"/>
                    </a:lnTo>
                    <a:lnTo>
                      <a:pt x="3378" y="2051"/>
                    </a:lnTo>
                    <a:lnTo>
                      <a:pt x="3420" y="2084"/>
                    </a:lnTo>
                    <a:lnTo>
                      <a:pt x="3464" y="2114"/>
                    </a:lnTo>
                    <a:lnTo>
                      <a:pt x="3507" y="2146"/>
                    </a:lnTo>
                    <a:lnTo>
                      <a:pt x="3549" y="2179"/>
                    </a:lnTo>
                    <a:lnTo>
                      <a:pt x="3568" y="2182"/>
                    </a:lnTo>
                    <a:lnTo>
                      <a:pt x="3577" y="2196"/>
                    </a:lnTo>
                    <a:lnTo>
                      <a:pt x="3585" y="2215"/>
                    </a:lnTo>
                    <a:lnTo>
                      <a:pt x="3593" y="2232"/>
                    </a:lnTo>
                    <a:lnTo>
                      <a:pt x="3604" y="2311"/>
                    </a:lnTo>
                    <a:lnTo>
                      <a:pt x="3617" y="2391"/>
                    </a:lnTo>
                    <a:lnTo>
                      <a:pt x="3634" y="2471"/>
                    </a:lnTo>
                    <a:lnTo>
                      <a:pt x="3648" y="2550"/>
                    </a:lnTo>
                    <a:lnTo>
                      <a:pt x="3638" y="2564"/>
                    </a:lnTo>
                    <a:lnTo>
                      <a:pt x="3631" y="2577"/>
                    </a:lnTo>
                    <a:lnTo>
                      <a:pt x="3625" y="2592"/>
                    </a:lnTo>
                    <a:lnTo>
                      <a:pt x="3619" y="2605"/>
                    </a:lnTo>
                    <a:lnTo>
                      <a:pt x="3613" y="2621"/>
                    </a:lnTo>
                    <a:lnTo>
                      <a:pt x="3606" y="2634"/>
                    </a:lnTo>
                    <a:lnTo>
                      <a:pt x="3596" y="2647"/>
                    </a:lnTo>
                    <a:lnTo>
                      <a:pt x="3583" y="2659"/>
                    </a:lnTo>
                    <a:lnTo>
                      <a:pt x="3558" y="2662"/>
                    </a:lnTo>
                    <a:lnTo>
                      <a:pt x="3534" y="2664"/>
                    </a:lnTo>
                    <a:lnTo>
                      <a:pt x="3509" y="2670"/>
                    </a:lnTo>
                    <a:lnTo>
                      <a:pt x="3483" y="2674"/>
                    </a:lnTo>
                    <a:lnTo>
                      <a:pt x="3458" y="2678"/>
                    </a:lnTo>
                    <a:lnTo>
                      <a:pt x="3433" y="2683"/>
                    </a:lnTo>
                    <a:lnTo>
                      <a:pt x="3409" y="2687"/>
                    </a:lnTo>
                    <a:lnTo>
                      <a:pt x="3384" y="2691"/>
                    </a:lnTo>
                    <a:lnTo>
                      <a:pt x="3357" y="2695"/>
                    </a:lnTo>
                    <a:lnTo>
                      <a:pt x="3333" y="2696"/>
                    </a:lnTo>
                    <a:lnTo>
                      <a:pt x="3308" y="2698"/>
                    </a:lnTo>
                    <a:lnTo>
                      <a:pt x="3282" y="2700"/>
                    </a:lnTo>
                    <a:lnTo>
                      <a:pt x="3257" y="2698"/>
                    </a:lnTo>
                    <a:lnTo>
                      <a:pt x="3230" y="2696"/>
                    </a:lnTo>
                    <a:lnTo>
                      <a:pt x="3206" y="2693"/>
                    </a:lnTo>
                    <a:lnTo>
                      <a:pt x="3179" y="2687"/>
                    </a:lnTo>
                    <a:lnTo>
                      <a:pt x="3151" y="2695"/>
                    </a:lnTo>
                    <a:lnTo>
                      <a:pt x="3122" y="2700"/>
                    </a:lnTo>
                    <a:lnTo>
                      <a:pt x="3094" y="2708"/>
                    </a:lnTo>
                    <a:lnTo>
                      <a:pt x="3065" y="2715"/>
                    </a:lnTo>
                    <a:lnTo>
                      <a:pt x="3037" y="2721"/>
                    </a:lnTo>
                    <a:lnTo>
                      <a:pt x="3008" y="2729"/>
                    </a:lnTo>
                    <a:lnTo>
                      <a:pt x="2978" y="2734"/>
                    </a:lnTo>
                    <a:lnTo>
                      <a:pt x="2950" y="2740"/>
                    </a:lnTo>
                    <a:lnTo>
                      <a:pt x="2927" y="2729"/>
                    </a:lnTo>
                    <a:lnTo>
                      <a:pt x="2904" y="2719"/>
                    </a:lnTo>
                    <a:lnTo>
                      <a:pt x="2883" y="2708"/>
                    </a:lnTo>
                    <a:lnTo>
                      <a:pt x="2860" y="2700"/>
                    </a:lnTo>
                    <a:lnTo>
                      <a:pt x="2838" y="2695"/>
                    </a:lnTo>
                    <a:lnTo>
                      <a:pt x="2813" y="2691"/>
                    </a:lnTo>
                    <a:lnTo>
                      <a:pt x="2790" y="2695"/>
                    </a:lnTo>
                    <a:lnTo>
                      <a:pt x="2764" y="2702"/>
                    </a:lnTo>
                    <a:lnTo>
                      <a:pt x="2747" y="2687"/>
                    </a:lnTo>
                    <a:lnTo>
                      <a:pt x="2724" y="2676"/>
                    </a:lnTo>
                    <a:lnTo>
                      <a:pt x="2701" y="2662"/>
                    </a:lnTo>
                    <a:lnTo>
                      <a:pt x="2680" y="2651"/>
                    </a:lnTo>
                    <a:lnTo>
                      <a:pt x="2663" y="2636"/>
                    </a:lnTo>
                    <a:lnTo>
                      <a:pt x="2652" y="2617"/>
                    </a:lnTo>
                    <a:lnTo>
                      <a:pt x="2650" y="2594"/>
                    </a:lnTo>
                    <a:lnTo>
                      <a:pt x="2659" y="2566"/>
                    </a:lnTo>
                    <a:lnTo>
                      <a:pt x="2656" y="2533"/>
                    </a:lnTo>
                    <a:lnTo>
                      <a:pt x="2661" y="2503"/>
                    </a:lnTo>
                    <a:lnTo>
                      <a:pt x="2675" y="2473"/>
                    </a:lnTo>
                    <a:lnTo>
                      <a:pt x="2690" y="2446"/>
                    </a:lnTo>
                    <a:lnTo>
                      <a:pt x="2709" y="2418"/>
                    </a:lnTo>
                    <a:lnTo>
                      <a:pt x="2726" y="2389"/>
                    </a:lnTo>
                    <a:lnTo>
                      <a:pt x="2741" y="2361"/>
                    </a:lnTo>
                    <a:lnTo>
                      <a:pt x="2749" y="2328"/>
                    </a:lnTo>
                    <a:lnTo>
                      <a:pt x="2724" y="2306"/>
                    </a:lnTo>
                    <a:lnTo>
                      <a:pt x="2695" y="2292"/>
                    </a:lnTo>
                    <a:lnTo>
                      <a:pt x="2665" y="2289"/>
                    </a:lnTo>
                    <a:lnTo>
                      <a:pt x="2635" y="2290"/>
                    </a:lnTo>
                    <a:lnTo>
                      <a:pt x="2602" y="2296"/>
                    </a:lnTo>
                    <a:lnTo>
                      <a:pt x="2570" y="2304"/>
                    </a:lnTo>
                    <a:lnTo>
                      <a:pt x="2538" y="2309"/>
                    </a:lnTo>
                    <a:lnTo>
                      <a:pt x="2508" y="2311"/>
                    </a:lnTo>
                    <a:lnTo>
                      <a:pt x="2481" y="2311"/>
                    </a:lnTo>
                    <a:lnTo>
                      <a:pt x="2458" y="2308"/>
                    </a:lnTo>
                    <a:lnTo>
                      <a:pt x="2436" y="2304"/>
                    </a:lnTo>
                    <a:lnTo>
                      <a:pt x="2415" y="2296"/>
                    </a:lnTo>
                    <a:lnTo>
                      <a:pt x="2392" y="2290"/>
                    </a:lnTo>
                    <a:lnTo>
                      <a:pt x="2369" y="2287"/>
                    </a:lnTo>
                    <a:lnTo>
                      <a:pt x="2346" y="2283"/>
                    </a:lnTo>
                    <a:lnTo>
                      <a:pt x="2320" y="2283"/>
                    </a:lnTo>
                    <a:lnTo>
                      <a:pt x="2307" y="2253"/>
                    </a:lnTo>
                    <a:lnTo>
                      <a:pt x="2307" y="2216"/>
                    </a:lnTo>
                    <a:lnTo>
                      <a:pt x="2312" y="2180"/>
                    </a:lnTo>
                    <a:lnTo>
                      <a:pt x="2322" y="2146"/>
                    </a:lnTo>
                    <a:lnTo>
                      <a:pt x="2345" y="2122"/>
                    </a:lnTo>
                    <a:lnTo>
                      <a:pt x="2358" y="2091"/>
                    </a:lnTo>
                    <a:lnTo>
                      <a:pt x="2365" y="2059"/>
                    </a:lnTo>
                    <a:lnTo>
                      <a:pt x="2371" y="2027"/>
                    </a:lnTo>
                    <a:lnTo>
                      <a:pt x="2367" y="2010"/>
                    </a:lnTo>
                    <a:lnTo>
                      <a:pt x="2362" y="1996"/>
                    </a:lnTo>
                    <a:lnTo>
                      <a:pt x="2352" y="1987"/>
                    </a:lnTo>
                    <a:lnTo>
                      <a:pt x="2341" y="1977"/>
                    </a:lnTo>
                    <a:lnTo>
                      <a:pt x="2327" y="1970"/>
                    </a:lnTo>
                    <a:lnTo>
                      <a:pt x="2314" y="1964"/>
                    </a:lnTo>
                    <a:lnTo>
                      <a:pt x="2301" y="1957"/>
                    </a:lnTo>
                    <a:lnTo>
                      <a:pt x="2289" y="1947"/>
                    </a:lnTo>
                    <a:lnTo>
                      <a:pt x="2269" y="1947"/>
                    </a:lnTo>
                    <a:lnTo>
                      <a:pt x="2248" y="1949"/>
                    </a:lnTo>
                    <a:lnTo>
                      <a:pt x="2227" y="1951"/>
                    </a:lnTo>
                    <a:lnTo>
                      <a:pt x="2208" y="1953"/>
                    </a:lnTo>
                    <a:lnTo>
                      <a:pt x="2187" y="1955"/>
                    </a:lnTo>
                    <a:lnTo>
                      <a:pt x="2166" y="1958"/>
                    </a:lnTo>
                    <a:lnTo>
                      <a:pt x="2145" y="1960"/>
                    </a:lnTo>
                    <a:lnTo>
                      <a:pt x="2126" y="1964"/>
                    </a:lnTo>
                    <a:lnTo>
                      <a:pt x="2106" y="1968"/>
                    </a:lnTo>
                    <a:lnTo>
                      <a:pt x="2085" y="1972"/>
                    </a:lnTo>
                    <a:lnTo>
                      <a:pt x="2066" y="1976"/>
                    </a:lnTo>
                    <a:lnTo>
                      <a:pt x="2045" y="1981"/>
                    </a:lnTo>
                    <a:lnTo>
                      <a:pt x="2026" y="1987"/>
                    </a:lnTo>
                    <a:lnTo>
                      <a:pt x="2005" y="1993"/>
                    </a:lnTo>
                    <a:lnTo>
                      <a:pt x="1986" y="1998"/>
                    </a:lnTo>
                    <a:lnTo>
                      <a:pt x="1967" y="2004"/>
                    </a:lnTo>
                    <a:lnTo>
                      <a:pt x="1946" y="1998"/>
                    </a:lnTo>
                    <a:lnTo>
                      <a:pt x="1931" y="1985"/>
                    </a:lnTo>
                    <a:lnTo>
                      <a:pt x="1922" y="1968"/>
                    </a:lnTo>
                    <a:lnTo>
                      <a:pt x="1914" y="1949"/>
                    </a:lnTo>
                    <a:lnTo>
                      <a:pt x="1904" y="1932"/>
                    </a:lnTo>
                    <a:lnTo>
                      <a:pt x="1891" y="1921"/>
                    </a:lnTo>
                    <a:lnTo>
                      <a:pt x="1874" y="1919"/>
                    </a:lnTo>
                    <a:lnTo>
                      <a:pt x="1848" y="1928"/>
                    </a:lnTo>
                    <a:lnTo>
                      <a:pt x="1836" y="1928"/>
                    </a:lnTo>
                    <a:lnTo>
                      <a:pt x="1825" y="1926"/>
                    </a:lnTo>
                    <a:lnTo>
                      <a:pt x="1813" y="1924"/>
                    </a:lnTo>
                    <a:lnTo>
                      <a:pt x="1802" y="1922"/>
                    </a:lnTo>
                    <a:lnTo>
                      <a:pt x="1793" y="1917"/>
                    </a:lnTo>
                    <a:lnTo>
                      <a:pt x="1785" y="1911"/>
                    </a:lnTo>
                    <a:lnTo>
                      <a:pt x="1777" y="1903"/>
                    </a:lnTo>
                    <a:lnTo>
                      <a:pt x="1774" y="1892"/>
                    </a:lnTo>
                    <a:lnTo>
                      <a:pt x="1774" y="1860"/>
                    </a:lnTo>
                    <a:lnTo>
                      <a:pt x="1774" y="1828"/>
                    </a:lnTo>
                    <a:lnTo>
                      <a:pt x="1775" y="1797"/>
                    </a:lnTo>
                    <a:lnTo>
                      <a:pt x="1787" y="1769"/>
                    </a:lnTo>
                    <a:lnTo>
                      <a:pt x="1783" y="1744"/>
                    </a:lnTo>
                    <a:lnTo>
                      <a:pt x="1787" y="1718"/>
                    </a:lnTo>
                    <a:lnTo>
                      <a:pt x="1793" y="1693"/>
                    </a:lnTo>
                    <a:lnTo>
                      <a:pt x="1798" y="1670"/>
                    </a:lnTo>
                    <a:lnTo>
                      <a:pt x="1789" y="1649"/>
                    </a:lnTo>
                    <a:lnTo>
                      <a:pt x="1779" y="1632"/>
                    </a:lnTo>
                    <a:lnTo>
                      <a:pt x="1766" y="1615"/>
                    </a:lnTo>
                    <a:lnTo>
                      <a:pt x="1749" y="1602"/>
                    </a:lnTo>
                    <a:lnTo>
                      <a:pt x="1722" y="1606"/>
                    </a:lnTo>
                    <a:lnTo>
                      <a:pt x="1696" y="1607"/>
                    </a:lnTo>
                    <a:lnTo>
                      <a:pt x="1669" y="1609"/>
                    </a:lnTo>
                    <a:lnTo>
                      <a:pt x="1641" y="1611"/>
                    </a:lnTo>
                    <a:lnTo>
                      <a:pt x="1614" y="1611"/>
                    </a:lnTo>
                    <a:lnTo>
                      <a:pt x="1588" y="1613"/>
                    </a:lnTo>
                    <a:lnTo>
                      <a:pt x="1563" y="1613"/>
                    </a:lnTo>
                    <a:lnTo>
                      <a:pt x="1538" y="1615"/>
                    </a:lnTo>
                    <a:lnTo>
                      <a:pt x="1516" y="1596"/>
                    </a:lnTo>
                    <a:lnTo>
                      <a:pt x="1491" y="1579"/>
                    </a:lnTo>
                    <a:lnTo>
                      <a:pt x="1466" y="1560"/>
                    </a:lnTo>
                    <a:lnTo>
                      <a:pt x="1444" y="1541"/>
                    </a:lnTo>
                    <a:lnTo>
                      <a:pt x="1419" y="1522"/>
                    </a:lnTo>
                    <a:lnTo>
                      <a:pt x="1394" y="1503"/>
                    </a:lnTo>
                    <a:lnTo>
                      <a:pt x="1371" y="1484"/>
                    </a:lnTo>
                    <a:lnTo>
                      <a:pt x="1349" y="1465"/>
                    </a:lnTo>
                    <a:lnTo>
                      <a:pt x="1335" y="1469"/>
                    </a:lnTo>
                    <a:lnTo>
                      <a:pt x="1322" y="1471"/>
                    </a:lnTo>
                    <a:lnTo>
                      <a:pt x="1309" y="1471"/>
                    </a:lnTo>
                    <a:lnTo>
                      <a:pt x="1297" y="1469"/>
                    </a:lnTo>
                    <a:lnTo>
                      <a:pt x="1284" y="1467"/>
                    </a:lnTo>
                    <a:lnTo>
                      <a:pt x="1271" y="1463"/>
                    </a:lnTo>
                    <a:lnTo>
                      <a:pt x="1258" y="1461"/>
                    </a:lnTo>
                    <a:lnTo>
                      <a:pt x="1244" y="1459"/>
                    </a:lnTo>
                    <a:lnTo>
                      <a:pt x="1223" y="1444"/>
                    </a:lnTo>
                    <a:lnTo>
                      <a:pt x="1208" y="1425"/>
                    </a:lnTo>
                    <a:lnTo>
                      <a:pt x="1197" y="1403"/>
                    </a:lnTo>
                    <a:lnTo>
                      <a:pt x="1191" y="1380"/>
                    </a:lnTo>
                    <a:lnTo>
                      <a:pt x="1127" y="1393"/>
                    </a:lnTo>
                    <a:lnTo>
                      <a:pt x="1060" y="1401"/>
                    </a:lnTo>
                    <a:lnTo>
                      <a:pt x="996" y="1406"/>
                    </a:lnTo>
                    <a:lnTo>
                      <a:pt x="929" y="1408"/>
                    </a:lnTo>
                    <a:lnTo>
                      <a:pt x="865" y="1406"/>
                    </a:lnTo>
                    <a:lnTo>
                      <a:pt x="801" y="1403"/>
                    </a:lnTo>
                    <a:lnTo>
                      <a:pt x="736" y="1393"/>
                    </a:lnTo>
                    <a:lnTo>
                      <a:pt x="672" y="1382"/>
                    </a:lnTo>
                    <a:lnTo>
                      <a:pt x="609" y="1367"/>
                    </a:lnTo>
                    <a:lnTo>
                      <a:pt x="546" y="1349"/>
                    </a:lnTo>
                    <a:lnTo>
                      <a:pt x="486" y="1329"/>
                    </a:lnTo>
                    <a:lnTo>
                      <a:pt x="427" y="1304"/>
                    </a:lnTo>
                    <a:lnTo>
                      <a:pt x="370" y="1277"/>
                    </a:lnTo>
                    <a:lnTo>
                      <a:pt x="313" y="1247"/>
                    </a:lnTo>
                    <a:lnTo>
                      <a:pt x="258" y="1215"/>
                    </a:lnTo>
                    <a:lnTo>
                      <a:pt x="205" y="1181"/>
                    </a:lnTo>
                    <a:lnTo>
                      <a:pt x="167" y="1148"/>
                    </a:lnTo>
                    <a:lnTo>
                      <a:pt x="133" y="1114"/>
                    </a:lnTo>
                    <a:lnTo>
                      <a:pt x="102" y="1076"/>
                    </a:lnTo>
                    <a:lnTo>
                      <a:pt x="76" y="1036"/>
                    </a:lnTo>
                    <a:lnTo>
                      <a:pt x="53" y="995"/>
                    </a:lnTo>
                    <a:lnTo>
                      <a:pt x="34" y="949"/>
                    </a:lnTo>
                    <a:lnTo>
                      <a:pt x="19" y="905"/>
                    </a:lnTo>
                    <a:lnTo>
                      <a:pt x="8" y="858"/>
                    </a:lnTo>
                    <a:lnTo>
                      <a:pt x="6" y="799"/>
                    </a:lnTo>
                    <a:lnTo>
                      <a:pt x="2" y="740"/>
                    </a:lnTo>
                    <a:lnTo>
                      <a:pt x="0" y="684"/>
                    </a:lnTo>
                    <a:lnTo>
                      <a:pt x="11" y="627"/>
                    </a:lnTo>
                    <a:lnTo>
                      <a:pt x="15" y="591"/>
                    </a:lnTo>
                    <a:lnTo>
                      <a:pt x="21" y="554"/>
                    </a:lnTo>
                    <a:lnTo>
                      <a:pt x="30" y="520"/>
                    </a:lnTo>
                    <a:lnTo>
                      <a:pt x="42" y="486"/>
                    </a:lnTo>
                    <a:lnTo>
                      <a:pt x="55" y="452"/>
                    </a:lnTo>
                    <a:lnTo>
                      <a:pt x="70" y="420"/>
                    </a:lnTo>
                    <a:lnTo>
                      <a:pt x="87" y="388"/>
                    </a:lnTo>
                    <a:lnTo>
                      <a:pt x="108" y="357"/>
                    </a:lnTo>
                    <a:lnTo>
                      <a:pt x="129" y="327"/>
                    </a:lnTo>
                    <a:lnTo>
                      <a:pt x="154" y="300"/>
                    </a:lnTo>
                    <a:lnTo>
                      <a:pt x="178" y="274"/>
                    </a:lnTo>
                    <a:lnTo>
                      <a:pt x="205" y="249"/>
                    </a:lnTo>
                    <a:lnTo>
                      <a:pt x="233" y="224"/>
                    </a:lnTo>
                    <a:lnTo>
                      <a:pt x="264" y="204"/>
                    </a:lnTo>
                    <a:lnTo>
                      <a:pt x="296" y="185"/>
                    </a:lnTo>
                    <a:lnTo>
                      <a:pt x="328" y="167"/>
                    </a:lnTo>
                    <a:lnTo>
                      <a:pt x="366" y="145"/>
                    </a:lnTo>
                    <a:lnTo>
                      <a:pt x="404" y="124"/>
                    </a:lnTo>
                    <a:lnTo>
                      <a:pt x="446" y="103"/>
                    </a:lnTo>
                    <a:lnTo>
                      <a:pt x="486" y="86"/>
                    </a:lnTo>
                    <a:lnTo>
                      <a:pt x="527" y="69"/>
                    </a:lnTo>
                    <a:lnTo>
                      <a:pt x="571" y="56"/>
                    </a:lnTo>
                    <a:lnTo>
                      <a:pt x="615" y="42"/>
                    </a:lnTo>
                    <a:lnTo>
                      <a:pt x="658" y="31"/>
                    </a:lnTo>
                    <a:lnTo>
                      <a:pt x="704" y="21"/>
                    </a:lnTo>
                    <a:lnTo>
                      <a:pt x="749" y="14"/>
                    </a:lnTo>
                    <a:lnTo>
                      <a:pt x="795" y="8"/>
                    </a:lnTo>
                    <a:lnTo>
                      <a:pt x="842" y="4"/>
                    </a:lnTo>
                    <a:lnTo>
                      <a:pt x="888" y="2"/>
                    </a:lnTo>
                    <a:lnTo>
                      <a:pt x="935" y="0"/>
                    </a:lnTo>
                    <a:lnTo>
                      <a:pt x="981" y="2"/>
                    </a:lnTo>
                    <a:lnTo>
                      <a:pt x="1028" y="4"/>
                    </a:lnTo>
                    <a:lnTo>
                      <a:pt x="1074" y="8"/>
                    </a:lnTo>
                    <a:lnTo>
                      <a:pt x="1121" y="14"/>
                    </a:lnTo>
                    <a:lnTo>
                      <a:pt x="1167" y="21"/>
                    </a:lnTo>
                    <a:lnTo>
                      <a:pt x="1212" y="31"/>
                    </a:lnTo>
                    <a:lnTo>
                      <a:pt x="1258" y="40"/>
                    </a:lnTo>
                    <a:lnTo>
                      <a:pt x="1303" y="52"/>
                    </a:lnTo>
                    <a:lnTo>
                      <a:pt x="1347" y="65"/>
                    </a:lnTo>
                    <a:lnTo>
                      <a:pt x="1390" y="80"/>
                    </a:lnTo>
                    <a:lnTo>
                      <a:pt x="1434" y="97"/>
                    </a:lnTo>
                    <a:lnTo>
                      <a:pt x="1476" y="116"/>
                    </a:lnTo>
                    <a:lnTo>
                      <a:pt x="1516" y="135"/>
                    </a:lnTo>
                    <a:lnTo>
                      <a:pt x="1555" y="156"/>
                    </a:lnTo>
                    <a:lnTo>
                      <a:pt x="1595" y="179"/>
                    </a:lnTo>
                    <a:lnTo>
                      <a:pt x="1633" y="204"/>
                    </a:lnTo>
                    <a:lnTo>
                      <a:pt x="1669" y="230"/>
                    </a:lnTo>
                    <a:lnTo>
                      <a:pt x="1703" y="2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8"/>
              <p:cNvSpPr>
                <a:spLocks/>
              </p:cNvSpPr>
              <p:nvPr/>
            </p:nvSpPr>
            <p:spPr bwMode="auto">
              <a:xfrm>
                <a:off x="865188" y="1809750"/>
                <a:ext cx="1565275" cy="1039813"/>
              </a:xfrm>
              <a:custGeom>
                <a:avLst/>
                <a:gdLst>
                  <a:gd name="T0" fmla="*/ 1719 w 1973"/>
                  <a:gd name="T1" fmla="*/ 340 h 1311"/>
                  <a:gd name="T2" fmla="*/ 1793 w 1973"/>
                  <a:gd name="T3" fmla="*/ 505 h 1311"/>
                  <a:gd name="T4" fmla="*/ 1796 w 1973"/>
                  <a:gd name="T5" fmla="*/ 691 h 1311"/>
                  <a:gd name="T6" fmla="*/ 1758 w 1973"/>
                  <a:gd name="T7" fmla="*/ 833 h 1311"/>
                  <a:gd name="T8" fmla="*/ 1781 w 1973"/>
                  <a:gd name="T9" fmla="*/ 884 h 1311"/>
                  <a:gd name="T10" fmla="*/ 1832 w 1973"/>
                  <a:gd name="T11" fmla="*/ 905 h 1311"/>
                  <a:gd name="T12" fmla="*/ 1893 w 1973"/>
                  <a:gd name="T13" fmla="*/ 911 h 1311"/>
                  <a:gd name="T14" fmla="*/ 1914 w 1973"/>
                  <a:gd name="T15" fmla="*/ 903 h 1311"/>
                  <a:gd name="T16" fmla="*/ 1937 w 1973"/>
                  <a:gd name="T17" fmla="*/ 894 h 1311"/>
                  <a:gd name="T18" fmla="*/ 1967 w 1973"/>
                  <a:gd name="T19" fmla="*/ 905 h 1311"/>
                  <a:gd name="T20" fmla="*/ 1969 w 1973"/>
                  <a:gd name="T21" fmla="*/ 951 h 1311"/>
                  <a:gd name="T22" fmla="*/ 1929 w 1973"/>
                  <a:gd name="T23" fmla="*/ 995 h 1311"/>
                  <a:gd name="T24" fmla="*/ 1865 w 1973"/>
                  <a:gd name="T25" fmla="*/ 1006 h 1311"/>
                  <a:gd name="T26" fmla="*/ 1815 w 1973"/>
                  <a:gd name="T27" fmla="*/ 1023 h 1311"/>
                  <a:gd name="T28" fmla="*/ 1783 w 1973"/>
                  <a:gd name="T29" fmla="*/ 1036 h 1311"/>
                  <a:gd name="T30" fmla="*/ 1751 w 1973"/>
                  <a:gd name="T31" fmla="*/ 1042 h 1311"/>
                  <a:gd name="T32" fmla="*/ 1720 w 1973"/>
                  <a:gd name="T33" fmla="*/ 1025 h 1311"/>
                  <a:gd name="T34" fmla="*/ 1734 w 1973"/>
                  <a:gd name="T35" fmla="*/ 1000 h 1311"/>
                  <a:gd name="T36" fmla="*/ 1787 w 1973"/>
                  <a:gd name="T37" fmla="*/ 983 h 1311"/>
                  <a:gd name="T38" fmla="*/ 1838 w 1973"/>
                  <a:gd name="T39" fmla="*/ 960 h 1311"/>
                  <a:gd name="T40" fmla="*/ 1808 w 1973"/>
                  <a:gd name="T41" fmla="*/ 955 h 1311"/>
                  <a:gd name="T42" fmla="*/ 1698 w 1973"/>
                  <a:gd name="T43" fmla="*/ 995 h 1311"/>
                  <a:gd name="T44" fmla="*/ 1588 w 1973"/>
                  <a:gd name="T45" fmla="*/ 1040 h 1311"/>
                  <a:gd name="T46" fmla="*/ 1480 w 1973"/>
                  <a:gd name="T47" fmla="*/ 1087 h 1311"/>
                  <a:gd name="T48" fmla="*/ 1371 w 1973"/>
                  <a:gd name="T49" fmla="*/ 1137 h 1311"/>
                  <a:gd name="T50" fmla="*/ 1263 w 1973"/>
                  <a:gd name="T51" fmla="*/ 1188 h 1311"/>
                  <a:gd name="T52" fmla="*/ 1256 w 1973"/>
                  <a:gd name="T53" fmla="*/ 1198 h 1311"/>
                  <a:gd name="T54" fmla="*/ 1271 w 1973"/>
                  <a:gd name="T55" fmla="*/ 1207 h 1311"/>
                  <a:gd name="T56" fmla="*/ 1296 w 1973"/>
                  <a:gd name="T57" fmla="*/ 1203 h 1311"/>
                  <a:gd name="T58" fmla="*/ 1316 w 1973"/>
                  <a:gd name="T59" fmla="*/ 1194 h 1311"/>
                  <a:gd name="T60" fmla="*/ 1491 w 1973"/>
                  <a:gd name="T61" fmla="*/ 1137 h 1311"/>
                  <a:gd name="T62" fmla="*/ 1275 w 1973"/>
                  <a:gd name="T63" fmla="*/ 1287 h 1311"/>
                  <a:gd name="T64" fmla="*/ 1254 w 1973"/>
                  <a:gd name="T65" fmla="*/ 1311 h 1311"/>
                  <a:gd name="T66" fmla="*/ 1225 w 1973"/>
                  <a:gd name="T67" fmla="*/ 1298 h 1311"/>
                  <a:gd name="T68" fmla="*/ 1208 w 1973"/>
                  <a:gd name="T69" fmla="*/ 1262 h 1311"/>
                  <a:gd name="T70" fmla="*/ 1193 w 1973"/>
                  <a:gd name="T71" fmla="*/ 1203 h 1311"/>
                  <a:gd name="T72" fmla="*/ 1079 w 1973"/>
                  <a:gd name="T73" fmla="*/ 1211 h 1311"/>
                  <a:gd name="T74" fmla="*/ 958 w 1973"/>
                  <a:gd name="T75" fmla="*/ 1220 h 1311"/>
                  <a:gd name="T76" fmla="*/ 837 w 1973"/>
                  <a:gd name="T77" fmla="*/ 1224 h 1311"/>
                  <a:gd name="T78" fmla="*/ 715 w 1973"/>
                  <a:gd name="T79" fmla="*/ 1217 h 1311"/>
                  <a:gd name="T80" fmla="*/ 598 w 1973"/>
                  <a:gd name="T81" fmla="*/ 1196 h 1311"/>
                  <a:gd name="T82" fmla="*/ 471 w 1973"/>
                  <a:gd name="T83" fmla="*/ 1152 h 1311"/>
                  <a:gd name="T84" fmla="*/ 330 w 1973"/>
                  <a:gd name="T85" fmla="*/ 1087 h 1311"/>
                  <a:gd name="T86" fmla="*/ 197 w 1973"/>
                  <a:gd name="T87" fmla="*/ 1000 h 1311"/>
                  <a:gd name="T88" fmla="*/ 87 w 1973"/>
                  <a:gd name="T89" fmla="*/ 890 h 1311"/>
                  <a:gd name="T90" fmla="*/ 17 w 1973"/>
                  <a:gd name="T91" fmla="*/ 755 h 1311"/>
                  <a:gd name="T92" fmla="*/ 4 w 1973"/>
                  <a:gd name="T93" fmla="*/ 604 h 1311"/>
                  <a:gd name="T94" fmla="*/ 34 w 1973"/>
                  <a:gd name="T95" fmla="*/ 463 h 1311"/>
                  <a:gd name="T96" fmla="*/ 123 w 1973"/>
                  <a:gd name="T97" fmla="*/ 313 h 1311"/>
                  <a:gd name="T98" fmla="*/ 247 w 1973"/>
                  <a:gd name="T99" fmla="*/ 200 h 1311"/>
                  <a:gd name="T100" fmla="*/ 393 w 1973"/>
                  <a:gd name="T101" fmla="*/ 116 h 1311"/>
                  <a:gd name="T102" fmla="*/ 554 w 1973"/>
                  <a:gd name="T103" fmla="*/ 57 h 1311"/>
                  <a:gd name="T104" fmla="*/ 719 w 1973"/>
                  <a:gd name="T105" fmla="*/ 17 h 1311"/>
                  <a:gd name="T106" fmla="*/ 893 w 1973"/>
                  <a:gd name="T107" fmla="*/ 0 h 1311"/>
                  <a:gd name="T108" fmla="*/ 1066 w 1973"/>
                  <a:gd name="T109" fmla="*/ 12 h 1311"/>
                  <a:gd name="T110" fmla="*/ 1233 w 1973"/>
                  <a:gd name="T111" fmla="*/ 44 h 1311"/>
                  <a:gd name="T112" fmla="*/ 1392 w 1973"/>
                  <a:gd name="T113" fmla="*/ 101 h 1311"/>
                  <a:gd name="T114" fmla="*/ 1542 w 1973"/>
                  <a:gd name="T115" fmla="*/ 181 h 1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73" h="1311">
                    <a:moveTo>
                      <a:pt x="1635" y="245"/>
                    </a:moveTo>
                    <a:lnTo>
                      <a:pt x="1679" y="291"/>
                    </a:lnTo>
                    <a:lnTo>
                      <a:pt x="1719" y="340"/>
                    </a:lnTo>
                    <a:lnTo>
                      <a:pt x="1749" y="393"/>
                    </a:lnTo>
                    <a:lnTo>
                      <a:pt x="1776" y="448"/>
                    </a:lnTo>
                    <a:lnTo>
                      <a:pt x="1793" y="505"/>
                    </a:lnTo>
                    <a:lnTo>
                      <a:pt x="1802" y="566"/>
                    </a:lnTo>
                    <a:lnTo>
                      <a:pt x="1804" y="626"/>
                    </a:lnTo>
                    <a:lnTo>
                      <a:pt x="1796" y="691"/>
                    </a:lnTo>
                    <a:lnTo>
                      <a:pt x="1791" y="742"/>
                    </a:lnTo>
                    <a:lnTo>
                      <a:pt x="1777" y="790"/>
                    </a:lnTo>
                    <a:lnTo>
                      <a:pt x="1758" y="833"/>
                    </a:lnTo>
                    <a:lnTo>
                      <a:pt x="1743" y="879"/>
                    </a:lnTo>
                    <a:lnTo>
                      <a:pt x="1764" y="879"/>
                    </a:lnTo>
                    <a:lnTo>
                      <a:pt x="1781" y="884"/>
                    </a:lnTo>
                    <a:lnTo>
                      <a:pt x="1798" y="890"/>
                    </a:lnTo>
                    <a:lnTo>
                      <a:pt x="1815" y="898"/>
                    </a:lnTo>
                    <a:lnTo>
                      <a:pt x="1832" y="905"/>
                    </a:lnTo>
                    <a:lnTo>
                      <a:pt x="1851" y="911"/>
                    </a:lnTo>
                    <a:lnTo>
                      <a:pt x="1870" y="913"/>
                    </a:lnTo>
                    <a:lnTo>
                      <a:pt x="1893" y="911"/>
                    </a:lnTo>
                    <a:lnTo>
                      <a:pt x="1901" y="909"/>
                    </a:lnTo>
                    <a:lnTo>
                      <a:pt x="1906" y="907"/>
                    </a:lnTo>
                    <a:lnTo>
                      <a:pt x="1914" y="903"/>
                    </a:lnTo>
                    <a:lnTo>
                      <a:pt x="1922" y="900"/>
                    </a:lnTo>
                    <a:lnTo>
                      <a:pt x="1929" y="896"/>
                    </a:lnTo>
                    <a:lnTo>
                      <a:pt x="1937" y="894"/>
                    </a:lnTo>
                    <a:lnTo>
                      <a:pt x="1944" y="894"/>
                    </a:lnTo>
                    <a:lnTo>
                      <a:pt x="1954" y="898"/>
                    </a:lnTo>
                    <a:lnTo>
                      <a:pt x="1967" y="905"/>
                    </a:lnTo>
                    <a:lnTo>
                      <a:pt x="1973" y="919"/>
                    </a:lnTo>
                    <a:lnTo>
                      <a:pt x="1971" y="936"/>
                    </a:lnTo>
                    <a:lnTo>
                      <a:pt x="1969" y="951"/>
                    </a:lnTo>
                    <a:lnTo>
                      <a:pt x="1961" y="974"/>
                    </a:lnTo>
                    <a:lnTo>
                      <a:pt x="1948" y="987"/>
                    </a:lnTo>
                    <a:lnTo>
                      <a:pt x="1929" y="995"/>
                    </a:lnTo>
                    <a:lnTo>
                      <a:pt x="1908" y="1000"/>
                    </a:lnTo>
                    <a:lnTo>
                      <a:pt x="1887" y="1002"/>
                    </a:lnTo>
                    <a:lnTo>
                      <a:pt x="1865" y="1006"/>
                    </a:lnTo>
                    <a:lnTo>
                      <a:pt x="1844" y="1010"/>
                    </a:lnTo>
                    <a:lnTo>
                      <a:pt x="1825" y="1019"/>
                    </a:lnTo>
                    <a:lnTo>
                      <a:pt x="1815" y="1023"/>
                    </a:lnTo>
                    <a:lnTo>
                      <a:pt x="1804" y="1029"/>
                    </a:lnTo>
                    <a:lnTo>
                      <a:pt x="1794" y="1032"/>
                    </a:lnTo>
                    <a:lnTo>
                      <a:pt x="1783" y="1036"/>
                    </a:lnTo>
                    <a:lnTo>
                      <a:pt x="1774" y="1040"/>
                    </a:lnTo>
                    <a:lnTo>
                      <a:pt x="1762" y="1042"/>
                    </a:lnTo>
                    <a:lnTo>
                      <a:pt x="1751" y="1042"/>
                    </a:lnTo>
                    <a:lnTo>
                      <a:pt x="1739" y="1040"/>
                    </a:lnTo>
                    <a:lnTo>
                      <a:pt x="1730" y="1032"/>
                    </a:lnTo>
                    <a:lnTo>
                      <a:pt x="1720" y="1025"/>
                    </a:lnTo>
                    <a:lnTo>
                      <a:pt x="1713" y="1017"/>
                    </a:lnTo>
                    <a:lnTo>
                      <a:pt x="1717" y="1006"/>
                    </a:lnTo>
                    <a:lnTo>
                      <a:pt x="1734" y="1000"/>
                    </a:lnTo>
                    <a:lnTo>
                      <a:pt x="1751" y="995"/>
                    </a:lnTo>
                    <a:lnTo>
                      <a:pt x="1770" y="989"/>
                    </a:lnTo>
                    <a:lnTo>
                      <a:pt x="1787" y="983"/>
                    </a:lnTo>
                    <a:lnTo>
                      <a:pt x="1804" y="977"/>
                    </a:lnTo>
                    <a:lnTo>
                      <a:pt x="1821" y="970"/>
                    </a:lnTo>
                    <a:lnTo>
                      <a:pt x="1838" y="960"/>
                    </a:lnTo>
                    <a:lnTo>
                      <a:pt x="1855" y="951"/>
                    </a:lnTo>
                    <a:lnTo>
                      <a:pt x="1846" y="941"/>
                    </a:lnTo>
                    <a:lnTo>
                      <a:pt x="1808" y="955"/>
                    </a:lnTo>
                    <a:lnTo>
                      <a:pt x="1772" y="966"/>
                    </a:lnTo>
                    <a:lnTo>
                      <a:pt x="1734" y="981"/>
                    </a:lnTo>
                    <a:lnTo>
                      <a:pt x="1698" y="995"/>
                    </a:lnTo>
                    <a:lnTo>
                      <a:pt x="1662" y="1010"/>
                    </a:lnTo>
                    <a:lnTo>
                      <a:pt x="1624" y="1025"/>
                    </a:lnTo>
                    <a:lnTo>
                      <a:pt x="1588" y="1040"/>
                    </a:lnTo>
                    <a:lnTo>
                      <a:pt x="1552" y="1055"/>
                    </a:lnTo>
                    <a:lnTo>
                      <a:pt x="1516" y="1072"/>
                    </a:lnTo>
                    <a:lnTo>
                      <a:pt x="1480" y="1087"/>
                    </a:lnTo>
                    <a:lnTo>
                      <a:pt x="1444" y="1105"/>
                    </a:lnTo>
                    <a:lnTo>
                      <a:pt x="1408" y="1122"/>
                    </a:lnTo>
                    <a:lnTo>
                      <a:pt x="1371" y="1137"/>
                    </a:lnTo>
                    <a:lnTo>
                      <a:pt x="1335" y="1154"/>
                    </a:lnTo>
                    <a:lnTo>
                      <a:pt x="1299" y="1171"/>
                    </a:lnTo>
                    <a:lnTo>
                      <a:pt x="1263" y="1188"/>
                    </a:lnTo>
                    <a:lnTo>
                      <a:pt x="1261" y="1192"/>
                    </a:lnTo>
                    <a:lnTo>
                      <a:pt x="1258" y="1196"/>
                    </a:lnTo>
                    <a:lnTo>
                      <a:pt x="1256" y="1198"/>
                    </a:lnTo>
                    <a:lnTo>
                      <a:pt x="1256" y="1203"/>
                    </a:lnTo>
                    <a:lnTo>
                      <a:pt x="1263" y="1207"/>
                    </a:lnTo>
                    <a:lnTo>
                      <a:pt x="1271" y="1207"/>
                    </a:lnTo>
                    <a:lnTo>
                      <a:pt x="1279" y="1207"/>
                    </a:lnTo>
                    <a:lnTo>
                      <a:pt x="1286" y="1207"/>
                    </a:lnTo>
                    <a:lnTo>
                      <a:pt x="1296" y="1203"/>
                    </a:lnTo>
                    <a:lnTo>
                      <a:pt x="1303" y="1201"/>
                    </a:lnTo>
                    <a:lnTo>
                      <a:pt x="1309" y="1198"/>
                    </a:lnTo>
                    <a:lnTo>
                      <a:pt x="1316" y="1194"/>
                    </a:lnTo>
                    <a:lnTo>
                      <a:pt x="1485" y="1110"/>
                    </a:lnTo>
                    <a:lnTo>
                      <a:pt x="1485" y="1124"/>
                    </a:lnTo>
                    <a:lnTo>
                      <a:pt x="1491" y="1137"/>
                    </a:lnTo>
                    <a:lnTo>
                      <a:pt x="1497" y="1148"/>
                    </a:lnTo>
                    <a:lnTo>
                      <a:pt x="1500" y="1160"/>
                    </a:lnTo>
                    <a:lnTo>
                      <a:pt x="1275" y="1287"/>
                    </a:lnTo>
                    <a:lnTo>
                      <a:pt x="1271" y="1298"/>
                    </a:lnTo>
                    <a:lnTo>
                      <a:pt x="1263" y="1308"/>
                    </a:lnTo>
                    <a:lnTo>
                      <a:pt x="1254" y="1311"/>
                    </a:lnTo>
                    <a:lnTo>
                      <a:pt x="1241" y="1308"/>
                    </a:lnTo>
                    <a:lnTo>
                      <a:pt x="1233" y="1304"/>
                    </a:lnTo>
                    <a:lnTo>
                      <a:pt x="1225" y="1298"/>
                    </a:lnTo>
                    <a:lnTo>
                      <a:pt x="1220" y="1292"/>
                    </a:lnTo>
                    <a:lnTo>
                      <a:pt x="1212" y="1283"/>
                    </a:lnTo>
                    <a:lnTo>
                      <a:pt x="1208" y="1262"/>
                    </a:lnTo>
                    <a:lnTo>
                      <a:pt x="1210" y="1239"/>
                    </a:lnTo>
                    <a:lnTo>
                      <a:pt x="1208" y="1220"/>
                    </a:lnTo>
                    <a:lnTo>
                      <a:pt x="1193" y="1203"/>
                    </a:lnTo>
                    <a:lnTo>
                      <a:pt x="1155" y="1205"/>
                    </a:lnTo>
                    <a:lnTo>
                      <a:pt x="1117" y="1209"/>
                    </a:lnTo>
                    <a:lnTo>
                      <a:pt x="1079" y="1211"/>
                    </a:lnTo>
                    <a:lnTo>
                      <a:pt x="1040" y="1215"/>
                    </a:lnTo>
                    <a:lnTo>
                      <a:pt x="1000" y="1217"/>
                    </a:lnTo>
                    <a:lnTo>
                      <a:pt x="958" y="1220"/>
                    </a:lnTo>
                    <a:lnTo>
                      <a:pt x="918" y="1222"/>
                    </a:lnTo>
                    <a:lnTo>
                      <a:pt x="876" y="1222"/>
                    </a:lnTo>
                    <a:lnTo>
                      <a:pt x="837" y="1224"/>
                    </a:lnTo>
                    <a:lnTo>
                      <a:pt x="795" y="1222"/>
                    </a:lnTo>
                    <a:lnTo>
                      <a:pt x="755" y="1220"/>
                    </a:lnTo>
                    <a:lnTo>
                      <a:pt x="715" y="1217"/>
                    </a:lnTo>
                    <a:lnTo>
                      <a:pt x="675" y="1211"/>
                    </a:lnTo>
                    <a:lnTo>
                      <a:pt x="636" y="1205"/>
                    </a:lnTo>
                    <a:lnTo>
                      <a:pt x="598" y="1196"/>
                    </a:lnTo>
                    <a:lnTo>
                      <a:pt x="562" y="1184"/>
                    </a:lnTo>
                    <a:lnTo>
                      <a:pt x="516" y="1169"/>
                    </a:lnTo>
                    <a:lnTo>
                      <a:pt x="471" y="1152"/>
                    </a:lnTo>
                    <a:lnTo>
                      <a:pt x="423" y="1133"/>
                    </a:lnTo>
                    <a:lnTo>
                      <a:pt x="378" y="1110"/>
                    </a:lnTo>
                    <a:lnTo>
                      <a:pt x="330" y="1087"/>
                    </a:lnTo>
                    <a:lnTo>
                      <a:pt x="285" y="1061"/>
                    </a:lnTo>
                    <a:lnTo>
                      <a:pt x="239" y="1031"/>
                    </a:lnTo>
                    <a:lnTo>
                      <a:pt x="197" y="1000"/>
                    </a:lnTo>
                    <a:lnTo>
                      <a:pt x="158" y="966"/>
                    </a:lnTo>
                    <a:lnTo>
                      <a:pt x="120" y="930"/>
                    </a:lnTo>
                    <a:lnTo>
                      <a:pt x="87" y="890"/>
                    </a:lnTo>
                    <a:lnTo>
                      <a:pt x="59" y="848"/>
                    </a:lnTo>
                    <a:lnTo>
                      <a:pt x="36" y="803"/>
                    </a:lnTo>
                    <a:lnTo>
                      <a:pt x="17" y="755"/>
                    </a:lnTo>
                    <a:lnTo>
                      <a:pt x="6" y="704"/>
                    </a:lnTo>
                    <a:lnTo>
                      <a:pt x="0" y="651"/>
                    </a:lnTo>
                    <a:lnTo>
                      <a:pt x="4" y="604"/>
                    </a:lnTo>
                    <a:lnTo>
                      <a:pt x="10" y="556"/>
                    </a:lnTo>
                    <a:lnTo>
                      <a:pt x="19" y="509"/>
                    </a:lnTo>
                    <a:lnTo>
                      <a:pt x="34" y="463"/>
                    </a:lnTo>
                    <a:lnTo>
                      <a:pt x="59" y="410"/>
                    </a:lnTo>
                    <a:lnTo>
                      <a:pt x="89" y="359"/>
                    </a:lnTo>
                    <a:lnTo>
                      <a:pt x="123" y="313"/>
                    </a:lnTo>
                    <a:lnTo>
                      <a:pt x="161" y="272"/>
                    </a:lnTo>
                    <a:lnTo>
                      <a:pt x="201" y="236"/>
                    </a:lnTo>
                    <a:lnTo>
                      <a:pt x="247" y="200"/>
                    </a:lnTo>
                    <a:lnTo>
                      <a:pt x="292" y="169"/>
                    </a:lnTo>
                    <a:lnTo>
                      <a:pt x="342" y="141"/>
                    </a:lnTo>
                    <a:lnTo>
                      <a:pt x="393" y="116"/>
                    </a:lnTo>
                    <a:lnTo>
                      <a:pt x="446" y="95"/>
                    </a:lnTo>
                    <a:lnTo>
                      <a:pt x="499" y="74"/>
                    </a:lnTo>
                    <a:lnTo>
                      <a:pt x="554" y="57"/>
                    </a:lnTo>
                    <a:lnTo>
                      <a:pt x="609" y="42"/>
                    </a:lnTo>
                    <a:lnTo>
                      <a:pt x="664" y="29"/>
                    </a:lnTo>
                    <a:lnTo>
                      <a:pt x="719" y="17"/>
                    </a:lnTo>
                    <a:lnTo>
                      <a:pt x="774" y="8"/>
                    </a:lnTo>
                    <a:lnTo>
                      <a:pt x="835" y="4"/>
                    </a:lnTo>
                    <a:lnTo>
                      <a:pt x="893" y="0"/>
                    </a:lnTo>
                    <a:lnTo>
                      <a:pt x="952" y="2"/>
                    </a:lnTo>
                    <a:lnTo>
                      <a:pt x="1009" y="6"/>
                    </a:lnTo>
                    <a:lnTo>
                      <a:pt x="1066" y="12"/>
                    </a:lnTo>
                    <a:lnTo>
                      <a:pt x="1123" y="19"/>
                    </a:lnTo>
                    <a:lnTo>
                      <a:pt x="1178" y="31"/>
                    </a:lnTo>
                    <a:lnTo>
                      <a:pt x="1233" y="44"/>
                    </a:lnTo>
                    <a:lnTo>
                      <a:pt x="1288" y="61"/>
                    </a:lnTo>
                    <a:lnTo>
                      <a:pt x="1341" y="80"/>
                    </a:lnTo>
                    <a:lnTo>
                      <a:pt x="1392" y="101"/>
                    </a:lnTo>
                    <a:lnTo>
                      <a:pt x="1444" y="126"/>
                    </a:lnTo>
                    <a:lnTo>
                      <a:pt x="1493" y="152"/>
                    </a:lnTo>
                    <a:lnTo>
                      <a:pt x="1542" y="181"/>
                    </a:lnTo>
                    <a:lnTo>
                      <a:pt x="1590" y="211"/>
                    </a:lnTo>
                    <a:lnTo>
                      <a:pt x="1635" y="245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9"/>
              <p:cNvSpPr>
                <a:spLocks/>
              </p:cNvSpPr>
              <p:nvPr/>
            </p:nvSpPr>
            <p:spPr bwMode="auto">
              <a:xfrm>
                <a:off x="931863" y="1851025"/>
                <a:ext cx="1309688" cy="877888"/>
              </a:xfrm>
              <a:custGeom>
                <a:avLst/>
                <a:gdLst>
                  <a:gd name="T0" fmla="*/ 1621 w 1650"/>
                  <a:gd name="T1" fmla="*/ 699 h 1107"/>
                  <a:gd name="T2" fmla="*/ 1521 w 1650"/>
                  <a:gd name="T3" fmla="*/ 649 h 1107"/>
                  <a:gd name="T4" fmla="*/ 1574 w 1650"/>
                  <a:gd name="T5" fmla="*/ 568 h 1107"/>
                  <a:gd name="T6" fmla="*/ 1614 w 1650"/>
                  <a:gd name="T7" fmla="*/ 505 h 1107"/>
                  <a:gd name="T8" fmla="*/ 1578 w 1650"/>
                  <a:gd name="T9" fmla="*/ 414 h 1107"/>
                  <a:gd name="T10" fmla="*/ 1451 w 1650"/>
                  <a:gd name="T11" fmla="*/ 416 h 1107"/>
                  <a:gd name="T12" fmla="*/ 1314 w 1650"/>
                  <a:gd name="T13" fmla="*/ 401 h 1107"/>
                  <a:gd name="T14" fmla="*/ 1267 w 1650"/>
                  <a:gd name="T15" fmla="*/ 408 h 1107"/>
                  <a:gd name="T16" fmla="*/ 1432 w 1650"/>
                  <a:gd name="T17" fmla="*/ 276 h 1107"/>
                  <a:gd name="T18" fmla="*/ 1024 w 1650"/>
                  <a:gd name="T19" fmla="*/ 422 h 1107"/>
                  <a:gd name="T20" fmla="*/ 1375 w 1650"/>
                  <a:gd name="T21" fmla="*/ 266 h 1107"/>
                  <a:gd name="T22" fmla="*/ 1174 w 1650"/>
                  <a:gd name="T23" fmla="*/ 287 h 1107"/>
                  <a:gd name="T24" fmla="*/ 1011 w 1650"/>
                  <a:gd name="T25" fmla="*/ 333 h 1107"/>
                  <a:gd name="T26" fmla="*/ 1325 w 1650"/>
                  <a:gd name="T27" fmla="*/ 175 h 1107"/>
                  <a:gd name="T28" fmla="*/ 1062 w 1650"/>
                  <a:gd name="T29" fmla="*/ 241 h 1107"/>
                  <a:gd name="T30" fmla="*/ 1111 w 1650"/>
                  <a:gd name="T31" fmla="*/ 207 h 1107"/>
                  <a:gd name="T32" fmla="*/ 1143 w 1650"/>
                  <a:gd name="T33" fmla="*/ 148 h 1107"/>
                  <a:gd name="T34" fmla="*/ 901 w 1650"/>
                  <a:gd name="T35" fmla="*/ 221 h 1107"/>
                  <a:gd name="T36" fmla="*/ 1181 w 1650"/>
                  <a:gd name="T37" fmla="*/ 105 h 1107"/>
                  <a:gd name="T38" fmla="*/ 872 w 1650"/>
                  <a:gd name="T39" fmla="*/ 141 h 1107"/>
                  <a:gd name="T40" fmla="*/ 866 w 1650"/>
                  <a:gd name="T41" fmla="*/ 73 h 1107"/>
                  <a:gd name="T42" fmla="*/ 707 w 1650"/>
                  <a:gd name="T43" fmla="*/ 46 h 1107"/>
                  <a:gd name="T44" fmla="*/ 244 w 1650"/>
                  <a:gd name="T45" fmla="*/ 202 h 1107"/>
                  <a:gd name="T46" fmla="*/ 369 w 1650"/>
                  <a:gd name="T47" fmla="*/ 190 h 1107"/>
                  <a:gd name="T48" fmla="*/ 398 w 1650"/>
                  <a:gd name="T49" fmla="*/ 361 h 1107"/>
                  <a:gd name="T50" fmla="*/ 675 w 1650"/>
                  <a:gd name="T51" fmla="*/ 482 h 1107"/>
                  <a:gd name="T52" fmla="*/ 383 w 1650"/>
                  <a:gd name="T53" fmla="*/ 479 h 1107"/>
                  <a:gd name="T54" fmla="*/ 41 w 1650"/>
                  <a:gd name="T55" fmla="*/ 642 h 1107"/>
                  <a:gd name="T56" fmla="*/ 333 w 1650"/>
                  <a:gd name="T57" fmla="*/ 564 h 1107"/>
                  <a:gd name="T58" fmla="*/ 157 w 1650"/>
                  <a:gd name="T59" fmla="*/ 665 h 1107"/>
                  <a:gd name="T60" fmla="*/ 176 w 1650"/>
                  <a:gd name="T61" fmla="*/ 708 h 1107"/>
                  <a:gd name="T62" fmla="*/ 618 w 1650"/>
                  <a:gd name="T63" fmla="*/ 518 h 1107"/>
                  <a:gd name="T64" fmla="*/ 182 w 1650"/>
                  <a:gd name="T65" fmla="*/ 797 h 1107"/>
                  <a:gd name="T66" fmla="*/ 608 w 1650"/>
                  <a:gd name="T67" fmla="*/ 617 h 1107"/>
                  <a:gd name="T68" fmla="*/ 256 w 1650"/>
                  <a:gd name="T69" fmla="*/ 795 h 1107"/>
                  <a:gd name="T70" fmla="*/ 280 w 1650"/>
                  <a:gd name="T71" fmla="*/ 839 h 1107"/>
                  <a:gd name="T72" fmla="*/ 736 w 1650"/>
                  <a:gd name="T73" fmla="*/ 661 h 1107"/>
                  <a:gd name="T74" fmla="*/ 468 w 1650"/>
                  <a:gd name="T75" fmla="*/ 790 h 1107"/>
                  <a:gd name="T76" fmla="*/ 244 w 1650"/>
                  <a:gd name="T77" fmla="*/ 898 h 1107"/>
                  <a:gd name="T78" fmla="*/ 849 w 1650"/>
                  <a:gd name="T79" fmla="*/ 714 h 1107"/>
                  <a:gd name="T80" fmla="*/ 696 w 1650"/>
                  <a:gd name="T81" fmla="*/ 788 h 1107"/>
                  <a:gd name="T82" fmla="*/ 413 w 1650"/>
                  <a:gd name="T83" fmla="*/ 919 h 1107"/>
                  <a:gd name="T84" fmla="*/ 434 w 1650"/>
                  <a:gd name="T85" fmla="*/ 972 h 1107"/>
                  <a:gd name="T86" fmla="*/ 794 w 1650"/>
                  <a:gd name="T87" fmla="*/ 830 h 1107"/>
                  <a:gd name="T88" fmla="*/ 1155 w 1650"/>
                  <a:gd name="T89" fmla="*/ 702 h 1107"/>
                  <a:gd name="T90" fmla="*/ 813 w 1650"/>
                  <a:gd name="T91" fmla="*/ 835 h 1107"/>
                  <a:gd name="T92" fmla="*/ 504 w 1650"/>
                  <a:gd name="T93" fmla="*/ 976 h 1107"/>
                  <a:gd name="T94" fmla="*/ 639 w 1650"/>
                  <a:gd name="T95" fmla="*/ 983 h 1107"/>
                  <a:gd name="T96" fmla="*/ 1064 w 1650"/>
                  <a:gd name="T97" fmla="*/ 813 h 1107"/>
                  <a:gd name="T98" fmla="*/ 938 w 1650"/>
                  <a:gd name="T99" fmla="*/ 879 h 1107"/>
                  <a:gd name="T100" fmla="*/ 603 w 1650"/>
                  <a:gd name="T101" fmla="*/ 1052 h 1107"/>
                  <a:gd name="T102" fmla="*/ 1189 w 1650"/>
                  <a:gd name="T103" fmla="*/ 864 h 1107"/>
                  <a:gd name="T104" fmla="*/ 846 w 1650"/>
                  <a:gd name="T105" fmla="*/ 1027 h 1107"/>
                  <a:gd name="T106" fmla="*/ 986 w 1650"/>
                  <a:gd name="T107" fmla="*/ 1038 h 1107"/>
                  <a:gd name="T108" fmla="*/ 1405 w 1650"/>
                  <a:gd name="T109" fmla="*/ 888 h 1107"/>
                  <a:gd name="T110" fmla="*/ 993 w 1650"/>
                  <a:gd name="T111" fmla="*/ 1061 h 1107"/>
                  <a:gd name="T112" fmla="*/ 880 w 1650"/>
                  <a:gd name="T113" fmla="*/ 1107 h 1107"/>
                  <a:gd name="T114" fmla="*/ 468 w 1650"/>
                  <a:gd name="T115" fmla="*/ 1042 h 1107"/>
                  <a:gd name="T116" fmla="*/ 125 w 1650"/>
                  <a:gd name="T117" fmla="*/ 839 h 1107"/>
                  <a:gd name="T118" fmla="*/ 41 w 1650"/>
                  <a:gd name="T119" fmla="*/ 388 h 1107"/>
                  <a:gd name="T120" fmla="*/ 736 w 1650"/>
                  <a:gd name="T121" fmla="*/ 0 h 1107"/>
                  <a:gd name="T122" fmla="*/ 1496 w 1650"/>
                  <a:gd name="T123" fmla="*/ 24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50" h="1107">
                    <a:moveTo>
                      <a:pt x="1536" y="281"/>
                    </a:moveTo>
                    <a:lnTo>
                      <a:pt x="1561" y="306"/>
                    </a:lnTo>
                    <a:lnTo>
                      <a:pt x="1581" y="334"/>
                    </a:lnTo>
                    <a:lnTo>
                      <a:pt x="1600" y="361"/>
                    </a:lnTo>
                    <a:lnTo>
                      <a:pt x="1616" y="391"/>
                    </a:lnTo>
                    <a:lnTo>
                      <a:pt x="1629" y="422"/>
                    </a:lnTo>
                    <a:lnTo>
                      <a:pt x="1638" y="452"/>
                    </a:lnTo>
                    <a:lnTo>
                      <a:pt x="1646" y="484"/>
                    </a:lnTo>
                    <a:lnTo>
                      <a:pt x="1650" y="518"/>
                    </a:lnTo>
                    <a:lnTo>
                      <a:pt x="1648" y="560"/>
                    </a:lnTo>
                    <a:lnTo>
                      <a:pt x="1644" y="604"/>
                    </a:lnTo>
                    <a:lnTo>
                      <a:pt x="1638" y="647"/>
                    </a:lnTo>
                    <a:lnTo>
                      <a:pt x="1629" y="687"/>
                    </a:lnTo>
                    <a:lnTo>
                      <a:pt x="1623" y="693"/>
                    </a:lnTo>
                    <a:lnTo>
                      <a:pt x="1621" y="699"/>
                    </a:lnTo>
                    <a:lnTo>
                      <a:pt x="1618" y="704"/>
                    </a:lnTo>
                    <a:lnTo>
                      <a:pt x="1610" y="706"/>
                    </a:lnTo>
                    <a:lnTo>
                      <a:pt x="1614" y="687"/>
                    </a:lnTo>
                    <a:lnTo>
                      <a:pt x="1618" y="666"/>
                    </a:lnTo>
                    <a:lnTo>
                      <a:pt x="1619" y="644"/>
                    </a:lnTo>
                    <a:lnTo>
                      <a:pt x="1619" y="623"/>
                    </a:lnTo>
                    <a:lnTo>
                      <a:pt x="1606" y="628"/>
                    </a:lnTo>
                    <a:lnTo>
                      <a:pt x="1595" y="632"/>
                    </a:lnTo>
                    <a:lnTo>
                      <a:pt x="1581" y="640"/>
                    </a:lnTo>
                    <a:lnTo>
                      <a:pt x="1570" y="646"/>
                    </a:lnTo>
                    <a:lnTo>
                      <a:pt x="1559" y="649"/>
                    </a:lnTo>
                    <a:lnTo>
                      <a:pt x="1545" y="653"/>
                    </a:lnTo>
                    <a:lnTo>
                      <a:pt x="1534" y="657"/>
                    </a:lnTo>
                    <a:lnTo>
                      <a:pt x="1521" y="657"/>
                    </a:lnTo>
                    <a:lnTo>
                      <a:pt x="1521" y="649"/>
                    </a:lnTo>
                    <a:lnTo>
                      <a:pt x="1534" y="642"/>
                    </a:lnTo>
                    <a:lnTo>
                      <a:pt x="1549" y="636"/>
                    </a:lnTo>
                    <a:lnTo>
                      <a:pt x="1563" y="628"/>
                    </a:lnTo>
                    <a:lnTo>
                      <a:pt x="1576" y="621"/>
                    </a:lnTo>
                    <a:lnTo>
                      <a:pt x="1591" y="615"/>
                    </a:lnTo>
                    <a:lnTo>
                      <a:pt x="1604" y="608"/>
                    </a:lnTo>
                    <a:lnTo>
                      <a:pt x="1616" y="600"/>
                    </a:lnTo>
                    <a:lnTo>
                      <a:pt x="1629" y="592"/>
                    </a:lnTo>
                    <a:lnTo>
                      <a:pt x="1629" y="581"/>
                    </a:lnTo>
                    <a:lnTo>
                      <a:pt x="1629" y="572"/>
                    </a:lnTo>
                    <a:lnTo>
                      <a:pt x="1627" y="560"/>
                    </a:lnTo>
                    <a:lnTo>
                      <a:pt x="1621" y="553"/>
                    </a:lnTo>
                    <a:lnTo>
                      <a:pt x="1604" y="556"/>
                    </a:lnTo>
                    <a:lnTo>
                      <a:pt x="1589" y="562"/>
                    </a:lnTo>
                    <a:lnTo>
                      <a:pt x="1574" y="568"/>
                    </a:lnTo>
                    <a:lnTo>
                      <a:pt x="1559" y="575"/>
                    </a:lnTo>
                    <a:lnTo>
                      <a:pt x="1542" y="581"/>
                    </a:lnTo>
                    <a:lnTo>
                      <a:pt x="1526" y="589"/>
                    </a:lnTo>
                    <a:lnTo>
                      <a:pt x="1511" y="592"/>
                    </a:lnTo>
                    <a:lnTo>
                      <a:pt x="1496" y="596"/>
                    </a:lnTo>
                    <a:lnTo>
                      <a:pt x="1496" y="587"/>
                    </a:lnTo>
                    <a:lnTo>
                      <a:pt x="1511" y="579"/>
                    </a:lnTo>
                    <a:lnTo>
                      <a:pt x="1526" y="570"/>
                    </a:lnTo>
                    <a:lnTo>
                      <a:pt x="1542" y="562"/>
                    </a:lnTo>
                    <a:lnTo>
                      <a:pt x="1559" y="554"/>
                    </a:lnTo>
                    <a:lnTo>
                      <a:pt x="1574" y="545"/>
                    </a:lnTo>
                    <a:lnTo>
                      <a:pt x="1589" y="537"/>
                    </a:lnTo>
                    <a:lnTo>
                      <a:pt x="1604" y="528"/>
                    </a:lnTo>
                    <a:lnTo>
                      <a:pt x="1618" y="518"/>
                    </a:lnTo>
                    <a:lnTo>
                      <a:pt x="1614" y="505"/>
                    </a:lnTo>
                    <a:lnTo>
                      <a:pt x="1612" y="490"/>
                    </a:lnTo>
                    <a:lnTo>
                      <a:pt x="1608" y="477"/>
                    </a:lnTo>
                    <a:lnTo>
                      <a:pt x="1599" y="467"/>
                    </a:lnTo>
                    <a:lnTo>
                      <a:pt x="1356" y="562"/>
                    </a:lnTo>
                    <a:lnTo>
                      <a:pt x="1380" y="543"/>
                    </a:lnTo>
                    <a:lnTo>
                      <a:pt x="1405" y="528"/>
                    </a:lnTo>
                    <a:lnTo>
                      <a:pt x="1432" y="515"/>
                    </a:lnTo>
                    <a:lnTo>
                      <a:pt x="1460" y="501"/>
                    </a:lnTo>
                    <a:lnTo>
                      <a:pt x="1490" y="488"/>
                    </a:lnTo>
                    <a:lnTo>
                      <a:pt x="1519" y="477"/>
                    </a:lnTo>
                    <a:lnTo>
                      <a:pt x="1547" y="465"/>
                    </a:lnTo>
                    <a:lnTo>
                      <a:pt x="1576" y="452"/>
                    </a:lnTo>
                    <a:lnTo>
                      <a:pt x="1587" y="441"/>
                    </a:lnTo>
                    <a:lnTo>
                      <a:pt x="1585" y="427"/>
                    </a:lnTo>
                    <a:lnTo>
                      <a:pt x="1578" y="414"/>
                    </a:lnTo>
                    <a:lnTo>
                      <a:pt x="1572" y="403"/>
                    </a:lnTo>
                    <a:lnTo>
                      <a:pt x="1561" y="391"/>
                    </a:lnTo>
                    <a:lnTo>
                      <a:pt x="1528" y="405"/>
                    </a:lnTo>
                    <a:lnTo>
                      <a:pt x="1496" y="418"/>
                    </a:lnTo>
                    <a:lnTo>
                      <a:pt x="1464" y="429"/>
                    </a:lnTo>
                    <a:lnTo>
                      <a:pt x="1432" y="441"/>
                    </a:lnTo>
                    <a:lnTo>
                      <a:pt x="1399" y="452"/>
                    </a:lnTo>
                    <a:lnTo>
                      <a:pt x="1367" y="465"/>
                    </a:lnTo>
                    <a:lnTo>
                      <a:pt x="1335" y="477"/>
                    </a:lnTo>
                    <a:lnTo>
                      <a:pt x="1305" y="488"/>
                    </a:lnTo>
                    <a:lnTo>
                      <a:pt x="1333" y="471"/>
                    </a:lnTo>
                    <a:lnTo>
                      <a:pt x="1361" y="458"/>
                    </a:lnTo>
                    <a:lnTo>
                      <a:pt x="1390" y="443"/>
                    </a:lnTo>
                    <a:lnTo>
                      <a:pt x="1420" y="429"/>
                    </a:lnTo>
                    <a:lnTo>
                      <a:pt x="1451" y="416"/>
                    </a:lnTo>
                    <a:lnTo>
                      <a:pt x="1481" y="403"/>
                    </a:lnTo>
                    <a:lnTo>
                      <a:pt x="1509" y="389"/>
                    </a:lnTo>
                    <a:lnTo>
                      <a:pt x="1540" y="374"/>
                    </a:lnTo>
                    <a:lnTo>
                      <a:pt x="1540" y="361"/>
                    </a:lnTo>
                    <a:lnTo>
                      <a:pt x="1534" y="350"/>
                    </a:lnTo>
                    <a:lnTo>
                      <a:pt x="1523" y="340"/>
                    </a:lnTo>
                    <a:lnTo>
                      <a:pt x="1511" y="334"/>
                    </a:lnTo>
                    <a:lnTo>
                      <a:pt x="1487" y="342"/>
                    </a:lnTo>
                    <a:lnTo>
                      <a:pt x="1462" y="350"/>
                    </a:lnTo>
                    <a:lnTo>
                      <a:pt x="1437" y="357"/>
                    </a:lnTo>
                    <a:lnTo>
                      <a:pt x="1413" y="365"/>
                    </a:lnTo>
                    <a:lnTo>
                      <a:pt x="1388" y="374"/>
                    </a:lnTo>
                    <a:lnTo>
                      <a:pt x="1363" y="384"/>
                    </a:lnTo>
                    <a:lnTo>
                      <a:pt x="1339" y="391"/>
                    </a:lnTo>
                    <a:lnTo>
                      <a:pt x="1314" y="401"/>
                    </a:lnTo>
                    <a:lnTo>
                      <a:pt x="1289" y="410"/>
                    </a:lnTo>
                    <a:lnTo>
                      <a:pt x="1265" y="420"/>
                    </a:lnTo>
                    <a:lnTo>
                      <a:pt x="1240" y="429"/>
                    </a:lnTo>
                    <a:lnTo>
                      <a:pt x="1215" y="439"/>
                    </a:lnTo>
                    <a:lnTo>
                      <a:pt x="1191" y="448"/>
                    </a:lnTo>
                    <a:lnTo>
                      <a:pt x="1166" y="456"/>
                    </a:lnTo>
                    <a:lnTo>
                      <a:pt x="1141" y="465"/>
                    </a:lnTo>
                    <a:lnTo>
                      <a:pt x="1117" y="473"/>
                    </a:lnTo>
                    <a:lnTo>
                      <a:pt x="1132" y="456"/>
                    </a:lnTo>
                    <a:lnTo>
                      <a:pt x="1155" y="448"/>
                    </a:lnTo>
                    <a:lnTo>
                      <a:pt x="1177" y="441"/>
                    </a:lnTo>
                    <a:lnTo>
                      <a:pt x="1200" y="433"/>
                    </a:lnTo>
                    <a:lnTo>
                      <a:pt x="1223" y="425"/>
                    </a:lnTo>
                    <a:lnTo>
                      <a:pt x="1244" y="416"/>
                    </a:lnTo>
                    <a:lnTo>
                      <a:pt x="1267" y="408"/>
                    </a:lnTo>
                    <a:lnTo>
                      <a:pt x="1289" y="399"/>
                    </a:lnTo>
                    <a:lnTo>
                      <a:pt x="1312" y="389"/>
                    </a:lnTo>
                    <a:lnTo>
                      <a:pt x="1333" y="382"/>
                    </a:lnTo>
                    <a:lnTo>
                      <a:pt x="1356" y="372"/>
                    </a:lnTo>
                    <a:lnTo>
                      <a:pt x="1377" y="363"/>
                    </a:lnTo>
                    <a:lnTo>
                      <a:pt x="1399" y="353"/>
                    </a:lnTo>
                    <a:lnTo>
                      <a:pt x="1422" y="344"/>
                    </a:lnTo>
                    <a:lnTo>
                      <a:pt x="1443" y="333"/>
                    </a:lnTo>
                    <a:lnTo>
                      <a:pt x="1466" y="323"/>
                    </a:lnTo>
                    <a:lnTo>
                      <a:pt x="1487" y="314"/>
                    </a:lnTo>
                    <a:lnTo>
                      <a:pt x="1485" y="300"/>
                    </a:lnTo>
                    <a:lnTo>
                      <a:pt x="1479" y="289"/>
                    </a:lnTo>
                    <a:lnTo>
                      <a:pt x="1470" y="279"/>
                    </a:lnTo>
                    <a:lnTo>
                      <a:pt x="1460" y="268"/>
                    </a:lnTo>
                    <a:lnTo>
                      <a:pt x="1432" y="276"/>
                    </a:lnTo>
                    <a:lnTo>
                      <a:pt x="1405" y="285"/>
                    </a:lnTo>
                    <a:lnTo>
                      <a:pt x="1377" y="293"/>
                    </a:lnTo>
                    <a:lnTo>
                      <a:pt x="1348" y="302"/>
                    </a:lnTo>
                    <a:lnTo>
                      <a:pt x="1322" y="312"/>
                    </a:lnTo>
                    <a:lnTo>
                      <a:pt x="1295" y="321"/>
                    </a:lnTo>
                    <a:lnTo>
                      <a:pt x="1267" y="331"/>
                    </a:lnTo>
                    <a:lnTo>
                      <a:pt x="1240" y="340"/>
                    </a:lnTo>
                    <a:lnTo>
                      <a:pt x="1214" y="350"/>
                    </a:lnTo>
                    <a:lnTo>
                      <a:pt x="1185" y="359"/>
                    </a:lnTo>
                    <a:lnTo>
                      <a:pt x="1159" y="370"/>
                    </a:lnTo>
                    <a:lnTo>
                      <a:pt x="1132" y="380"/>
                    </a:lnTo>
                    <a:lnTo>
                      <a:pt x="1105" y="391"/>
                    </a:lnTo>
                    <a:lnTo>
                      <a:pt x="1077" y="401"/>
                    </a:lnTo>
                    <a:lnTo>
                      <a:pt x="1050" y="412"/>
                    </a:lnTo>
                    <a:lnTo>
                      <a:pt x="1024" y="422"/>
                    </a:lnTo>
                    <a:lnTo>
                      <a:pt x="1041" y="405"/>
                    </a:lnTo>
                    <a:lnTo>
                      <a:pt x="1066" y="395"/>
                    </a:lnTo>
                    <a:lnTo>
                      <a:pt x="1088" y="386"/>
                    </a:lnTo>
                    <a:lnTo>
                      <a:pt x="1113" y="376"/>
                    </a:lnTo>
                    <a:lnTo>
                      <a:pt x="1136" y="367"/>
                    </a:lnTo>
                    <a:lnTo>
                      <a:pt x="1160" y="355"/>
                    </a:lnTo>
                    <a:lnTo>
                      <a:pt x="1183" y="346"/>
                    </a:lnTo>
                    <a:lnTo>
                      <a:pt x="1208" y="336"/>
                    </a:lnTo>
                    <a:lnTo>
                      <a:pt x="1232" y="327"/>
                    </a:lnTo>
                    <a:lnTo>
                      <a:pt x="1255" y="315"/>
                    </a:lnTo>
                    <a:lnTo>
                      <a:pt x="1280" y="306"/>
                    </a:lnTo>
                    <a:lnTo>
                      <a:pt x="1303" y="296"/>
                    </a:lnTo>
                    <a:lnTo>
                      <a:pt x="1327" y="287"/>
                    </a:lnTo>
                    <a:lnTo>
                      <a:pt x="1350" y="276"/>
                    </a:lnTo>
                    <a:lnTo>
                      <a:pt x="1375" y="266"/>
                    </a:lnTo>
                    <a:lnTo>
                      <a:pt x="1397" y="255"/>
                    </a:lnTo>
                    <a:lnTo>
                      <a:pt x="1422" y="245"/>
                    </a:lnTo>
                    <a:lnTo>
                      <a:pt x="1411" y="222"/>
                    </a:lnTo>
                    <a:lnTo>
                      <a:pt x="1397" y="213"/>
                    </a:lnTo>
                    <a:lnTo>
                      <a:pt x="1382" y="211"/>
                    </a:lnTo>
                    <a:lnTo>
                      <a:pt x="1365" y="215"/>
                    </a:lnTo>
                    <a:lnTo>
                      <a:pt x="1348" y="224"/>
                    </a:lnTo>
                    <a:lnTo>
                      <a:pt x="1329" y="232"/>
                    </a:lnTo>
                    <a:lnTo>
                      <a:pt x="1312" y="240"/>
                    </a:lnTo>
                    <a:lnTo>
                      <a:pt x="1295" y="241"/>
                    </a:lnTo>
                    <a:lnTo>
                      <a:pt x="1270" y="249"/>
                    </a:lnTo>
                    <a:lnTo>
                      <a:pt x="1246" y="259"/>
                    </a:lnTo>
                    <a:lnTo>
                      <a:pt x="1221" y="268"/>
                    </a:lnTo>
                    <a:lnTo>
                      <a:pt x="1198" y="277"/>
                    </a:lnTo>
                    <a:lnTo>
                      <a:pt x="1174" y="287"/>
                    </a:lnTo>
                    <a:lnTo>
                      <a:pt x="1149" y="296"/>
                    </a:lnTo>
                    <a:lnTo>
                      <a:pt x="1124" y="306"/>
                    </a:lnTo>
                    <a:lnTo>
                      <a:pt x="1100" y="315"/>
                    </a:lnTo>
                    <a:lnTo>
                      <a:pt x="1075" y="325"/>
                    </a:lnTo>
                    <a:lnTo>
                      <a:pt x="1050" y="334"/>
                    </a:lnTo>
                    <a:lnTo>
                      <a:pt x="1026" y="342"/>
                    </a:lnTo>
                    <a:lnTo>
                      <a:pt x="1001" y="351"/>
                    </a:lnTo>
                    <a:lnTo>
                      <a:pt x="976" y="361"/>
                    </a:lnTo>
                    <a:lnTo>
                      <a:pt x="952" y="369"/>
                    </a:lnTo>
                    <a:lnTo>
                      <a:pt x="925" y="376"/>
                    </a:lnTo>
                    <a:lnTo>
                      <a:pt x="901" y="384"/>
                    </a:lnTo>
                    <a:lnTo>
                      <a:pt x="927" y="370"/>
                    </a:lnTo>
                    <a:lnTo>
                      <a:pt x="956" y="357"/>
                    </a:lnTo>
                    <a:lnTo>
                      <a:pt x="982" y="344"/>
                    </a:lnTo>
                    <a:lnTo>
                      <a:pt x="1011" y="333"/>
                    </a:lnTo>
                    <a:lnTo>
                      <a:pt x="1037" y="321"/>
                    </a:lnTo>
                    <a:lnTo>
                      <a:pt x="1066" y="310"/>
                    </a:lnTo>
                    <a:lnTo>
                      <a:pt x="1094" y="298"/>
                    </a:lnTo>
                    <a:lnTo>
                      <a:pt x="1122" y="287"/>
                    </a:lnTo>
                    <a:lnTo>
                      <a:pt x="1151" y="276"/>
                    </a:lnTo>
                    <a:lnTo>
                      <a:pt x="1179" y="264"/>
                    </a:lnTo>
                    <a:lnTo>
                      <a:pt x="1208" y="253"/>
                    </a:lnTo>
                    <a:lnTo>
                      <a:pt x="1236" y="241"/>
                    </a:lnTo>
                    <a:lnTo>
                      <a:pt x="1265" y="230"/>
                    </a:lnTo>
                    <a:lnTo>
                      <a:pt x="1293" y="219"/>
                    </a:lnTo>
                    <a:lnTo>
                      <a:pt x="1320" y="205"/>
                    </a:lnTo>
                    <a:lnTo>
                      <a:pt x="1348" y="192"/>
                    </a:lnTo>
                    <a:lnTo>
                      <a:pt x="1341" y="186"/>
                    </a:lnTo>
                    <a:lnTo>
                      <a:pt x="1335" y="179"/>
                    </a:lnTo>
                    <a:lnTo>
                      <a:pt x="1325" y="175"/>
                    </a:lnTo>
                    <a:lnTo>
                      <a:pt x="1318" y="169"/>
                    </a:lnTo>
                    <a:lnTo>
                      <a:pt x="1308" y="167"/>
                    </a:lnTo>
                    <a:lnTo>
                      <a:pt x="1299" y="166"/>
                    </a:lnTo>
                    <a:lnTo>
                      <a:pt x="1289" y="166"/>
                    </a:lnTo>
                    <a:lnTo>
                      <a:pt x="1280" y="167"/>
                    </a:lnTo>
                    <a:lnTo>
                      <a:pt x="1259" y="175"/>
                    </a:lnTo>
                    <a:lnTo>
                      <a:pt x="1236" y="183"/>
                    </a:lnTo>
                    <a:lnTo>
                      <a:pt x="1215" y="190"/>
                    </a:lnTo>
                    <a:lnTo>
                      <a:pt x="1193" y="198"/>
                    </a:lnTo>
                    <a:lnTo>
                      <a:pt x="1172" y="205"/>
                    </a:lnTo>
                    <a:lnTo>
                      <a:pt x="1149" y="213"/>
                    </a:lnTo>
                    <a:lnTo>
                      <a:pt x="1128" y="221"/>
                    </a:lnTo>
                    <a:lnTo>
                      <a:pt x="1105" y="226"/>
                    </a:lnTo>
                    <a:lnTo>
                      <a:pt x="1085" y="234"/>
                    </a:lnTo>
                    <a:lnTo>
                      <a:pt x="1062" y="241"/>
                    </a:lnTo>
                    <a:lnTo>
                      <a:pt x="1041" y="249"/>
                    </a:lnTo>
                    <a:lnTo>
                      <a:pt x="1018" y="257"/>
                    </a:lnTo>
                    <a:lnTo>
                      <a:pt x="997" y="264"/>
                    </a:lnTo>
                    <a:lnTo>
                      <a:pt x="976" y="272"/>
                    </a:lnTo>
                    <a:lnTo>
                      <a:pt x="954" y="279"/>
                    </a:lnTo>
                    <a:lnTo>
                      <a:pt x="933" y="287"/>
                    </a:lnTo>
                    <a:lnTo>
                      <a:pt x="952" y="276"/>
                    </a:lnTo>
                    <a:lnTo>
                      <a:pt x="971" y="266"/>
                    </a:lnTo>
                    <a:lnTo>
                      <a:pt x="990" y="257"/>
                    </a:lnTo>
                    <a:lnTo>
                      <a:pt x="1009" y="247"/>
                    </a:lnTo>
                    <a:lnTo>
                      <a:pt x="1030" y="240"/>
                    </a:lnTo>
                    <a:lnTo>
                      <a:pt x="1050" y="232"/>
                    </a:lnTo>
                    <a:lnTo>
                      <a:pt x="1069" y="222"/>
                    </a:lnTo>
                    <a:lnTo>
                      <a:pt x="1090" y="215"/>
                    </a:lnTo>
                    <a:lnTo>
                      <a:pt x="1111" y="207"/>
                    </a:lnTo>
                    <a:lnTo>
                      <a:pt x="1130" y="200"/>
                    </a:lnTo>
                    <a:lnTo>
                      <a:pt x="1151" y="192"/>
                    </a:lnTo>
                    <a:lnTo>
                      <a:pt x="1172" y="185"/>
                    </a:lnTo>
                    <a:lnTo>
                      <a:pt x="1193" y="177"/>
                    </a:lnTo>
                    <a:lnTo>
                      <a:pt x="1212" y="169"/>
                    </a:lnTo>
                    <a:lnTo>
                      <a:pt x="1232" y="162"/>
                    </a:lnTo>
                    <a:lnTo>
                      <a:pt x="1251" y="152"/>
                    </a:lnTo>
                    <a:lnTo>
                      <a:pt x="1251" y="145"/>
                    </a:lnTo>
                    <a:lnTo>
                      <a:pt x="1250" y="137"/>
                    </a:lnTo>
                    <a:lnTo>
                      <a:pt x="1244" y="131"/>
                    </a:lnTo>
                    <a:lnTo>
                      <a:pt x="1236" y="128"/>
                    </a:lnTo>
                    <a:lnTo>
                      <a:pt x="1214" y="133"/>
                    </a:lnTo>
                    <a:lnTo>
                      <a:pt x="1191" y="137"/>
                    </a:lnTo>
                    <a:lnTo>
                      <a:pt x="1166" y="143"/>
                    </a:lnTo>
                    <a:lnTo>
                      <a:pt x="1143" y="148"/>
                    </a:lnTo>
                    <a:lnTo>
                      <a:pt x="1121" y="154"/>
                    </a:lnTo>
                    <a:lnTo>
                      <a:pt x="1098" y="160"/>
                    </a:lnTo>
                    <a:lnTo>
                      <a:pt x="1073" y="167"/>
                    </a:lnTo>
                    <a:lnTo>
                      <a:pt x="1050" y="175"/>
                    </a:lnTo>
                    <a:lnTo>
                      <a:pt x="1028" y="183"/>
                    </a:lnTo>
                    <a:lnTo>
                      <a:pt x="1005" y="190"/>
                    </a:lnTo>
                    <a:lnTo>
                      <a:pt x="982" y="198"/>
                    </a:lnTo>
                    <a:lnTo>
                      <a:pt x="961" y="207"/>
                    </a:lnTo>
                    <a:lnTo>
                      <a:pt x="938" y="217"/>
                    </a:lnTo>
                    <a:lnTo>
                      <a:pt x="916" y="228"/>
                    </a:lnTo>
                    <a:lnTo>
                      <a:pt x="895" y="240"/>
                    </a:lnTo>
                    <a:lnTo>
                      <a:pt x="874" y="251"/>
                    </a:lnTo>
                    <a:lnTo>
                      <a:pt x="866" y="245"/>
                    </a:lnTo>
                    <a:lnTo>
                      <a:pt x="883" y="232"/>
                    </a:lnTo>
                    <a:lnTo>
                      <a:pt x="901" y="221"/>
                    </a:lnTo>
                    <a:lnTo>
                      <a:pt x="918" y="211"/>
                    </a:lnTo>
                    <a:lnTo>
                      <a:pt x="935" y="202"/>
                    </a:lnTo>
                    <a:lnTo>
                      <a:pt x="954" y="192"/>
                    </a:lnTo>
                    <a:lnTo>
                      <a:pt x="973" y="185"/>
                    </a:lnTo>
                    <a:lnTo>
                      <a:pt x="992" y="177"/>
                    </a:lnTo>
                    <a:lnTo>
                      <a:pt x="1012" y="169"/>
                    </a:lnTo>
                    <a:lnTo>
                      <a:pt x="1031" y="164"/>
                    </a:lnTo>
                    <a:lnTo>
                      <a:pt x="1052" y="156"/>
                    </a:lnTo>
                    <a:lnTo>
                      <a:pt x="1071" y="150"/>
                    </a:lnTo>
                    <a:lnTo>
                      <a:pt x="1092" y="145"/>
                    </a:lnTo>
                    <a:lnTo>
                      <a:pt x="1111" y="137"/>
                    </a:lnTo>
                    <a:lnTo>
                      <a:pt x="1130" y="131"/>
                    </a:lnTo>
                    <a:lnTo>
                      <a:pt x="1151" y="126"/>
                    </a:lnTo>
                    <a:lnTo>
                      <a:pt x="1170" y="118"/>
                    </a:lnTo>
                    <a:lnTo>
                      <a:pt x="1181" y="105"/>
                    </a:lnTo>
                    <a:lnTo>
                      <a:pt x="1160" y="92"/>
                    </a:lnTo>
                    <a:lnTo>
                      <a:pt x="1140" y="84"/>
                    </a:lnTo>
                    <a:lnTo>
                      <a:pt x="1119" y="78"/>
                    </a:lnTo>
                    <a:lnTo>
                      <a:pt x="1098" y="76"/>
                    </a:lnTo>
                    <a:lnTo>
                      <a:pt x="1077" y="78"/>
                    </a:lnTo>
                    <a:lnTo>
                      <a:pt x="1056" y="80"/>
                    </a:lnTo>
                    <a:lnTo>
                      <a:pt x="1035" y="86"/>
                    </a:lnTo>
                    <a:lnTo>
                      <a:pt x="1016" y="93"/>
                    </a:lnTo>
                    <a:lnTo>
                      <a:pt x="995" y="101"/>
                    </a:lnTo>
                    <a:lnTo>
                      <a:pt x="975" y="109"/>
                    </a:lnTo>
                    <a:lnTo>
                      <a:pt x="954" y="118"/>
                    </a:lnTo>
                    <a:lnTo>
                      <a:pt x="935" y="126"/>
                    </a:lnTo>
                    <a:lnTo>
                      <a:pt x="914" y="131"/>
                    </a:lnTo>
                    <a:lnTo>
                      <a:pt x="893" y="137"/>
                    </a:lnTo>
                    <a:lnTo>
                      <a:pt x="872" y="141"/>
                    </a:lnTo>
                    <a:lnTo>
                      <a:pt x="851" y="143"/>
                    </a:lnTo>
                    <a:lnTo>
                      <a:pt x="870" y="130"/>
                    </a:lnTo>
                    <a:lnTo>
                      <a:pt x="891" y="120"/>
                    </a:lnTo>
                    <a:lnTo>
                      <a:pt x="914" y="112"/>
                    </a:lnTo>
                    <a:lnTo>
                      <a:pt x="937" y="105"/>
                    </a:lnTo>
                    <a:lnTo>
                      <a:pt x="959" y="97"/>
                    </a:lnTo>
                    <a:lnTo>
                      <a:pt x="982" y="90"/>
                    </a:lnTo>
                    <a:lnTo>
                      <a:pt x="1003" y="80"/>
                    </a:lnTo>
                    <a:lnTo>
                      <a:pt x="1022" y="69"/>
                    </a:lnTo>
                    <a:lnTo>
                      <a:pt x="997" y="57"/>
                    </a:lnTo>
                    <a:lnTo>
                      <a:pt x="971" y="54"/>
                    </a:lnTo>
                    <a:lnTo>
                      <a:pt x="944" y="54"/>
                    </a:lnTo>
                    <a:lnTo>
                      <a:pt x="920" y="59"/>
                    </a:lnTo>
                    <a:lnTo>
                      <a:pt x="893" y="65"/>
                    </a:lnTo>
                    <a:lnTo>
                      <a:pt x="866" y="73"/>
                    </a:lnTo>
                    <a:lnTo>
                      <a:pt x="840" y="76"/>
                    </a:lnTo>
                    <a:lnTo>
                      <a:pt x="815" y="78"/>
                    </a:lnTo>
                    <a:lnTo>
                      <a:pt x="821" y="73"/>
                    </a:lnTo>
                    <a:lnTo>
                      <a:pt x="830" y="67"/>
                    </a:lnTo>
                    <a:lnTo>
                      <a:pt x="840" y="65"/>
                    </a:lnTo>
                    <a:lnTo>
                      <a:pt x="851" y="61"/>
                    </a:lnTo>
                    <a:lnTo>
                      <a:pt x="861" y="59"/>
                    </a:lnTo>
                    <a:lnTo>
                      <a:pt x="866" y="56"/>
                    </a:lnTo>
                    <a:lnTo>
                      <a:pt x="868" y="50"/>
                    </a:lnTo>
                    <a:lnTo>
                      <a:pt x="863" y="40"/>
                    </a:lnTo>
                    <a:lnTo>
                      <a:pt x="832" y="42"/>
                    </a:lnTo>
                    <a:lnTo>
                      <a:pt x="800" y="44"/>
                    </a:lnTo>
                    <a:lnTo>
                      <a:pt x="770" y="44"/>
                    </a:lnTo>
                    <a:lnTo>
                      <a:pt x="737" y="44"/>
                    </a:lnTo>
                    <a:lnTo>
                      <a:pt x="707" y="46"/>
                    </a:lnTo>
                    <a:lnTo>
                      <a:pt x="677" y="50"/>
                    </a:lnTo>
                    <a:lnTo>
                      <a:pt x="648" y="56"/>
                    </a:lnTo>
                    <a:lnTo>
                      <a:pt x="620" y="63"/>
                    </a:lnTo>
                    <a:lnTo>
                      <a:pt x="591" y="61"/>
                    </a:lnTo>
                    <a:lnTo>
                      <a:pt x="563" y="65"/>
                    </a:lnTo>
                    <a:lnTo>
                      <a:pt x="534" y="71"/>
                    </a:lnTo>
                    <a:lnTo>
                      <a:pt x="508" y="80"/>
                    </a:lnTo>
                    <a:lnTo>
                      <a:pt x="481" y="90"/>
                    </a:lnTo>
                    <a:lnTo>
                      <a:pt x="457" y="101"/>
                    </a:lnTo>
                    <a:lnTo>
                      <a:pt x="428" y="111"/>
                    </a:lnTo>
                    <a:lnTo>
                      <a:pt x="402" y="118"/>
                    </a:lnTo>
                    <a:lnTo>
                      <a:pt x="362" y="135"/>
                    </a:lnTo>
                    <a:lnTo>
                      <a:pt x="322" y="156"/>
                    </a:lnTo>
                    <a:lnTo>
                      <a:pt x="282" y="179"/>
                    </a:lnTo>
                    <a:lnTo>
                      <a:pt x="244" y="202"/>
                    </a:lnTo>
                    <a:lnTo>
                      <a:pt x="208" y="228"/>
                    </a:lnTo>
                    <a:lnTo>
                      <a:pt x="172" y="259"/>
                    </a:lnTo>
                    <a:lnTo>
                      <a:pt x="140" y="291"/>
                    </a:lnTo>
                    <a:lnTo>
                      <a:pt x="108" y="325"/>
                    </a:lnTo>
                    <a:lnTo>
                      <a:pt x="138" y="315"/>
                    </a:lnTo>
                    <a:lnTo>
                      <a:pt x="168" y="304"/>
                    </a:lnTo>
                    <a:lnTo>
                      <a:pt x="199" y="289"/>
                    </a:lnTo>
                    <a:lnTo>
                      <a:pt x="229" y="274"/>
                    </a:lnTo>
                    <a:lnTo>
                      <a:pt x="259" y="257"/>
                    </a:lnTo>
                    <a:lnTo>
                      <a:pt x="290" y="241"/>
                    </a:lnTo>
                    <a:lnTo>
                      <a:pt x="320" y="226"/>
                    </a:lnTo>
                    <a:lnTo>
                      <a:pt x="350" y="213"/>
                    </a:lnTo>
                    <a:lnTo>
                      <a:pt x="356" y="207"/>
                    </a:lnTo>
                    <a:lnTo>
                      <a:pt x="364" y="198"/>
                    </a:lnTo>
                    <a:lnTo>
                      <a:pt x="369" y="190"/>
                    </a:lnTo>
                    <a:lnTo>
                      <a:pt x="375" y="183"/>
                    </a:lnTo>
                    <a:lnTo>
                      <a:pt x="383" y="177"/>
                    </a:lnTo>
                    <a:lnTo>
                      <a:pt x="392" y="171"/>
                    </a:lnTo>
                    <a:lnTo>
                      <a:pt x="400" y="169"/>
                    </a:lnTo>
                    <a:lnTo>
                      <a:pt x="411" y="171"/>
                    </a:lnTo>
                    <a:lnTo>
                      <a:pt x="407" y="188"/>
                    </a:lnTo>
                    <a:lnTo>
                      <a:pt x="400" y="205"/>
                    </a:lnTo>
                    <a:lnTo>
                      <a:pt x="387" y="219"/>
                    </a:lnTo>
                    <a:lnTo>
                      <a:pt x="371" y="228"/>
                    </a:lnTo>
                    <a:lnTo>
                      <a:pt x="364" y="255"/>
                    </a:lnTo>
                    <a:lnTo>
                      <a:pt x="360" y="283"/>
                    </a:lnTo>
                    <a:lnTo>
                      <a:pt x="362" y="310"/>
                    </a:lnTo>
                    <a:lnTo>
                      <a:pt x="373" y="334"/>
                    </a:lnTo>
                    <a:lnTo>
                      <a:pt x="383" y="350"/>
                    </a:lnTo>
                    <a:lnTo>
                      <a:pt x="398" y="361"/>
                    </a:lnTo>
                    <a:lnTo>
                      <a:pt x="411" y="372"/>
                    </a:lnTo>
                    <a:lnTo>
                      <a:pt x="421" y="386"/>
                    </a:lnTo>
                    <a:lnTo>
                      <a:pt x="432" y="397"/>
                    </a:lnTo>
                    <a:lnTo>
                      <a:pt x="445" y="408"/>
                    </a:lnTo>
                    <a:lnTo>
                      <a:pt x="459" y="416"/>
                    </a:lnTo>
                    <a:lnTo>
                      <a:pt x="472" y="424"/>
                    </a:lnTo>
                    <a:lnTo>
                      <a:pt x="487" y="429"/>
                    </a:lnTo>
                    <a:lnTo>
                      <a:pt x="502" y="437"/>
                    </a:lnTo>
                    <a:lnTo>
                      <a:pt x="515" y="444"/>
                    </a:lnTo>
                    <a:lnTo>
                      <a:pt x="529" y="454"/>
                    </a:lnTo>
                    <a:lnTo>
                      <a:pt x="736" y="460"/>
                    </a:lnTo>
                    <a:lnTo>
                      <a:pt x="722" y="467"/>
                    </a:lnTo>
                    <a:lnTo>
                      <a:pt x="707" y="475"/>
                    </a:lnTo>
                    <a:lnTo>
                      <a:pt x="692" y="479"/>
                    </a:lnTo>
                    <a:lnTo>
                      <a:pt x="675" y="482"/>
                    </a:lnTo>
                    <a:lnTo>
                      <a:pt x="658" y="486"/>
                    </a:lnTo>
                    <a:lnTo>
                      <a:pt x="641" y="490"/>
                    </a:lnTo>
                    <a:lnTo>
                      <a:pt x="624" y="494"/>
                    </a:lnTo>
                    <a:lnTo>
                      <a:pt x="608" y="499"/>
                    </a:lnTo>
                    <a:lnTo>
                      <a:pt x="595" y="488"/>
                    </a:lnTo>
                    <a:lnTo>
                      <a:pt x="580" y="484"/>
                    </a:lnTo>
                    <a:lnTo>
                      <a:pt x="563" y="484"/>
                    </a:lnTo>
                    <a:lnTo>
                      <a:pt x="546" y="486"/>
                    </a:lnTo>
                    <a:lnTo>
                      <a:pt x="529" y="488"/>
                    </a:lnTo>
                    <a:lnTo>
                      <a:pt x="512" y="486"/>
                    </a:lnTo>
                    <a:lnTo>
                      <a:pt x="497" y="480"/>
                    </a:lnTo>
                    <a:lnTo>
                      <a:pt x="485" y="467"/>
                    </a:lnTo>
                    <a:lnTo>
                      <a:pt x="430" y="456"/>
                    </a:lnTo>
                    <a:lnTo>
                      <a:pt x="405" y="467"/>
                    </a:lnTo>
                    <a:lnTo>
                      <a:pt x="383" y="479"/>
                    </a:lnTo>
                    <a:lnTo>
                      <a:pt x="358" y="488"/>
                    </a:lnTo>
                    <a:lnTo>
                      <a:pt x="333" y="499"/>
                    </a:lnTo>
                    <a:lnTo>
                      <a:pt x="309" y="509"/>
                    </a:lnTo>
                    <a:lnTo>
                      <a:pt x="284" y="520"/>
                    </a:lnTo>
                    <a:lnTo>
                      <a:pt x="259" y="530"/>
                    </a:lnTo>
                    <a:lnTo>
                      <a:pt x="235" y="541"/>
                    </a:lnTo>
                    <a:lnTo>
                      <a:pt x="212" y="551"/>
                    </a:lnTo>
                    <a:lnTo>
                      <a:pt x="187" y="562"/>
                    </a:lnTo>
                    <a:lnTo>
                      <a:pt x="163" y="572"/>
                    </a:lnTo>
                    <a:lnTo>
                      <a:pt x="138" y="583"/>
                    </a:lnTo>
                    <a:lnTo>
                      <a:pt x="115" y="594"/>
                    </a:lnTo>
                    <a:lnTo>
                      <a:pt x="91" y="608"/>
                    </a:lnTo>
                    <a:lnTo>
                      <a:pt x="68" y="619"/>
                    </a:lnTo>
                    <a:lnTo>
                      <a:pt x="45" y="632"/>
                    </a:lnTo>
                    <a:lnTo>
                      <a:pt x="41" y="642"/>
                    </a:lnTo>
                    <a:lnTo>
                      <a:pt x="43" y="651"/>
                    </a:lnTo>
                    <a:lnTo>
                      <a:pt x="47" y="661"/>
                    </a:lnTo>
                    <a:lnTo>
                      <a:pt x="51" y="668"/>
                    </a:lnTo>
                    <a:lnTo>
                      <a:pt x="60" y="680"/>
                    </a:lnTo>
                    <a:lnTo>
                      <a:pt x="85" y="670"/>
                    </a:lnTo>
                    <a:lnTo>
                      <a:pt x="110" y="659"/>
                    </a:lnTo>
                    <a:lnTo>
                      <a:pt x="136" y="649"/>
                    </a:lnTo>
                    <a:lnTo>
                      <a:pt x="161" y="638"/>
                    </a:lnTo>
                    <a:lnTo>
                      <a:pt x="185" y="627"/>
                    </a:lnTo>
                    <a:lnTo>
                      <a:pt x="210" y="617"/>
                    </a:lnTo>
                    <a:lnTo>
                      <a:pt x="235" y="606"/>
                    </a:lnTo>
                    <a:lnTo>
                      <a:pt x="259" y="594"/>
                    </a:lnTo>
                    <a:lnTo>
                      <a:pt x="284" y="585"/>
                    </a:lnTo>
                    <a:lnTo>
                      <a:pt x="309" y="573"/>
                    </a:lnTo>
                    <a:lnTo>
                      <a:pt x="333" y="564"/>
                    </a:lnTo>
                    <a:lnTo>
                      <a:pt x="360" y="553"/>
                    </a:lnTo>
                    <a:lnTo>
                      <a:pt x="385" y="543"/>
                    </a:lnTo>
                    <a:lnTo>
                      <a:pt x="409" y="534"/>
                    </a:lnTo>
                    <a:lnTo>
                      <a:pt x="436" y="524"/>
                    </a:lnTo>
                    <a:lnTo>
                      <a:pt x="460" y="515"/>
                    </a:lnTo>
                    <a:lnTo>
                      <a:pt x="430" y="534"/>
                    </a:lnTo>
                    <a:lnTo>
                      <a:pt x="396" y="551"/>
                    </a:lnTo>
                    <a:lnTo>
                      <a:pt x="362" y="568"/>
                    </a:lnTo>
                    <a:lnTo>
                      <a:pt x="326" y="583"/>
                    </a:lnTo>
                    <a:lnTo>
                      <a:pt x="290" y="598"/>
                    </a:lnTo>
                    <a:lnTo>
                      <a:pt x="254" y="613"/>
                    </a:lnTo>
                    <a:lnTo>
                      <a:pt x="218" y="630"/>
                    </a:lnTo>
                    <a:lnTo>
                      <a:pt x="184" y="649"/>
                    </a:lnTo>
                    <a:lnTo>
                      <a:pt x="170" y="657"/>
                    </a:lnTo>
                    <a:lnTo>
                      <a:pt x="157" y="665"/>
                    </a:lnTo>
                    <a:lnTo>
                      <a:pt x="144" y="670"/>
                    </a:lnTo>
                    <a:lnTo>
                      <a:pt x="130" y="676"/>
                    </a:lnTo>
                    <a:lnTo>
                      <a:pt x="115" y="683"/>
                    </a:lnTo>
                    <a:lnTo>
                      <a:pt x="102" y="689"/>
                    </a:lnTo>
                    <a:lnTo>
                      <a:pt x="89" y="695"/>
                    </a:lnTo>
                    <a:lnTo>
                      <a:pt x="75" y="702"/>
                    </a:lnTo>
                    <a:lnTo>
                      <a:pt x="81" y="716"/>
                    </a:lnTo>
                    <a:lnTo>
                      <a:pt x="85" y="727"/>
                    </a:lnTo>
                    <a:lnTo>
                      <a:pt x="91" y="739"/>
                    </a:lnTo>
                    <a:lnTo>
                      <a:pt x="100" y="746"/>
                    </a:lnTo>
                    <a:lnTo>
                      <a:pt x="115" y="746"/>
                    </a:lnTo>
                    <a:lnTo>
                      <a:pt x="125" y="737"/>
                    </a:lnTo>
                    <a:lnTo>
                      <a:pt x="134" y="725"/>
                    </a:lnTo>
                    <a:lnTo>
                      <a:pt x="146" y="720"/>
                    </a:lnTo>
                    <a:lnTo>
                      <a:pt x="176" y="708"/>
                    </a:lnTo>
                    <a:lnTo>
                      <a:pt x="204" y="695"/>
                    </a:lnTo>
                    <a:lnTo>
                      <a:pt x="235" y="683"/>
                    </a:lnTo>
                    <a:lnTo>
                      <a:pt x="265" y="670"/>
                    </a:lnTo>
                    <a:lnTo>
                      <a:pt x="294" y="659"/>
                    </a:lnTo>
                    <a:lnTo>
                      <a:pt x="324" y="646"/>
                    </a:lnTo>
                    <a:lnTo>
                      <a:pt x="352" y="632"/>
                    </a:lnTo>
                    <a:lnTo>
                      <a:pt x="383" y="621"/>
                    </a:lnTo>
                    <a:lnTo>
                      <a:pt x="411" y="608"/>
                    </a:lnTo>
                    <a:lnTo>
                      <a:pt x="442" y="594"/>
                    </a:lnTo>
                    <a:lnTo>
                      <a:pt x="470" y="581"/>
                    </a:lnTo>
                    <a:lnTo>
                      <a:pt x="500" y="570"/>
                    </a:lnTo>
                    <a:lnTo>
                      <a:pt x="529" y="556"/>
                    </a:lnTo>
                    <a:lnTo>
                      <a:pt x="559" y="543"/>
                    </a:lnTo>
                    <a:lnTo>
                      <a:pt x="588" y="532"/>
                    </a:lnTo>
                    <a:lnTo>
                      <a:pt x="618" y="518"/>
                    </a:lnTo>
                    <a:lnTo>
                      <a:pt x="633" y="518"/>
                    </a:lnTo>
                    <a:lnTo>
                      <a:pt x="371" y="642"/>
                    </a:lnTo>
                    <a:lnTo>
                      <a:pt x="343" y="663"/>
                    </a:lnTo>
                    <a:lnTo>
                      <a:pt x="314" y="682"/>
                    </a:lnTo>
                    <a:lnTo>
                      <a:pt x="282" y="697"/>
                    </a:lnTo>
                    <a:lnTo>
                      <a:pt x="252" y="710"/>
                    </a:lnTo>
                    <a:lnTo>
                      <a:pt x="220" y="723"/>
                    </a:lnTo>
                    <a:lnTo>
                      <a:pt x="187" y="737"/>
                    </a:lnTo>
                    <a:lnTo>
                      <a:pt x="157" y="754"/>
                    </a:lnTo>
                    <a:lnTo>
                      <a:pt x="127" y="775"/>
                    </a:lnTo>
                    <a:lnTo>
                      <a:pt x="130" y="786"/>
                    </a:lnTo>
                    <a:lnTo>
                      <a:pt x="136" y="794"/>
                    </a:lnTo>
                    <a:lnTo>
                      <a:pt x="144" y="803"/>
                    </a:lnTo>
                    <a:lnTo>
                      <a:pt x="153" y="809"/>
                    </a:lnTo>
                    <a:lnTo>
                      <a:pt x="182" y="797"/>
                    </a:lnTo>
                    <a:lnTo>
                      <a:pt x="210" y="788"/>
                    </a:lnTo>
                    <a:lnTo>
                      <a:pt x="239" y="775"/>
                    </a:lnTo>
                    <a:lnTo>
                      <a:pt x="267" y="763"/>
                    </a:lnTo>
                    <a:lnTo>
                      <a:pt x="295" y="752"/>
                    </a:lnTo>
                    <a:lnTo>
                      <a:pt x="324" y="739"/>
                    </a:lnTo>
                    <a:lnTo>
                      <a:pt x="352" y="725"/>
                    </a:lnTo>
                    <a:lnTo>
                      <a:pt x="381" y="712"/>
                    </a:lnTo>
                    <a:lnTo>
                      <a:pt x="407" y="701"/>
                    </a:lnTo>
                    <a:lnTo>
                      <a:pt x="436" y="687"/>
                    </a:lnTo>
                    <a:lnTo>
                      <a:pt x="464" y="674"/>
                    </a:lnTo>
                    <a:lnTo>
                      <a:pt x="493" y="663"/>
                    </a:lnTo>
                    <a:lnTo>
                      <a:pt x="521" y="651"/>
                    </a:lnTo>
                    <a:lnTo>
                      <a:pt x="550" y="638"/>
                    </a:lnTo>
                    <a:lnTo>
                      <a:pt x="580" y="628"/>
                    </a:lnTo>
                    <a:lnTo>
                      <a:pt x="608" y="617"/>
                    </a:lnTo>
                    <a:lnTo>
                      <a:pt x="586" y="630"/>
                    </a:lnTo>
                    <a:lnTo>
                      <a:pt x="561" y="642"/>
                    </a:lnTo>
                    <a:lnTo>
                      <a:pt x="538" y="655"/>
                    </a:lnTo>
                    <a:lnTo>
                      <a:pt x="515" y="666"/>
                    </a:lnTo>
                    <a:lnTo>
                      <a:pt x="491" y="678"/>
                    </a:lnTo>
                    <a:lnTo>
                      <a:pt x="468" y="687"/>
                    </a:lnTo>
                    <a:lnTo>
                      <a:pt x="443" y="699"/>
                    </a:lnTo>
                    <a:lnTo>
                      <a:pt x="421" y="710"/>
                    </a:lnTo>
                    <a:lnTo>
                      <a:pt x="396" y="721"/>
                    </a:lnTo>
                    <a:lnTo>
                      <a:pt x="373" y="733"/>
                    </a:lnTo>
                    <a:lnTo>
                      <a:pt x="349" y="744"/>
                    </a:lnTo>
                    <a:lnTo>
                      <a:pt x="326" y="756"/>
                    </a:lnTo>
                    <a:lnTo>
                      <a:pt x="301" y="769"/>
                    </a:lnTo>
                    <a:lnTo>
                      <a:pt x="278" y="780"/>
                    </a:lnTo>
                    <a:lnTo>
                      <a:pt x="256" y="795"/>
                    </a:lnTo>
                    <a:lnTo>
                      <a:pt x="233" y="809"/>
                    </a:lnTo>
                    <a:lnTo>
                      <a:pt x="225" y="811"/>
                    </a:lnTo>
                    <a:lnTo>
                      <a:pt x="216" y="814"/>
                    </a:lnTo>
                    <a:lnTo>
                      <a:pt x="208" y="816"/>
                    </a:lnTo>
                    <a:lnTo>
                      <a:pt x="201" y="820"/>
                    </a:lnTo>
                    <a:lnTo>
                      <a:pt x="193" y="824"/>
                    </a:lnTo>
                    <a:lnTo>
                      <a:pt x="185" y="828"/>
                    </a:lnTo>
                    <a:lnTo>
                      <a:pt x="178" y="831"/>
                    </a:lnTo>
                    <a:lnTo>
                      <a:pt x="170" y="837"/>
                    </a:lnTo>
                    <a:lnTo>
                      <a:pt x="185" y="864"/>
                    </a:lnTo>
                    <a:lnTo>
                      <a:pt x="203" y="875"/>
                    </a:lnTo>
                    <a:lnTo>
                      <a:pt x="220" y="875"/>
                    </a:lnTo>
                    <a:lnTo>
                      <a:pt x="240" y="868"/>
                    </a:lnTo>
                    <a:lnTo>
                      <a:pt x="259" y="854"/>
                    </a:lnTo>
                    <a:lnTo>
                      <a:pt x="280" y="839"/>
                    </a:lnTo>
                    <a:lnTo>
                      <a:pt x="301" y="828"/>
                    </a:lnTo>
                    <a:lnTo>
                      <a:pt x="322" y="824"/>
                    </a:lnTo>
                    <a:lnTo>
                      <a:pt x="356" y="811"/>
                    </a:lnTo>
                    <a:lnTo>
                      <a:pt x="390" y="797"/>
                    </a:lnTo>
                    <a:lnTo>
                      <a:pt x="424" y="784"/>
                    </a:lnTo>
                    <a:lnTo>
                      <a:pt x="459" y="769"/>
                    </a:lnTo>
                    <a:lnTo>
                      <a:pt x="493" y="756"/>
                    </a:lnTo>
                    <a:lnTo>
                      <a:pt x="527" y="740"/>
                    </a:lnTo>
                    <a:lnTo>
                      <a:pt x="561" y="723"/>
                    </a:lnTo>
                    <a:lnTo>
                      <a:pt x="593" y="706"/>
                    </a:lnTo>
                    <a:lnTo>
                      <a:pt x="624" y="702"/>
                    </a:lnTo>
                    <a:lnTo>
                      <a:pt x="652" y="693"/>
                    </a:lnTo>
                    <a:lnTo>
                      <a:pt x="681" y="683"/>
                    </a:lnTo>
                    <a:lnTo>
                      <a:pt x="707" y="672"/>
                    </a:lnTo>
                    <a:lnTo>
                      <a:pt x="736" y="661"/>
                    </a:lnTo>
                    <a:lnTo>
                      <a:pt x="764" y="649"/>
                    </a:lnTo>
                    <a:lnTo>
                      <a:pt x="792" y="638"/>
                    </a:lnTo>
                    <a:lnTo>
                      <a:pt x="821" y="630"/>
                    </a:lnTo>
                    <a:lnTo>
                      <a:pt x="792" y="646"/>
                    </a:lnTo>
                    <a:lnTo>
                      <a:pt x="764" y="659"/>
                    </a:lnTo>
                    <a:lnTo>
                      <a:pt x="736" y="672"/>
                    </a:lnTo>
                    <a:lnTo>
                      <a:pt x="705" y="685"/>
                    </a:lnTo>
                    <a:lnTo>
                      <a:pt x="677" y="699"/>
                    </a:lnTo>
                    <a:lnTo>
                      <a:pt x="646" y="710"/>
                    </a:lnTo>
                    <a:lnTo>
                      <a:pt x="616" y="723"/>
                    </a:lnTo>
                    <a:lnTo>
                      <a:pt x="588" y="737"/>
                    </a:lnTo>
                    <a:lnTo>
                      <a:pt x="557" y="750"/>
                    </a:lnTo>
                    <a:lnTo>
                      <a:pt x="527" y="763"/>
                    </a:lnTo>
                    <a:lnTo>
                      <a:pt x="498" y="776"/>
                    </a:lnTo>
                    <a:lnTo>
                      <a:pt x="468" y="790"/>
                    </a:lnTo>
                    <a:lnTo>
                      <a:pt x="440" y="805"/>
                    </a:lnTo>
                    <a:lnTo>
                      <a:pt x="411" y="820"/>
                    </a:lnTo>
                    <a:lnTo>
                      <a:pt x="383" y="835"/>
                    </a:lnTo>
                    <a:lnTo>
                      <a:pt x="354" y="852"/>
                    </a:lnTo>
                    <a:lnTo>
                      <a:pt x="343" y="856"/>
                    </a:lnTo>
                    <a:lnTo>
                      <a:pt x="333" y="860"/>
                    </a:lnTo>
                    <a:lnTo>
                      <a:pt x="324" y="864"/>
                    </a:lnTo>
                    <a:lnTo>
                      <a:pt x="314" y="868"/>
                    </a:lnTo>
                    <a:lnTo>
                      <a:pt x="303" y="871"/>
                    </a:lnTo>
                    <a:lnTo>
                      <a:pt x="294" y="877"/>
                    </a:lnTo>
                    <a:lnTo>
                      <a:pt x="284" y="879"/>
                    </a:lnTo>
                    <a:lnTo>
                      <a:pt x="273" y="883"/>
                    </a:lnTo>
                    <a:lnTo>
                      <a:pt x="263" y="888"/>
                    </a:lnTo>
                    <a:lnTo>
                      <a:pt x="252" y="892"/>
                    </a:lnTo>
                    <a:lnTo>
                      <a:pt x="244" y="898"/>
                    </a:lnTo>
                    <a:lnTo>
                      <a:pt x="242" y="907"/>
                    </a:lnTo>
                    <a:lnTo>
                      <a:pt x="286" y="942"/>
                    </a:lnTo>
                    <a:lnTo>
                      <a:pt x="330" y="924"/>
                    </a:lnTo>
                    <a:lnTo>
                      <a:pt x="371" y="905"/>
                    </a:lnTo>
                    <a:lnTo>
                      <a:pt x="415" y="888"/>
                    </a:lnTo>
                    <a:lnTo>
                      <a:pt x="459" y="869"/>
                    </a:lnTo>
                    <a:lnTo>
                      <a:pt x="502" y="852"/>
                    </a:lnTo>
                    <a:lnTo>
                      <a:pt x="546" y="833"/>
                    </a:lnTo>
                    <a:lnTo>
                      <a:pt x="588" y="816"/>
                    </a:lnTo>
                    <a:lnTo>
                      <a:pt x="631" y="797"/>
                    </a:lnTo>
                    <a:lnTo>
                      <a:pt x="675" y="780"/>
                    </a:lnTo>
                    <a:lnTo>
                      <a:pt x="718" y="763"/>
                    </a:lnTo>
                    <a:lnTo>
                      <a:pt x="762" y="746"/>
                    </a:lnTo>
                    <a:lnTo>
                      <a:pt x="806" y="729"/>
                    </a:lnTo>
                    <a:lnTo>
                      <a:pt x="849" y="714"/>
                    </a:lnTo>
                    <a:lnTo>
                      <a:pt x="895" y="699"/>
                    </a:lnTo>
                    <a:lnTo>
                      <a:pt x="938" y="683"/>
                    </a:lnTo>
                    <a:lnTo>
                      <a:pt x="982" y="668"/>
                    </a:lnTo>
                    <a:lnTo>
                      <a:pt x="959" y="680"/>
                    </a:lnTo>
                    <a:lnTo>
                      <a:pt x="937" y="689"/>
                    </a:lnTo>
                    <a:lnTo>
                      <a:pt x="912" y="701"/>
                    </a:lnTo>
                    <a:lnTo>
                      <a:pt x="889" y="710"/>
                    </a:lnTo>
                    <a:lnTo>
                      <a:pt x="864" y="720"/>
                    </a:lnTo>
                    <a:lnTo>
                      <a:pt x="840" y="729"/>
                    </a:lnTo>
                    <a:lnTo>
                      <a:pt x="817" y="739"/>
                    </a:lnTo>
                    <a:lnTo>
                      <a:pt x="792" y="748"/>
                    </a:lnTo>
                    <a:lnTo>
                      <a:pt x="768" y="759"/>
                    </a:lnTo>
                    <a:lnTo>
                      <a:pt x="743" y="769"/>
                    </a:lnTo>
                    <a:lnTo>
                      <a:pt x="720" y="778"/>
                    </a:lnTo>
                    <a:lnTo>
                      <a:pt x="696" y="788"/>
                    </a:lnTo>
                    <a:lnTo>
                      <a:pt x="671" y="797"/>
                    </a:lnTo>
                    <a:lnTo>
                      <a:pt x="648" y="809"/>
                    </a:lnTo>
                    <a:lnTo>
                      <a:pt x="624" y="818"/>
                    </a:lnTo>
                    <a:lnTo>
                      <a:pt x="601" y="830"/>
                    </a:lnTo>
                    <a:lnTo>
                      <a:pt x="584" y="841"/>
                    </a:lnTo>
                    <a:lnTo>
                      <a:pt x="567" y="849"/>
                    </a:lnTo>
                    <a:lnTo>
                      <a:pt x="550" y="856"/>
                    </a:lnTo>
                    <a:lnTo>
                      <a:pt x="531" y="864"/>
                    </a:lnTo>
                    <a:lnTo>
                      <a:pt x="512" y="871"/>
                    </a:lnTo>
                    <a:lnTo>
                      <a:pt x="495" y="879"/>
                    </a:lnTo>
                    <a:lnTo>
                      <a:pt x="476" y="887"/>
                    </a:lnTo>
                    <a:lnTo>
                      <a:pt x="459" y="896"/>
                    </a:lnTo>
                    <a:lnTo>
                      <a:pt x="443" y="904"/>
                    </a:lnTo>
                    <a:lnTo>
                      <a:pt x="428" y="911"/>
                    </a:lnTo>
                    <a:lnTo>
                      <a:pt x="413" y="919"/>
                    </a:lnTo>
                    <a:lnTo>
                      <a:pt x="398" y="926"/>
                    </a:lnTo>
                    <a:lnTo>
                      <a:pt x="383" y="932"/>
                    </a:lnTo>
                    <a:lnTo>
                      <a:pt x="368" y="938"/>
                    </a:lnTo>
                    <a:lnTo>
                      <a:pt x="350" y="943"/>
                    </a:lnTo>
                    <a:lnTo>
                      <a:pt x="335" y="947"/>
                    </a:lnTo>
                    <a:lnTo>
                      <a:pt x="330" y="959"/>
                    </a:lnTo>
                    <a:lnTo>
                      <a:pt x="330" y="966"/>
                    </a:lnTo>
                    <a:lnTo>
                      <a:pt x="337" y="972"/>
                    </a:lnTo>
                    <a:lnTo>
                      <a:pt x="347" y="976"/>
                    </a:lnTo>
                    <a:lnTo>
                      <a:pt x="358" y="979"/>
                    </a:lnTo>
                    <a:lnTo>
                      <a:pt x="369" y="981"/>
                    </a:lnTo>
                    <a:lnTo>
                      <a:pt x="379" y="987"/>
                    </a:lnTo>
                    <a:lnTo>
                      <a:pt x="387" y="993"/>
                    </a:lnTo>
                    <a:lnTo>
                      <a:pt x="411" y="981"/>
                    </a:lnTo>
                    <a:lnTo>
                      <a:pt x="434" y="972"/>
                    </a:lnTo>
                    <a:lnTo>
                      <a:pt x="459" y="962"/>
                    </a:lnTo>
                    <a:lnTo>
                      <a:pt x="483" y="953"/>
                    </a:lnTo>
                    <a:lnTo>
                      <a:pt x="506" y="943"/>
                    </a:lnTo>
                    <a:lnTo>
                      <a:pt x="531" y="934"/>
                    </a:lnTo>
                    <a:lnTo>
                      <a:pt x="555" y="924"/>
                    </a:lnTo>
                    <a:lnTo>
                      <a:pt x="578" y="915"/>
                    </a:lnTo>
                    <a:lnTo>
                      <a:pt x="603" y="907"/>
                    </a:lnTo>
                    <a:lnTo>
                      <a:pt x="627" y="898"/>
                    </a:lnTo>
                    <a:lnTo>
                      <a:pt x="650" y="888"/>
                    </a:lnTo>
                    <a:lnTo>
                      <a:pt x="675" y="879"/>
                    </a:lnTo>
                    <a:lnTo>
                      <a:pt x="699" y="869"/>
                    </a:lnTo>
                    <a:lnTo>
                      <a:pt x="722" y="858"/>
                    </a:lnTo>
                    <a:lnTo>
                      <a:pt x="747" y="849"/>
                    </a:lnTo>
                    <a:lnTo>
                      <a:pt x="770" y="837"/>
                    </a:lnTo>
                    <a:lnTo>
                      <a:pt x="794" y="830"/>
                    </a:lnTo>
                    <a:lnTo>
                      <a:pt x="819" y="822"/>
                    </a:lnTo>
                    <a:lnTo>
                      <a:pt x="842" y="813"/>
                    </a:lnTo>
                    <a:lnTo>
                      <a:pt x="866" y="805"/>
                    </a:lnTo>
                    <a:lnTo>
                      <a:pt x="891" y="795"/>
                    </a:lnTo>
                    <a:lnTo>
                      <a:pt x="914" y="788"/>
                    </a:lnTo>
                    <a:lnTo>
                      <a:pt x="938" y="778"/>
                    </a:lnTo>
                    <a:lnTo>
                      <a:pt x="963" y="769"/>
                    </a:lnTo>
                    <a:lnTo>
                      <a:pt x="986" y="761"/>
                    </a:lnTo>
                    <a:lnTo>
                      <a:pt x="1011" y="752"/>
                    </a:lnTo>
                    <a:lnTo>
                      <a:pt x="1033" y="744"/>
                    </a:lnTo>
                    <a:lnTo>
                      <a:pt x="1058" y="735"/>
                    </a:lnTo>
                    <a:lnTo>
                      <a:pt x="1083" y="727"/>
                    </a:lnTo>
                    <a:lnTo>
                      <a:pt x="1105" y="718"/>
                    </a:lnTo>
                    <a:lnTo>
                      <a:pt x="1130" y="710"/>
                    </a:lnTo>
                    <a:lnTo>
                      <a:pt x="1155" y="702"/>
                    </a:lnTo>
                    <a:lnTo>
                      <a:pt x="1132" y="714"/>
                    </a:lnTo>
                    <a:lnTo>
                      <a:pt x="1111" y="725"/>
                    </a:lnTo>
                    <a:lnTo>
                      <a:pt x="1088" y="735"/>
                    </a:lnTo>
                    <a:lnTo>
                      <a:pt x="1066" y="744"/>
                    </a:lnTo>
                    <a:lnTo>
                      <a:pt x="1043" y="754"/>
                    </a:lnTo>
                    <a:lnTo>
                      <a:pt x="1020" y="761"/>
                    </a:lnTo>
                    <a:lnTo>
                      <a:pt x="997" y="769"/>
                    </a:lnTo>
                    <a:lnTo>
                      <a:pt x="975" y="778"/>
                    </a:lnTo>
                    <a:lnTo>
                      <a:pt x="952" y="786"/>
                    </a:lnTo>
                    <a:lnTo>
                      <a:pt x="927" y="794"/>
                    </a:lnTo>
                    <a:lnTo>
                      <a:pt x="904" y="801"/>
                    </a:lnTo>
                    <a:lnTo>
                      <a:pt x="882" y="811"/>
                    </a:lnTo>
                    <a:lnTo>
                      <a:pt x="859" y="818"/>
                    </a:lnTo>
                    <a:lnTo>
                      <a:pt x="836" y="826"/>
                    </a:lnTo>
                    <a:lnTo>
                      <a:pt x="813" y="835"/>
                    </a:lnTo>
                    <a:lnTo>
                      <a:pt x="791" y="845"/>
                    </a:lnTo>
                    <a:lnTo>
                      <a:pt x="770" y="864"/>
                    </a:lnTo>
                    <a:lnTo>
                      <a:pt x="749" y="871"/>
                    </a:lnTo>
                    <a:lnTo>
                      <a:pt x="728" y="879"/>
                    </a:lnTo>
                    <a:lnTo>
                      <a:pt x="707" y="887"/>
                    </a:lnTo>
                    <a:lnTo>
                      <a:pt x="686" y="894"/>
                    </a:lnTo>
                    <a:lnTo>
                      <a:pt x="665" y="904"/>
                    </a:lnTo>
                    <a:lnTo>
                      <a:pt x="644" y="911"/>
                    </a:lnTo>
                    <a:lnTo>
                      <a:pt x="625" y="921"/>
                    </a:lnTo>
                    <a:lnTo>
                      <a:pt x="605" y="928"/>
                    </a:lnTo>
                    <a:lnTo>
                      <a:pt x="584" y="938"/>
                    </a:lnTo>
                    <a:lnTo>
                      <a:pt x="565" y="947"/>
                    </a:lnTo>
                    <a:lnTo>
                      <a:pt x="544" y="957"/>
                    </a:lnTo>
                    <a:lnTo>
                      <a:pt x="525" y="966"/>
                    </a:lnTo>
                    <a:lnTo>
                      <a:pt x="504" y="976"/>
                    </a:lnTo>
                    <a:lnTo>
                      <a:pt x="485" y="985"/>
                    </a:lnTo>
                    <a:lnTo>
                      <a:pt x="464" y="997"/>
                    </a:lnTo>
                    <a:lnTo>
                      <a:pt x="445" y="1006"/>
                    </a:lnTo>
                    <a:lnTo>
                      <a:pt x="455" y="1016"/>
                    </a:lnTo>
                    <a:lnTo>
                      <a:pt x="464" y="1023"/>
                    </a:lnTo>
                    <a:lnTo>
                      <a:pt x="476" y="1029"/>
                    </a:lnTo>
                    <a:lnTo>
                      <a:pt x="487" y="1033"/>
                    </a:lnTo>
                    <a:lnTo>
                      <a:pt x="500" y="1034"/>
                    </a:lnTo>
                    <a:lnTo>
                      <a:pt x="514" y="1034"/>
                    </a:lnTo>
                    <a:lnTo>
                      <a:pt x="527" y="1033"/>
                    </a:lnTo>
                    <a:lnTo>
                      <a:pt x="540" y="1031"/>
                    </a:lnTo>
                    <a:lnTo>
                      <a:pt x="563" y="1016"/>
                    </a:lnTo>
                    <a:lnTo>
                      <a:pt x="588" y="1004"/>
                    </a:lnTo>
                    <a:lnTo>
                      <a:pt x="614" y="993"/>
                    </a:lnTo>
                    <a:lnTo>
                      <a:pt x="639" y="983"/>
                    </a:lnTo>
                    <a:lnTo>
                      <a:pt x="665" y="976"/>
                    </a:lnTo>
                    <a:lnTo>
                      <a:pt x="692" y="966"/>
                    </a:lnTo>
                    <a:lnTo>
                      <a:pt x="718" y="959"/>
                    </a:lnTo>
                    <a:lnTo>
                      <a:pt x="743" y="947"/>
                    </a:lnTo>
                    <a:lnTo>
                      <a:pt x="773" y="936"/>
                    </a:lnTo>
                    <a:lnTo>
                      <a:pt x="802" y="924"/>
                    </a:lnTo>
                    <a:lnTo>
                      <a:pt x="830" y="911"/>
                    </a:lnTo>
                    <a:lnTo>
                      <a:pt x="861" y="898"/>
                    </a:lnTo>
                    <a:lnTo>
                      <a:pt x="889" y="887"/>
                    </a:lnTo>
                    <a:lnTo>
                      <a:pt x="918" y="873"/>
                    </a:lnTo>
                    <a:lnTo>
                      <a:pt x="946" y="860"/>
                    </a:lnTo>
                    <a:lnTo>
                      <a:pt x="976" y="847"/>
                    </a:lnTo>
                    <a:lnTo>
                      <a:pt x="1005" y="835"/>
                    </a:lnTo>
                    <a:lnTo>
                      <a:pt x="1033" y="824"/>
                    </a:lnTo>
                    <a:lnTo>
                      <a:pt x="1064" y="813"/>
                    </a:lnTo>
                    <a:lnTo>
                      <a:pt x="1094" y="801"/>
                    </a:lnTo>
                    <a:lnTo>
                      <a:pt x="1122" y="792"/>
                    </a:lnTo>
                    <a:lnTo>
                      <a:pt x="1153" y="782"/>
                    </a:lnTo>
                    <a:lnTo>
                      <a:pt x="1185" y="773"/>
                    </a:lnTo>
                    <a:lnTo>
                      <a:pt x="1215" y="765"/>
                    </a:lnTo>
                    <a:lnTo>
                      <a:pt x="1189" y="776"/>
                    </a:lnTo>
                    <a:lnTo>
                      <a:pt x="1160" y="788"/>
                    </a:lnTo>
                    <a:lnTo>
                      <a:pt x="1132" y="799"/>
                    </a:lnTo>
                    <a:lnTo>
                      <a:pt x="1103" y="811"/>
                    </a:lnTo>
                    <a:lnTo>
                      <a:pt x="1075" y="822"/>
                    </a:lnTo>
                    <a:lnTo>
                      <a:pt x="1045" y="833"/>
                    </a:lnTo>
                    <a:lnTo>
                      <a:pt x="1016" y="847"/>
                    </a:lnTo>
                    <a:lnTo>
                      <a:pt x="988" y="858"/>
                    </a:lnTo>
                    <a:lnTo>
                      <a:pt x="963" y="869"/>
                    </a:lnTo>
                    <a:lnTo>
                      <a:pt x="938" y="879"/>
                    </a:lnTo>
                    <a:lnTo>
                      <a:pt x="912" y="890"/>
                    </a:lnTo>
                    <a:lnTo>
                      <a:pt x="887" y="902"/>
                    </a:lnTo>
                    <a:lnTo>
                      <a:pt x="863" y="913"/>
                    </a:lnTo>
                    <a:lnTo>
                      <a:pt x="838" y="924"/>
                    </a:lnTo>
                    <a:lnTo>
                      <a:pt x="813" y="938"/>
                    </a:lnTo>
                    <a:lnTo>
                      <a:pt x="789" y="949"/>
                    </a:lnTo>
                    <a:lnTo>
                      <a:pt x="764" y="960"/>
                    </a:lnTo>
                    <a:lnTo>
                      <a:pt x="739" y="974"/>
                    </a:lnTo>
                    <a:lnTo>
                      <a:pt x="717" y="985"/>
                    </a:lnTo>
                    <a:lnTo>
                      <a:pt x="692" y="998"/>
                    </a:lnTo>
                    <a:lnTo>
                      <a:pt x="667" y="1010"/>
                    </a:lnTo>
                    <a:lnTo>
                      <a:pt x="643" y="1021"/>
                    </a:lnTo>
                    <a:lnTo>
                      <a:pt x="618" y="1034"/>
                    </a:lnTo>
                    <a:lnTo>
                      <a:pt x="593" y="1046"/>
                    </a:lnTo>
                    <a:lnTo>
                      <a:pt x="603" y="1052"/>
                    </a:lnTo>
                    <a:lnTo>
                      <a:pt x="614" y="1055"/>
                    </a:lnTo>
                    <a:lnTo>
                      <a:pt x="625" y="1059"/>
                    </a:lnTo>
                    <a:lnTo>
                      <a:pt x="637" y="1059"/>
                    </a:lnTo>
                    <a:lnTo>
                      <a:pt x="648" y="1061"/>
                    </a:lnTo>
                    <a:lnTo>
                      <a:pt x="660" y="1061"/>
                    </a:lnTo>
                    <a:lnTo>
                      <a:pt x="671" y="1059"/>
                    </a:lnTo>
                    <a:lnTo>
                      <a:pt x="682" y="1057"/>
                    </a:lnTo>
                    <a:lnTo>
                      <a:pt x="948" y="953"/>
                    </a:lnTo>
                    <a:lnTo>
                      <a:pt x="978" y="953"/>
                    </a:lnTo>
                    <a:lnTo>
                      <a:pt x="1014" y="938"/>
                    </a:lnTo>
                    <a:lnTo>
                      <a:pt x="1048" y="923"/>
                    </a:lnTo>
                    <a:lnTo>
                      <a:pt x="1083" y="907"/>
                    </a:lnTo>
                    <a:lnTo>
                      <a:pt x="1119" y="892"/>
                    </a:lnTo>
                    <a:lnTo>
                      <a:pt x="1153" y="877"/>
                    </a:lnTo>
                    <a:lnTo>
                      <a:pt x="1189" y="864"/>
                    </a:lnTo>
                    <a:lnTo>
                      <a:pt x="1225" y="852"/>
                    </a:lnTo>
                    <a:lnTo>
                      <a:pt x="1263" y="845"/>
                    </a:lnTo>
                    <a:lnTo>
                      <a:pt x="1231" y="860"/>
                    </a:lnTo>
                    <a:lnTo>
                      <a:pt x="1198" y="873"/>
                    </a:lnTo>
                    <a:lnTo>
                      <a:pt x="1166" y="888"/>
                    </a:lnTo>
                    <a:lnTo>
                      <a:pt x="1134" y="902"/>
                    </a:lnTo>
                    <a:lnTo>
                      <a:pt x="1102" y="915"/>
                    </a:lnTo>
                    <a:lnTo>
                      <a:pt x="1069" y="928"/>
                    </a:lnTo>
                    <a:lnTo>
                      <a:pt x="1037" y="943"/>
                    </a:lnTo>
                    <a:lnTo>
                      <a:pt x="1005" y="957"/>
                    </a:lnTo>
                    <a:lnTo>
                      <a:pt x="973" y="970"/>
                    </a:lnTo>
                    <a:lnTo>
                      <a:pt x="940" y="983"/>
                    </a:lnTo>
                    <a:lnTo>
                      <a:pt x="908" y="998"/>
                    </a:lnTo>
                    <a:lnTo>
                      <a:pt x="878" y="1012"/>
                    </a:lnTo>
                    <a:lnTo>
                      <a:pt x="846" y="1027"/>
                    </a:lnTo>
                    <a:lnTo>
                      <a:pt x="813" y="1040"/>
                    </a:lnTo>
                    <a:lnTo>
                      <a:pt x="783" y="1055"/>
                    </a:lnTo>
                    <a:lnTo>
                      <a:pt x="751" y="1071"/>
                    </a:lnTo>
                    <a:lnTo>
                      <a:pt x="772" y="1076"/>
                    </a:lnTo>
                    <a:lnTo>
                      <a:pt x="792" y="1080"/>
                    </a:lnTo>
                    <a:lnTo>
                      <a:pt x="813" y="1082"/>
                    </a:lnTo>
                    <a:lnTo>
                      <a:pt x="834" y="1082"/>
                    </a:lnTo>
                    <a:lnTo>
                      <a:pt x="853" y="1080"/>
                    </a:lnTo>
                    <a:lnTo>
                      <a:pt x="874" y="1076"/>
                    </a:lnTo>
                    <a:lnTo>
                      <a:pt x="893" y="1072"/>
                    </a:lnTo>
                    <a:lnTo>
                      <a:pt x="912" y="1067"/>
                    </a:lnTo>
                    <a:lnTo>
                      <a:pt x="931" y="1061"/>
                    </a:lnTo>
                    <a:lnTo>
                      <a:pt x="950" y="1053"/>
                    </a:lnTo>
                    <a:lnTo>
                      <a:pt x="969" y="1046"/>
                    </a:lnTo>
                    <a:lnTo>
                      <a:pt x="986" y="1038"/>
                    </a:lnTo>
                    <a:lnTo>
                      <a:pt x="1005" y="1031"/>
                    </a:lnTo>
                    <a:lnTo>
                      <a:pt x="1022" y="1023"/>
                    </a:lnTo>
                    <a:lnTo>
                      <a:pt x="1041" y="1014"/>
                    </a:lnTo>
                    <a:lnTo>
                      <a:pt x="1058" y="1006"/>
                    </a:lnTo>
                    <a:lnTo>
                      <a:pt x="1090" y="997"/>
                    </a:lnTo>
                    <a:lnTo>
                      <a:pt x="1122" y="987"/>
                    </a:lnTo>
                    <a:lnTo>
                      <a:pt x="1155" y="974"/>
                    </a:lnTo>
                    <a:lnTo>
                      <a:pt x="1185" y="959"/>
                    </a:lnTo>
                    <a:lnTo>
                      <a:pt x="1215" y="945"/>
                    </a:lnTo>
                    <a:lnTo>
                      <a:pt x="1246" y="932"/>
                    </a:lnTo>
                    <a:lnTo>
                      <a:pt x="1276" y="919"/>
                    </a:lnTo>
                    <a:lnTo>
                      <a:pt x="1308" y="907"/>
                    </a:lnTo>
                    <a:lnTo>
                      <a:pt x="1460" y="860"/>
                    </a:lnTo>
                    <a:lnTo>
                      <a:pt x="1434" y="875"/>
                    </a:lnTo>
                    <a:lnTo>
                      <a:pt x="1405" y="888"/>
                    </a:lnTo>
                    <a:lnTo>
                      <a:pt x="1377" y="902"/>
                    </a:lnTo>
                    <a:lnTo>
                      <a:pt x="1348" y="915"/>
                    </a:lnTo>
                    <a:lnTo>
                      <a:pt x="1320" y="926"/>
                    </a:lnTo>
                    <a:lnTo>
                      <a:pt x="1289" y="938"/>
                    </a:lnTo>
                    <a:lnTo>
                      <a:pt x="1261" y="949"/>
                    </a:lnTo>
                    <a:lnTo>
                      <a:pt x="1232" y="960"/>
                    </a:lnTo>
                    <a:lnTo>
                      <a:pt x="1202" y="972"/>
                    </a:lnTo>
                    <a:lnTo>
                      <a:pt x="1174" y="981"/>
                    </a:lnTo>
                    <a:lnTo>
                      <a:pt x="1143" y="995"/>
                    </a:lnTo>
                    <a:lnTo>
                      <a:pt x="1115" y="1006"/>
                    </a:lnTo>
                    <a:lnTo>
                      <a:pt x="1086" y="1019"/>
                    </a:lnTo>
                    <a:lnTo>
                      <a:pt x="1058" y="1033"/>
                    </a:lnTo>
                    <a:lnTo>
                      <a:pt x="1030" y="1046"/>
                    </a:lnTo>
                    <a:lnTo>
                      <a:pt x="1003" y="1061"/>
                    </a:lnTo>
                    <a:lnTo>
                      <a:pt x="993" y="1061"/>
                    </a:lnTo>
                    <a:lnTo>
                      <a:pt x="986" y="1063"/>
                    </a:lnTo>
                    <a:lnTo>
                      <a:pt x="978" y="1069"/>
                    </a:lnTo>
                    <a:lnTo>
                      <a:pt x="971" y="1072"/>
                    </a:lnTo>
                    <a:lnTo>
                      <a:pt x="980" y="1080"/>
                    </a:lnTo>
                    <a:lnTo>
                      <a:pt x="992" y="1082"/>
                    </a:lnTo>
                    <a:lnTo>
                      <a:pt x="1005" y="1084"/>
                    </a:lnTo>
                    <a:lnTo>
                      <a:pt x="1016" y="1090"/>
                    </a:lnTo>
                    <a:lnTo>
                      <a:pt x="1001" y="1095"/>
                    </a:lnTo>
                    <a:lnTo>
                      <a:pt x="984" y="1097"/>
                    </a:lnTo>
                    <a:lnTo>
                      <a:pt x="965" y="1099"/>
                    </a:lnTo>
                    <a:lnTo>
                      <a:pt x="948" y="1097"/>
                    </a:lnTo>
                    <a:lnTo>
                      <a:pt x="929" y="1097"/>
                    </a:lnTo>
                    <a:lnTo>
                      <a:pt x="912" y="1099"/>
                    </a:lnTo>
                    <a:lnTo>
                      <a:pt x="895" y="1101"/>
                    </a:lnTo>
                    <a:lnTo>
                      <a:pt x="880" y="1107"/>
                    </a:lnTo>
                    <a:lnTo>
                      <a:pt x="851" y="1105"/>
                    </a:lnTo>
                    <a:lnTo>
                      <a:pt x="823" y="1105"/>
                    </a:lnTo>
                    <a:lnTo>
                      <a:pt x="794" y="1103"/>
                    </a:lnTo>
                    <a:lnTo>
                      <a:pt x="764" y="1101"/>
                    </a:lnTo>
                    <a:lnTo>
                      <a:pt x="736" y="1099"/>
                    </a:lnTo>
                    <a:lnTo>
                      <a:pt x="709" y="1095"/>
                    </a:lnTo>
                    <a:lnTo>
                      <a:pt x="681" y="1093"/>
                    </a:lnTo>
                    <a:lnTo>
                      <a:pt x="652" y="1090"/>
                    </a:lnTo>
                    <a:lnTo>
                      <a:pt x="625" y="1086"/>
                    </a:lnTo>
                    <a:lnTo>
                      <a:pt x="597" y="1080"/>
                    </a:lnTo>
                    <a:lnTo>
                      <a:pt x="570" y="1074"/>
                    </a:lnTo>
                    <a:lnTo>
                      <a:pt x="544" y="1067"/>
                    </a:lnTo>
                    <a:lnTo>
                      <a:pt x="519" y="1059"/>
                    </a:lnTo>
                    <a:lnTo>
                      <a:pt x="493" y="1052"/>
                    </a:lnTo>
                    <a:lnTo>
                      <a:pt x="468" y="1042"/>
                    </a:lnTo>
                    <a:lnTo>
                      <a:pt x="443" y="1031"/>
                    </a:lnTo>
                    <a:lnTo>
                      <a:pt x="405" y="1029"/>
                    </a:lnTo>
                    <a:lnTo>
                      <a:pt x="369" y="1019"/>
                    </a:lnTo>
                    <a:lnTo>
                      <a:pt x="335" y="1002"/>
                    </a:lnTo>
                    <a:lnTo>
                      <a:pt x="305" y="981"/>
                    </a:lnTo>
                    <a:lnTo>
                      <a:pt x="273" y="960"/>
                    </a:lnTo>
                    <a:lnTo>
                      <a:pt x="242" y="938"/>
                    </a:lnTo>
                    <a:lnTo>
                      <a:pt x="210" y="917"/>
                    </a:lnTo>
                    <a:lnTo>
                      <a:pt x="178" y="900"/>
                    </a:lnTo>
                    <a:lnTo>
                      <a:pt x="172" y="888"/>
                    </a:lnTo>
                    <a:lnTo>
                      <a:pt x="163" y="879"/>
                    </a:lnTo>
                    <a:lnTo>
                      <a:pt x="155" y="869"/>
                    </a:lnTo>
                    <a:lnTo>
                      <a:pt x="146" y="858"/>
                    </a:lnTo>
                    <a:lnTo>
                      <a:pt x="134" y="849"/>
                    </a:lnTo>
                    <a:lnTo>
                      <a:pt x="125" y="839"/>
                    </a:lnTo>
                    <a:lnTo>
                      <a:pt x="115" y="830"/>
                    </a:lnTo>
                    <a:lnTo>
                      <a:pt x="108" y="818"/>
                    </a:lnTo>
                    <a:lnTo>
                      <a:pt x="81" y="784"/>
                    </a:lnTo>
                    <a:lnTo>
                      <a:pt x="58" y="746"/>
                    </a:lnTo>
                    <a:lnTo>
                      <a:pt x="37" y="710"/>
                    </a:lnTo>
                    <a:lnTo>
                      <a:pt x="22" y="670"/>
                    </a:lnTo>
                    <a:lnTo>
                      <a:pt x="11" y="628"/>
                    </a:lnTo>
                    <a:lnTo>
                      <a:pt x="3" y="587"/>
                    </a:lnTo>
                    <a:lnTo>
                      <a:pt x="0" y="543"/>
                    </a:lnTo>
                    <a:lnTo>
                      <a:pt x="0" y="498"/>
                    </a:lnTo>
                    <a:lnTo>
                      <a:pt x="7" y="484"/>
                    </a:lnTo>
                    <a:lnTo>
                      <a:pt x="9" y="469"/>
                    </a:lnTo>
                    <a:lnTo>
                      <a:pt x="9" y="452"/>
                    </a:lnTo>
                    <a:lnTo>
                      <a:pt x="15" y="439"/>
                    </a:lnTo>
                    <a:lnTo>
                      <a:pt x="41" y="388"/>
                    </a:lnTo>
                    <a:lnTo>
                      <a:pt x="72" y="340"/>
                    </a:lnTo>
                    <a:lnTo>
                      <a:pt x="104" y="295"/>
                    </a:lnTo>
                    <a:lnTo>
                      <a:pt x="142" y="255"/>
                    </a:lnTo>
                    <a:lnTo>
                      <a:pt x="180" y="217"/>
                    </a:lnTo>
                    <a:lnTo>
                      <a:pt x="223" y="183"/>
                    </a:lnTo>
                    <a:lnTo>
                      <a:pt x="267" y="152"/>
                    </a:lnTo>
                    <a:lnTo>
                      <a:pt x="314" y="126"/>
                    </a:lnTo>
                    <a:lnTo>
                      <a:pt x="364" y="101"/>
                    </a:lnTo>
                    <a:lnTo>
                      <a:pt x="413" y="78"/>
                    </a:lnTo>
                    <a:lnTo>
                      <a:pt x="466" y="59"/>
                    </a:lnTo>
                    <a:lnTo>
                      <a:pt x="519" y="42"/>
                    </a:lnTo>
                    <a:lnTo>
                      <a:pt x="572" y="29"/>
                    </a:lnTo>
                    <a:lnTo>
                      <a:pt x="627" y="18"/>
                    </a:lnTo>
                    <a:lnTo>
                      <a:pt x="681" y="8"/>
                    </a:lnTo>
                    <a:lnTo>
                      <a:pt x="736" y="0"/>
                    </a:lnTo>
                    <a:lnTo>
                      <a:pt x="792" y="0"/>
                    </a:lnTo>
                    <a:lnTo>
                      <a:pt x="847" y="2"/>
                    </a:lnTo>
                    <a:lnTo>
                      <a:pt x="902" y="6"/>
                    </a:lnTo>
                    <a:lnTo>
                      <a:pt x="957" y="12"/>
                    </a:lnTo>
                    <a:lnTo>
                      <a:pt x="1012" y="19"/>
                    </a:lnTo>
                    <a:lnTo>
                      <a:pt x="1066" y="31"/>
                    </a:lnTo>
                    <a:lnTo>
                      <a:pt x="1119" y="42"/>
                    </a:lnTo>
                    <a:lnTo>
                      <a:pt x="1170" y="57"/>
                    </a:lnTo>
                    <a:lnTo>
                      <a:pt x="1221" y="74"/>
                    </a:lnTo>
                    <a:lnTo>
                      <a:pt x="1270" y="93"/>
                    </a:lnTo>
                    <a:lnTo>
                      <a:pt x="1318" y="118"/>
                    </a:lnTo>
                    <a:lnTo>
                      <a:pt x="1365" y="143"/>
                    </a:lnTo>
                    <a:lnTo>
                      <a:pt x="1411" y="173"/>
                    </a:lnTo>
                    <a:lnTo>
                      <a:pt x="1454" y="205"/>
                    </a:lnTo>
                    <a:lnTo>
                      <a:pt x="1496" y="241"/>
                    </a:lnTo>
                    <a:lnTo>
                      <a:pt x="1536" y="2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0"/>
              <p:cNvSpPr>
                <a:spLocks/>
              </p:cNvSpPr>
              <p:nvPr/>
            </p:nvSpPr>
            <p:spPr bwMode="auto">
              <a:xfrm>
                <a:off x="1260475" y="1936750"/>
                <a:ext cx="311150" cy="242888"/>
              </a:xfrm>
              <a:custGeom>
                <a:avLst/>
                <a:gdLst>
                  <a:gd name="T0" fmla="*/ 362 w 391"/>
                  <a:gd name="T1" fmla="*/ 58 h 305"/>
                  <a:gd name="T2" fmla="*/ 385 w 391"/>
                  <a:gd name="T3" fmla="*/ 87 h 305"/>
                  <a:gd name="T4" fmla="*/ 391 w 391"/>
                  <a:gd name="T5" fmla="*/ 119 h 305"/>
                  <a:gd name="T6" fmla="*/ 389 w 391"/>
                  <a:gd name="T7" fmla="*/ 155 h 305"/>
                  <a:gd name="T8" fmla="*/ 387 w 391"/>
                  <a:gd name="T9" fmla="*/ 189 h 305"/>
                  <a:gd name="T10" fmla="*/ 377 w 391"/>
                  <a:gd name="T11" fmla="*/ 208 h 305"/>
                  <a:gd name="T12" fmla="*/ 366 w 391"/>
                  <a:gd name="T13" fmla="*/ 229 h 305"/>
                  <a:gd name="T14" fmla="*/ 353 w 391"/>
                  <a:gd name="T15" fmla="*/ 246 h 305"/>
                  <a:gd name="T16" fmla="*/ 338 w 391"/>
                  <a:gd name="T17" fmla="*/ 263 h 305"/>
                  <a:gd name="T18" fmla="*/ 319 w 391"/>
                  <a:gd name="T19" fmla="*/ 279 h 305"/>
                  <a:gd name="T20" fmla="*/ 300 w 391"/>
                  <a:gd name="T21" fmla="*/ 290 h 305"/>
                  <a:gd name="T22" fmla="*/ 279 w 391"/>
                  <a:gd name="T23" fmla="*/ 299 h 305"/>
                  <a:gd name="T24" fmla="*/ 258 w 391"/>
                  <a:gd name="T25" fmla="*/ 305 h 305"/>
                  <a:gd name="T26" fmla="*/ 228 w 391"/>
                  <a:gd name="T27" fmla="*/ 305 h 305"/>
                  <a:gd name="T28" fmla="*/ 197 w 391"/>
                  <a:gd name="T29" fmla="*/ 305 h 305"/>
                  <a:gd name="T30" fmla="*/ 167 w 391"/>
                  <a:gd name="T31" fmla="*/ 299 h 305"/>
                  <a:gd name="T32" fmla="*/ 137 w 391"/>
                  <a:gd name="T33" fmla="*/ 294 h 305"/>
                  <a:gd name="T34" fmla="*/ 108 w 391"/>
                  <a:gd name="T35" fmla="*/ 282 h 305"/>
                  <a:gd name="T36" fmla="*/ 82 w 391"/>
                  <a:gd name="T37" fmla="*/ 267 h 305"/>
                  <a:gd name="T38" fmla="*/ 59 w 391"/>
                  <a:gd name="T39" fmla="*/ 246 h 305"/>
                  <a:gd name="T40" fmla="*/ 40 w 391"/>
                  <a:gd name="T41" fmla="*/ 220 h 305"/>
                  <a:gd name="T42" fmla="*/ 23 w 391"/>
                  <a:gd name="T43" fmla="*/ 218 h 305"/>
                  <a:gd name="T44" fmla="*/ 13 w 391"/>
                  <a:gd name="T45" fmla="*/ 205 h 305"/>
                  <a:gd name="T46" fmla="*/ 8 w 391"/>
                  <a:gd name="T47" fmla="*/ 187 h 305"/>
                  <a:gd name="T48" fmla="*/ 0 w 391"/>
                  <a:gd name="T49" fmla="*/ 172 h 305"/>
                  <a:gd name="T50" fmla="*/ 0 w 391"/>
                  <a:gd name="T51" fmla="*/ 150 h 305"/>
                  <a:gd name="T52" fmla="*/ 6 w 391"/>
                  <a:gd name="T53" fmla="*/ 129 h 305"/>
                  <a:gd name="T54" fmla="*/ 13 w 391"/>
                  <a:gd name="T55" fmla="*/ 110 h 305"/>
                  <a:gd name="T56" fmla="*/ 25 w 391"/>
                  <a:gd name="T57" fmla="*/ 91 h 305"/>
                  <a:gd name="T58" fmla="*/ 38 w 391"/>
                  <a:gd name="T59" fmla="*/ 74 h 305"/>
                  <a:gd name="T60" fmla="*/ 53 w 391"/>
                  <a:gd name="T61" fmla="*/ 58 h 305"/>
                  <a:gd name="T62" fmla="*/ 70 w 391"/>
                  <a:gd name="T63" fmla="*/ 43 h 305"/>
                  <a:gd name="T64" fmla="*/ 89 w 391"/>
                  <a:gd name="T65" fmla="*/ 32 h 305"/>
                  <a:gd name="T66" fmla="*/ 121 w 391"/>
                  <a:gd name="T67" fmla="*/ 15 h 305"/>
                  <a:gd name="T68" fmla="*/ 155 w 391"/>
                  <a:gd name="T69" fmla="*/ 3 h 305"/>
                  <a:gd name="T70" fmla="*/ 193 w 391"/>
                  <a:gd name="T71" fmla="*/ 0 h 305"/>
                  <a:gd name="T72" fmla="*/ 231 w 391"/>
                  <a:gd name="T73" fmla="*/ 0 h 305"/>
                  <a:gd name="T74" fmla="*/ 269 w 391"/>
                  <a:gd name="T75" fmla="*/ 5 h 305"/>
                  <a:gd name="T76" fmla="*/ 305 w 391"/>
                  <a:gd name="T77" fmla="*/ 19 h 305"/>
                  <a:gd name="T78" fmla="*/ 336 w 391"/>
                  <a:gd name="T79" fmla="*/ 36 h 305"/>
                  <a:gd name="T80" fmla="*/ 362 w 391"/>
                  <a:gd name="T81" fmla="*/ 5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1" h="305">
                    <a:moveTo>
                      <a:pt x="362" y="58"/>
                    </a:moveTo>
                    <a:lnTo>
                      <a:pt x="385" y="87"/>
                    </a:lnTo>
                    <a:lnTo>
                      <a:pt x="391" y="119"/>
                    </a:lnTo>
                    <a:lnTo>
                      <a:pt x="389" y="155"/>
                    </a:lnTo>
                    <a:lnTo>
                      <a:pt x="387" y="189"/>
                    </a:lnTo>
                    <a:lnTo>
                      <a:pt x="377" y="208"/>
                    </a:lnTo>
                    <a:lnTo>
                      <a:pt x="366" y="229"/>
                    </a:lnTo>
                    <a:lnTo>
                      <a:pt x="353" y="246"/>
                    </a:lnTo>
                    <a:lnTo>
                      <a:pt x="338" y="263"/>
                    </a:lnTo>
                    <a:lnTo>
                      <a:pt x="319" y="279"/>
                    </a:lnTo>
                    <a:lnTo>
                      <a:pt x="300" y="290"/>
                    </a:lnTo>
                    <a:lnTo>
                      <a:pt x="279" y="299"/>
                    </a:lnTo>
                    <a:lnTo>
                      <a:pt x="258" y="305"/>
                    </a:lnTo>
                    <a:lnTo>
                      <a:pt x="228" y="305"/>
                    </a:lnTo>
                    <a:lnTo>
                      <a:pt x="197" y="305"/>
                    </a:lnTo>
                    <a:lnTo>
                      <a:pt x="167" y="299"/>
                    </a:lnTo>
                    <a:lnTo>
                      <a:pt x="137" y="294"/>
                    </a:lnTo>
                    <a:lnTo>
                      <a:pt x="108" y="282"/>
                    </a:lnTo>
                    <a:lnTo>
                      <a:pt x="82" y="267"/>
                    </a:lnTo>
                    <a:lnTo>
                      <a:pt x="59" y="246"/>
                    </a:lnTo>
                    <a:lnTo>
                      <a:pt x="40" y="220"/>
                    </a:lnTo>
                    <a:lnTo>
                      <a:pt x="23" y="218"/>
                    </a:lnTo>
                    <a:lnTo>
                      <a:pt x="13" y="205"/>
                    </a:lnTo>
                    <a:lnTo>
                      <a:pt x="8" y="187"/>
                    </a:lnTo>
                    <a:lnTo>
                      <a:pt x="0" y="172"/>
                    </a:lnTo>
                    <a:lnTo>
                      <a:pt x="0" y="150"/>
                    </a:lnTo>
                    <a:lnTo>
                      <a:pt x="6" y="129"/>
                    </a:lnTo>
                    <a:lnTo>
                      <a:pt x="13" y="110"/>
                    </a:lnTo>
                    <a:lnTo>
                      <a:pt x="25" y="91"/>
                    </a:lnTo>
                    <a:lnTo>
                      <a:pt x="38" y="74"/>
                    </a:lnTo>
                    <a:lnTo>
                      <a:pt x="53" y="58"/>
                    </a:lnTo>
                    <a:lnTo>
                      <a:pt x="70" y="43"/>
                    </a:lnTo>
                    <a:lnTo>
                      <a:pt x="89" y="32"/>
                    </a:lnTo>
                    <a:lnTo>
                      <a:pt x="121" y="15"/>
                    </a:lnTo>
                    <a:lnTo>
                      <a:pt x="155" y="3"/>
                    </a:lnTo>
                    <a:lnTo>
                      <a:pt x="193" y="0"/>
                    </a:lnTo>
                    <a:lnTo>
                      <a:pt x="231" y="0"/>
                    </a:lnTo>
                    <a:lnTo>
                      <a:pt x="269" y="5"/>
                    </a:lnTo>
                    <a:lnTo>
                      <a:pt x="305" y="19"/>
                    </a:lnTo>
                    <a:lnTo>
                      <a:pt x="336" y="36"/>
                    </a:lnTo>
                    <a:lnTo>
                      <a:pt x="362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1"/>
              <p:cNvSpPr>
                <a:spLocks/>
              </p:cNvSpPr>
              <p:nvPr/>
            </p:nvSpPr>
            <p:spPr bwMode="auto">
              <a:xfrm>
                <a:off x="1473200" y="2005013"/>
                <a:ext cx="20638" cy="11113"/>
              </a:xfrm>
              <a:custGeom>
                <a:avLst/>
                <a:gdLst>
                  <a:gd name="T0" fmla="*/ 25 w 25"/>
                  <a:gd name="T1" fmla="*/ 8 h 13"/>
                  <a:gd name="T2" fmla="*/ 25 w 25"/>
                  <a:gd name="T3" fmla="*/ 11 h 13"/>
                  <a:gd name="T4" fmla="*/ 17 w 25"/>
                  <a:gd name="T5" fmla="*/ 13 h 13"/>
                  <a:gd name="T6" fmla="*/ 8 w 25"/>
                  <a:gd name="T7" fmla="*/ 13 h 13"/>
                  <a:gd name="T8" fmla="*/ 0 w 25"/>
                  <a:gd name="T9" fmla="*/ 8 h 13"/>
                  <a:gd name="T10" fmla="*/ 0 w 25"/>
                  <a:gd name="T11" fmla="*/ 0 h 13"/>
                  <a:gd name="T12" fmla="*/ 6 w 25"/>
                  <a:gd name="T13" fmla="*/ 2 h 13"/>
                  <a:gd name="T14" fmla="*/ 14 w 25"/>
                  <a:gd name="T15" fmla="*/ 0 h 13"/>
                  <a:gd name="T16" fmla="*/ 21 w 25"/>
                  <a:gd name="T17" fmla="*/ 2 h 13"/>
                  <a:gd name="T18" fmla="*/ 25 w 25"/>
                  <a:gd name="T19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13">
                    <a:moveTo>
                      <a:pt x="25" y="8"/>
                    </a:moveTo>
                    <a:lnTo>
                      <a:pt x="25" y="11"/>
                    </a:lnTo>
                    <a:lnTo>
                      <a:pt x="17" y="13"/>
                    </a:lnTo>
                    <a:lnTo>
                      <a:pt x="8" y="13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4" y="0"/>
                    </a:lnTo>
                    <a:lnTo>
                      <a:pt x="21" y="2"/>
                    </a:lnTo>
                    <a:lnTo>
                      <a:pt x="25" y="8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2"/>
              <p:cNvSpPr>
                <a:spLocks/>
              </p:cNvSpPr>
              <p:nvPr/>
            </p:nvSpPr>
            <p:spPr bwMode="auto">
              <a:xfrm>
                <a:off x="1319213" y="2049463"/>
                <a:ext cx="215900" cy="107950"/>
              </a:xfrm>
              <a:custGeom>
                <a:avLst/>
                <a:gdLst>
                  <a:gd name="T0" fmla="*/ 273 w 273"/>
                  <a:gd name="T1" fmla="*/ 61 h 137"/>
                  <a:gd name="T2" fmla="*/ 267 w 273"/>
                  <a:gd name="T3" fmla="*/ 76 h 137"/>
                  <a:gd name="T4" fmla="*/ 258 w 273"/>
                  <a:gd name="T5" fmla="*/ 87 h 137"/>
                  <a:gd name="T6" fmla="*/ 247 w 273"/>
                  <a:gd name="T7" fmla="*/ 99 h 137"/>
                  <a:gd name="T8" fmla="*/ 233 w 273"/>
                  <a:gd name="T9" fmla="*/ 108 h 137"/>
                  <a:gd name="T10" fmla="*/ 220 w 273"/>
                  <a:gd name="T11" fmla="*/ 116 h 137"/>
                  <a:gd name="T12" fmla="*/ 205 w 273"/>
                  <a:gd name="T13" fmla="*/ 123 h 137"/>
                  <a:gd name="T14" fmla="*/ 190 w 273"/>
                  <a:gd name="T15" fmla="*/ 131 h 137"/>
                  <a:gd name="T16" fmla="*/ 176 w 273"/>
                  <a:gd name="T17" fmla="*/ 137 h 137"/>
                  <a:gd name="T18" fmla="*/ 156 w 273"/>
                  <a:gd name="T19" fmla="*/ 137 h 137"/>
                  <a:gd name="T20" fmla="*/ 135 w 273"/>
                  <a:gd name="T21" fmla="*/ 135 h 137"/>
                  <a:gd name="T22" fmla="*/ 114 w 273"/>
                  <a:gd name="T23" fmla="*/ 133 h 137"/>
                  <a:gd name="T24" fmla="*/ 93 w 273"/>
                  <a:gd name="T25" fmla="*/ 131 h 137"/>
                  <a:gd name="T26" fmla="*/ 74 w 273"/>
                  <a:gd name="T27" fmla="*/ 127 h 137"/>
                  <a:gd name="T28" fmla="*/ 55 w 273"/>
                  <a:gd name="T29" fmla="*/ 120 h 137"/>
                  <a:gd name="T30" fmla="*/ 36 w 273"/>
                  <a:gd name="T31" fmla="*/ 110 h 137"/>
                  <a:gd name="T32" fmla="*/ 21 w 273"/>
                  <a:gd name="T33" fmla="*/ 97 h 137"/>
                  <a:gd name="T34" fmla="*/ 11 w 273"/>
                  <a:gd name="T35" fmla="*/ 84 h 137"/>
                  <a:gd name="T36" fmla="*/ 6 w 273"/>
                  <a:gd name="T37" fmla="*/ 70 h 137"/>
                  <a:gd name="T38" fmla="*/ 0 w 273"/>
                  <a:gd name="T39" fmla="*/ 57 h 137"/>
                  <a:gd name="T40" fmla="*/ 2 w 273"/>
                  <a:gd name="T41" fmla="*/ 42 h 137"/>
                  <a:gd name="T42" fmla="*/ 21 w 273"/>
                  <a:gd name="T43" fmla="*/ 27 h 137"/>
                  <a:gd name="T44" fmla="*/ 40 w 273"/>
                  <a:gd name="T45" fmla="*/ 17 h 137"/>
                  <a:gd name="T46" fmla="*/ 63 w 273"/>
                  <a:gd name="T47" fmla="*/ 10 h 137"/>
                  <a:gd name="T48" fmla="*/ 85 w 273"/>
                  <a:gd name="T49" fmla="*/ 4 h 137"/>
                  <a:gd name="T50" fmla="*/ 108 w 273"/>
                  <a:gd name="T51" fmla="*/ 2 h 137"/>
                  <a:gd name="T52" fmla="*/ 133 w 273"/>
                  <a:gd name="T53" fmla="*/ 0 h 137"/>
                  <a:gd name="T54" fmla="*/ 156 w 273"/>
                  <a:gd name="T55" fmla="*/ 2 h 137"/>
                  <a:gd name="T56" fmla="*/ 176 w 273"/>
                  <a:gd name="T57" fmla="*/ 4 h 137"/>
                  <a:gd name="T58" fmla="*/ 190 w 273"/>
                  <a:gd name="T59" fmla="*/ 8 h 137"/>
                  <a:gd name="T60" fmla="*/ 203 w 273"/>
                  <a:gd name="T61" fmla="*/ 13 h 137"/>
                  <a:gd name="T62" fmla="*/ 214 w 273"/>
                  <a:gd name="T63" fmla="*/ 21 h 137"/>
                  <a:gd name="T64" fmla="*/ 228 w 273"/>
                  <a:gd name="T65" fmla="*/ 28 h 137"/>
                  <a:gd name="T66" fmla="*/ 239 w 273"/>
                  <a:gd name="T67" fmla="*/ 36 h 137"/>
                  <a:gd name="T68" fmla="*/ 250 w 273"/>
                  <a:gd name="T69" fmla="*/ 46 h 137"/>
                  <a:gd name="T70" fmla="*/ 262 w 273"/>
                  <a:gd name="T71" fmla="*/ 53 h 137"/>
                  <a:gd name="T72" fmla="*/ 273 w 273"/>
                  <a:gd name="T73" fmla="*/ 6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3" h="137">
                    <a:moveTo>
                      <a:pt x="273" y="61"/>
                    </a:moveTo>
                    <a:lnTo>
                      <a:pt x="267" y="76"/>
                    </a:lnTo>
                    <a:lnTo>
                      <a:pt x="258" y="87"/>
                    </a:lnTo>
                    <a:lnTo>
                      <a:pt x="247" y="99"/>
                    </a:lnTo>
                    <a:lnTo>
                      <a:pt x="233" y="108"/>
                    </a:lnTo>
                    <a:lnTo>
                      <a:pt x="220" y="116"/>
                    </a:lnTo>
                    <a:lnTo>
                      <a:pt x="205" y="123"/>
                    </a:lnTo>
                    <a:lnTo>
                      <a:pt x="190" y="131"/>
                    </a:lnTo>
                    <a:lnTo>
                      <a:pt x="176" y="137"/>
                    </a:lnTo>
                    <a:lnTo>
                      <a:pt x="156" y="137"/>
                    </a:lnTo>
                    <a:lnTo>
                      <a:pt x="135" y="135"/>
                    </a:lnTo>
                    <a:lnTo>
                      <a:pt x="114" y="133"/>
                    </a:lnTo>
                    <a:lnTo>
                      <a:pt x="93" y="131"/>
                    </a:lnTo>
                    <a:lnTo>
                      <a:pt x="74" y="127"/>
                    </a:lnTo>
                    <a:lnTo>
                      <a:pt x="55" y="120"/>
                    </a:lnTo>
                    <a:lnTo>
                      <a:pt x="36" y="110"/>
                    </a:lnTo>
                    <a:lnTo>
                      <a:pt x="21" y="97"/>
                    </a:lnTo>
                    <a:lnTo>
                      <a:pt x="11" y="84"/>
                    </a:lnTo>
                    <a:lnTo>
                      <a:pt x="6" y="70"/>
                    </a:lnTo>
                    <a:lnTo>
                      <a:pt x="0" y="57"/>
                    </a:lnTo>
                    <a:lnTo>
                      <a:pt x="2" y="42"/>
                    </a:lnTo>
                    <a:lnTo>
                      <a:pt x="21" y="27"/>
                    </a:lnTo>
                    <a:lnTo>
                      <a:pt x="40" y="17"/>
                    </a:lnTo>
                    <a:lnTo>
                      <a:pt x="63" y="10"/>
                    </a:lnTo>
                    <a:lnTo>
                      <a:pt x="85" y="4"/>
                    </a:lnTo>
                    <a:lnTo>
                      <a:pt x="108" y="2"/>
                    </a:lnTo>
                    <a:lnTo>
                      <a:pt x="133" y="0"/>
                    </a:lnTo>
                    <a:lnTo>
                      <a:pt x="156" y="2"/>
                    </a:lnTo>
                    <a:lnTo>
                      <a:pt x="176" y="4"/>
                    </a:lnTo>
                    <a:lnTo>
                      <a:pt x="190" y="8"/>
                    </a:lnTo>
                    <a:lnTo>
                      <a:pt x="203" y="13"/>
                    </a:lnTo>
                    <a:lnTo>
                      <a:pt x="214" y="21"/>
                    </a:lnTo>
                    <a:lnTo>
                      <a:pt x="228" y="28"/>
                    </a:lnTo>
                    <a:lnTo>
                      <a:pt x="239" y="36"/>
                    </a:lnTo>
                    <a:lnTo>
                      <a:pt x="250" y="46"/>
                    </a:lnTo>
                    <a:lnTo>
                      <a:pt x="262" y="53"/>
                    </a:lnTo>
                    <a:lnTo>
                      <a:pt x="273" y="61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3"/>
              <p:cNvSpPr>
                <a:spLocks/>
              </p:cNvSpPr>
              <p:nvPr/>
            </p:nvSpPr>
            <p:spPr bwMode="auto">
              <a:xfrm>
                <a:off x="974725" y="2054225"/>
                <a:ext cx="211138" cy="134938"/>
              </a:xfrm>
              <a:custGeom>
                <a:avLst/>
                <a:gdLst>
                  <a:gd name="T0" fmla="*/ 265 w 265"/>
                  <a:gd name="T1" fmla="*/ 57 h 168"/>
                  <a:gd name="T2" fmla="*/ 235 w 265"/>
                  <a:gd name="T3" fmla="*/ 76 h 168"/>
                  <a:gd name="T4" fmla="*/ 201 w 265"/>
                  <a:gd name="T5" fmla="*/ 91 h 168"/>
                  <a:gd name="T6" fmla="*/ 168 w 265"/>
                  <a:gd name="T7" fmla="*/ 102 h 168"/>
                  <a:gd name="T8" fmla="*/ 132 w 265"/>
                  <a:gd name="T9" fmla="*/ 113 h 168"/>
                  <a:gd name="T10" fmla="*/ 98 w 265"/>
                  <a:gd name="T11" fmla="*/ 125 h 168"/>
                  <a:gd name="T12" fmla="*/ 64 w 265"/>
                  <a:gd name="T13" fmla="*/ 136 h 168"/>
                  <a:gd name="T14" fmla="*/ 32 w 265"/>
                  <a:gd name="T15" fmla="*/ 151 h 168"/>
                  <a:gd name="T16" fmla="*/ 0 w 265"/>
                  <a:gd name="T17" fmla="*/ 168 h 168"/>
                  <a:gd name="T18" fmla="*/ 3 w 265"/>
                  <a:gd name="T19" fmla="*/ 155 h 168"/>
                  <a:gd name="T20" fmla="*/ 1 w 265"/>
                  <a:gd name="T21" fmla="*/ 140 h 168"/>
                  <a:gd name="T22" fmla="*/ 3 w 265"/>
                  <a:gd name="T23" fmla="*/ 127 h 168"/>
                  <a:gd name="T24" fmla="*/ 15 w 265"/>
                  <a:gd name="T25" fmla="*/ 117 h 168"/>
                  <a:gd name="T26" fmla="*/ 45 w 265"/>
                  <a:gd name="T27" fmla="*/ 106 h 168"/>
                  <a:gd name="T28" fmla="*/ 75 w 265"/>
                  <a:gd name="T29" fmla="*/ 93 h 168"/>
                  <a:gd name="T30" fmla="*/ 106 w 265"/>
                  <a:gd name="T31" fmla="*/ 79 h 168"/>
                  <a:gd name="T32" fmla="*/ 136 w 265"/>
                  <a:gd name="T33" fmla="*/ 66 h 168"/>
                  <a:gd name="T34" fmla="*/ 166 w 265"/>
                  <a:gd name="T35" fmla="*/ 51 h 168"/>
                  <a:gd name="T36" fmla="*/ 195 w 265"/>
                  <a:gd name="T37" fmla="*/ 36 h 168"/>
                  <a:gd name="T38" fmla="*/ 223 w 265"/>
                  <a:gd name="T39" fmla="*/ 19 h 168"/>
                  <a:gd name="T40" fmla="*/ 252 w 265"/>
                  <a:gd name="T41" fmla="*/ 0 h 168"/>
                  <a:gd name="T42" fmla="*/ 258 w 265"/>
                  <a:gd name="T43" fmla="*/ 13 h 168"/>
                  <a:gd name="T44" fmla="*/ 263 w 265"/>
                  <a:gd name="T45" fmla="*/ 26 h 168"/>
                  <a:gd name="T46" fmla="*/ 265 w 265"/>
                  <a:gd name="T47" fmla="*/ 41 h 168"/>
                  <a:gd name="T48" fmla="*/ 265 w 265"/>
                  <a:gd name="T49" fmla="*/ 57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5" h="168">
                    <a:moveTo>
                      <a:pt x="265" y="57"/>
                    </a:moveTo>
                    <a:lnTo>
                      <a:pt x="235" y="76"/>
                    </a:lnTo>
                    <a:lnTo>
                      <a:pt x="201" y="91"/>
                    </a:lnTo>
                    <a:lnTo>
                      <a:pt x="168" y="102"/>
                    </a:lnTo>
                    <a:lnTo>
                      <a:pt x="132" y="113"/>
                    </a:lnTo>
                    <a:lnTo>
                      <a:pt x="98" y="125"/>
                    </a:lnTo>
                    <a:lnTo>
                      <a:pt x="64" y="136"/>
                    </a:lnTo>
                    <a:lnTo>
                      <a:pt x="32" y="151"/>
                    </a:lnTo>
                    <a:lnTo>
                      <a:pt x="0" y="168"/>
                    </a:lnTo>
                    <a:lnTo>
                      <a:pt x="3" y="155"/>
                    </a:lnTo>
                    <a:lnTo>
                      <a:pt x="1" y="140"/>
                    </a:lnTo>
                    <a:lnTo>
                      <a:pt x="3" y="127"/>
                    </a:lnTo>
                    <a:lnTo>
                      <a:pt x="15" y="117"/>
                    </a:lnTo>
                    <a:lnTo>
                      <a:pt x="45" y="106"/>
                    </a:lnTo>
                    <a:lnTo>
                      <a:pt x="75" y="93"/>
                    </a:lnTo>
                    <a:lnTo>
                      <a:pt x="106" y="79"/>
                    </a:lnTo>
                    <a:lnTo>
                      <a:pt x="136" y="66"/>
                    </a:lnTo>
                    <a:lnTo>
                      <a:pt x="166" y="51"/>
                    </a:lnTo>
                    <a:lnTo>
                      <a:pt x="195" y="36"/>
                    </a:lnTo>
                    <a:lnTo>
                      <a:pt x="223" y="19"/>
                    </a:lnTo>
                    <a:lnTo>
                      <a:pt x="252" y="0"/>
                    </a:lnTo>
                    <a:lnTo>
                      <a:pt x="258" y="13"/>
                    </a:lnTo>
                    <a:lnTo>
                      <a:pt x="263" y="26"/>
                    </a:lnTo>
                    <a:lnTo>
                      <a:pt x="265" y="41"/>
                    </a:lnTo>
                    <a:lnTo>
                      <a:pt x="265" y="57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4"/>
              <p:cNvSpPr>
                <a:spLocks/>
              </p:cNvSpPr>
              <p:nvPr/>
            </p:nvSpPr>
            <p:spPr bwMode="auto">
              <a:xfrm>
                <a:off x="954088" y="2125663"/>
                <a:ext cx="249238" cy="139700"/>
              </a:xfrm>
              <a:custGeom>
                <a:avLst/>
                <a:gdLst>
                  <a:gd name="T0" fmla="*/ 315 w 315"/>
                  <a:gd name="T1" fmla="*/ 34 h 176"/>
                  <a:gd name="T2" fmla="*/ 309 w 315"/>
                  <a:gd name="T3" fmla="*/ 45 h 176"/>
                  <a:gd name="T4" fmla="*/ 302 w 315"/>
                  <a:gd name="T5" fmla="*/ 53 h 176"/>
                  <a:gd name="T6" fmla="*/ 292 w 315"/>
                  <a:gd name="T7" fmla="*/ 57 h 176"/>
                  <a:gd name="T8" fmla="*/ 283 w 315"/>
                  <a:gd name="T9" fmla="*/ 61 h 176"/>
                  <a:gd name="T10" fmla="*/ 271 w 315"/>
                  <a:gd name="T11" fmla="*/ 64 h 176"/>
                  <a:gd name="T12" fmla="*/ 260 w 315"/>
                  <a:gd name="T13" fmla="*/ 66 h 176"/>
                  <a:gd name="T14" fmla="*/ 248 w 315"/>
                  <a:gd name="T15" fmla="*/ 70 h 176"/>
                  <a:gd name="T16" fmla="*/ 239 w 315"/>
                  <a:gd name="T17" fmla="*/ 76 h 176"/>
                  <a:gd name="T18" fmla="*/ 209 w 315"/>
                  <a:gd name="T19" fmla="*/ 87 h 176"/>
                  <a:gd name="T20" fmla="*/ 178 w 315"/>
                  <a:gd name="T21" fmla="*/ 98 h 176"/>
                  <a:gd name="T22" fmla="*/ 150 w 315"/>
                  <a:gd name="T23" fmla="*/ 112 h 176"/>
                  <a:gd name="T24" fmla="*/ 120 w 315"/>
                  <a:gd name="T25" fmla="*/ 125 h 176"/>
                  <a:gd name="T26" fmla="*/ 91 w 315"/>
                  <a:gd name="T27" fmla="*/ 138 h 176"/>
                  <a:gd name="T28" fmla="*/ 63 w 315"/>
                  <a:gd name="T29" fmla="*/ 152 h 176"/>
                  <a:gd name="T30" fmla="*/ 32 w 315"/>
                  <a:gd name="T31" fmla="*/ 163 h 176"/>
                  <a:gd name="T32" fmla="*/ 4 w 315"/>
                  <a:gd name="T33" fmla="*/ 176 h 176"/>
                  <a:gd name="T34" fmla="*/ 0 w 315"/>
                  <a:gd name="T35" fmla="*/ 163 h 176"/>
                  <a:gd name="T36" fmla="*/ 4 w 315"/>
                  <a:gd name="T37" fmla="*/ 152 h 176"/>
                  <a:gd name="T38" fmla="*/ 9 w 315"/>
                  <a:gd name="T39" fmla="*/ 140 h 176"/>
                  <a:gd name="T40" fmla="*/ 13 w 315"/>
                  <a:gd name="T41" fmla="*/ 127 h 176"/>
                  <a:gd name="T42" fmla="*/ 47 w 315"/>
                  <a:gd name="T43" fmla="*/ 112 h 176"/>
                  <a:gd name="T44" fmla="*/ 80 w 315"/>
                  <a:gd name="T45" fmla="*/ 97 h 176"/>
                  <a:gd name="T46" fmla="*/ 112 w 315"/>
                  <a:gd name="T47" fmla="*/ 79 h 176"/>
                  <a:gd name="T48" fmla="*/ 146 w 315"/>
                  <a:gd name="T49" fmla="*/ 62 h 176"/>
                  <a:gd name="T50" fmla="*/ 178 w 315"/>
                  <a:gd name="T51" fmla="*/ 45 h 176"/>
                  <a:gd name="T52" fmla="*/ 212 w 315"/>
                  <a:gd name="T53" fmla="*/ 28 h 176"/>
                  <a:gd name="T54" fmla="*/ 247 w 315"/>
                  <a:gd name="T55" fmla="*/ 13 h 176"/>
                  <a:gd name="T56" fmla="*/ 281 w 315"/>
                  <a:gd name="T57" fmla="*/ 0 h 176"/>
                  <a:gd name="T58" fmla="*/ 294 w 315"/>
                  <a:gd name="T59" fmla="*/ 2 h 176"/>
                  <a:gd name="T60" fmla="*/ 303 w 315"/>
                  <a:gd name="T61" fmla="*/ 11 h 176"/>
                  <a:gd name="T62" fmla="*/ 307 w 315"/>
                  <a:gd name="T63" fmla="*/ 23 h 176"/>
                  <a:gd name="T64" fmla="*/ 315 w 315"/>
                  <a:gd name="T65" fmla="*/ 3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5" h="176">
                    <a:moveTo>
                      <a:pt x="315" y="34"/>
                    </a:moveTo>
                    <a:lnTo>
                      <a:pt x="309" y="45"/>
                    </a:lnTo>
                    <a:lnTo>
                      <a:pt x="302" y="53"/>
                    </a:lnTo>
                    <a:lnTo>
                      <a:pt x="292" y="57"/>
                    </a:lnTo>
                    <a:lnTo>
                      <a:pt x="283" y="61"/>
                    </a:lnTo>
                    <a:lnTo>
                      <a:pt x="271" y="64"/>
                    </a:lnTo>
                    <a:lnTo>
                      <a:pt x="260" y="66"/>
                    </a:lnTo>
                    <a:lnTo>
                      <a:pt x="248" y="70"/>
                    </a:lnTo>
                    <a:lnTo>
                      <a:pt x="239" y="76"/>
                    </a:lnTo>
                    <a:lnTo>
                      <a:pt x="209" y="87"/>
                    </a:lnTo>
                    <a:lnTo>
                      <a:pt x="178" y="98"/>
                    </a:lnTo>
                    <a:lnTo>
                      <a:pt x="150" y="112"/>
                    </a:lnTo>
                    <a:lnTo>
                      <a:pt x="120" y="125"/>
                    </a:lnTo>
                    <a:lnTo>
                      <a:pt x="91" y="138"/>
                    </a:lnTo>
                    <a:lnTo>
                      <a:pt x="63" y="152"/>
                    </a:lnTo>
                    <a:lnTo>
                      <a:pt x="32" y="163"/>
                    </a:lnTo>
                    <a:lnTo>
                      <a:pt x="4" y="176"/>
                    </a:lnTo>
                    <a:lnTo>
                      <a:pt x="0" y="163"/>
                    </a:lnTo>
                    <a:lnTo>
                      <a:pt x="4" y="152"/>
                    </a:lnTo>
                    <a:lnTo>
                      <a:pt x="9" y="140"/>
                    </a:lnTo>
                    <a:lnTo>
                      <a:pt x="13" y="127"/>
                    </a:lnTo>
                    <a:lnTo>
                      <a:pt x="47" y="112"/>
                    </a:lnTo>
                    <a:lnTo>
                      <a:pt x="80" y="97"/>
                    </a:lnTo>
                    <a:lnTo>
                      <a:pt x="112" y="79"/>
                    </a:lnTo>
                    <a:lnTo>
                      <a:pt x="146" y="62"/>
                    </a:lnTo>
                    <a:lnTo>
                      <a:pt x="178" y="45"/>
                    </a:lnTo>
                    <a:lnTo>
                      <a:pt x="212" y="28"/>
                    </a:lnTo>
                    <a:lnTo>
                      <a:pt x="247" y="13"/>
                    </a:lnTo>
                    <a:lnTo>
                      <a:pt x="281" y="0"/>
                    </a:lnTo>
                    <a:lnTo>
                      <a:pt x="294" y="2"/>
                    </a:lnTo>
                    <a:lnTo>
                      <a:pt x="303" y="11"/>
                    </a:lnTo>
                    <a:lnTo>
                      <a:pt x="307" y="23"/>
                    </a:lnTo>
                    <a:lnTo>
                      <a:pt x="315" y="34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5"/>
              <p:cNvSpPr>
                <a:spLocks/>
              </p:cNvSpPr>
              <p:nvPr/>
            </p:nvSpPr>
            <p:spPr bwMode="auto">
              <a:xfrm>
                <a:off x="960438" y="2176463"/>
                <a:ext cx="290513" cy="146050"/>
              </a:xfrm>
              <a:custGeom>
                <a:avLst/>
                <a:gdLst>
                  <a:gd name="T0" fmla="*/ 366 w 366"/>
                  <a:gd name="T1" fmla="*/ 31 h 184"/>
                  <a:gd name="T2" fmla="*/ 366 w 366"/>
                  <a:gd name="T3" fmla="*/ 42 h 184"/>
                  <a:gd name="T4" fmla="*/ 347 w 366"/>
                  <a:gd name="T5" fmla="*/ 50 h 184"/>
                  <a:gd name="T6" fmla="*/ 328 w 366"/>
                  <a:gd name="T7" fmla="*/ 57 h 184"/>
                  <a:gd name="T8" fmla="*/ 311 w 366"/>
                  <a:gd name="T9" fmla="*/ 65 h 184"/>
                  <a:gd name="T10" fmla="*/ 292 w 366"/>
                  <a:gd name="T11" fmla="*/ 72 h 184"/>
                  <a:gd name="T12" fmla="*/ 273 w 366"/>
                  <a:gd name="T13" fmla="*/ 82 h 184"/>
                  <a:gd name="T14" fmla="*/ 254 w 366"/>
                  <a:gd name="T15" fmla="*/ 89 h 184"/>
                  <a:gd name="T16" fmla="*/ 235 w 366"/>
                  <a:gd name="T17" fmla="*/ 97 h 184"/>
                  <a:gd name="T18" fmla="*/ 216 w 366"/>
                  <a:gd name="T19" fmla="*/ 105 h 184"/>
                  <a:gd name="T20" fmla="*/ 197 w 366"/>
                  <a:gd name="T21" fmla="*/ 112 h 184"/>
                  <a:gd name="T22" fmla="*/ 178 w 366"/>
                  <a:gd name="T23" fmla="*/ 120 h 184"/>
                  <a:gd name="T24" fmla="*/ 159 w 366"/>
                  <a:gd name="T25" fmla="*/ 127 h 184"/>
                  <a:gd name="T26" fmla="*/ 138 w 366"/>
                  <a:gd name="T27" fmla="*/ 135 h 184"/>
                  <a:gd name="T28" fmla="*/ 119 w 366"/>
                  <a:gd name="T29" fmla="*/ 141 h 184"/>
                  <a:gd name="T30" fmla="*/ 100 w 366"/>
                  <a:gd name="T31" fmla="*/ 146 h 184"/>
                  <a:gd name="T32" fmla="*/ 79 w 366"/>
                  <a:gd name="T33" fmla="*/ 152 h 184"/>
                  <a:gd name="T34" fmla="*/ 60 w 366"/>
                  <a:gd name="T35" fmla="*/ 158 h 184"/>
                  <a:gd name="T36" fmla="*/ 53 w 366"/>
                  <a:gd name="T37" fmla="*/ 162 h 184"/>
                  <a:gd name="T38" fmla="*/ 45 w 366"/>
                  <a:gd name="T39" fmla="*/ 167 h 184"/>
                  <a:gd name="T40" fmla="*/ 36 w 366"/>
                  <a:gd name="T41" fmla="*/ 173 h 184"/>
                  <a:gd name="T42" fmla="*/ 28 w 366"/>
                  <a:gd name="T43" fmla="*/ 179 h 184"/>
                  <a:gd name="T44" fmla="*/ 20 w 366"/>
                  <a:gd name="T45" fmla="*/ 182 h 184"/>
                  <a:gd name="T46" fmla="*/ 13 w 366"/>
                  <a:gd name="T47" fmla="*/ 184 h 184"/>
                  <a:gd name="T48" fmla="*/ 7 w 366"/>
                  <a:gd name="T49" fmla="*/ 182 h 184"/>
                  <a:gd name="T50" fmla="*/ 0 w 366"/>
                  <a:gd name="T51" fmla="*/ 177 h 184"/>
                  <a:gd name="T52" fmla="*/ 0 w 366"/>
                  <a:gd name="T53" fmla="*/ 162 h 184"/>
                  <a:gd name="T54" fmla="*/ 9 w 366"/>
                  <a:gd name="T55" fmla="*/ 150 h 184"/>
                  <a:gd name="T56" fmla="*/ 20 w 366"/>
                  <a:gd name="T57" fmla="*/ 141 h 184"/>
                  <a:gd name="T58" fmla="*/ 34 w 366"/>
                  <a:gd name="T59" fmla="*/ 135 h 184"/>
                  <a:gd name="T60" fmla="*/ 58 w 366"/>
                  <a:gd name="T61" fmla="*/ 122 h 184"/>
                  <a:gd name="T62" fmla="*/ 83 w 366"/>
                  <a:gd name="T63" fmla="*/ 108 h 184"/>
                  <a:gd name="T64" fmla="*/ 108 w 366"/>
                  <a:gd name="T65" fmla="*/ 99 h 184"/>
                  <a:gd name="T66" fmla="*/ 134 w 366"/>
                  <a:gd name="T67" fmla="*/ 88 h 184"/>
                  <a:gd name="T68" fmla="*/ 159 w 366"/>
                  <a:gd name="T69" fmla="*/ 76 h 184"/>
                  <a:gd name="T70" fmla="*/ 185 w 366"/>
                  <a:gd name="T71" fmla="*/ 65 h 184"/>
                  <a:gd name="T72" fmla="*/ 210 w 366"/>
                  <a:gd name="T73" fmla="*/ 52 h 184"/>
                  <a:gd name="T74" fmla="*/ 233 w 366"/>
                  <a:gd name="T75" fmla="*/ 34 h 184"/>
                  <a:gd name="T76" fmla="*/ 250 w 366"/>
                  <a:gd name="T77" fmla="*/ 31 h 184"/>
                  <a:gd name="T78" fmla="*/ 267 w 366"/>
                  <a:gd name="T79" fmla="*/ 21 h 184"/>
                  <a:gd name="T80" fmla="*/ 286 w 366"/>
                  <a:gd name="T81" fmla="*/ 14 h 184"/>
                  <a:gd name="T82" fmla="*/ 303 w 366"/>
                  <a:gd name="T83" fmla="*/ 4 h 184"/>
                  <a:gd name="T84" fmla="*/ 320 w 366"/>
                  <a:gd name="T85" fmla="*/ 0 h 184"/>
                  <a:gd name="T86" fmla="*/ 337 w 366"/>
                  <a:gd name="T87" fmla="*/ 2 h 184"/>
                  <a:gd name="T88" fmla="*/ 352 w 366"/>
                  <a:gd name="T89" fmla="*/ 12 h 184"/>
                  <a:gd name="T90" fmla="*/ 366 w 366"/>
                  <a:gd name="T91" fmla="*/ 3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66" h="184">
                    <a:moveTo>
                      <a:pt x="366" y="31"/>
                    </a:moveTo>
                    <a:lnTo>
                      <a:pt x="366" y="42"/>
                    </a:lnTo>
                    <a:lnTo>
                      <a:pt x="347" y="50"/>
                    </a:lnTo>
                    <a:lnTo>
                      <a:pt x="328" y="57"/>
                    </a:lnTo>
                    <a:lnTo>
                      <a:pt x="311" y="65"/>
                    </a:lnTo>
                    <a:lnTo>
                      <a:pt x="292" y="72"/>
                    </a:lnTo>
                    <a:lnTo>
                      <a:pt x="273" y="82"/>
                    </a:lnTo>
                    <a:lnTo>
                      <a:pt x="254" y="89"/>
                    </a:lnTo>
                    <a:lnTo>
                      <a:pt x="235" y="97"/>
                    </a:lnTo>
                    <a:lnTo>
                      <a:pt x="216" y="105"/>
                    </a:lnTo>
                    <a:lnTo>
                      <a:pt x="197" y="112"/>
                    </a:lnTo>
                    <a:lnTo>
                      <a:pt x="178" y="120"/>
                    </a:lnTo>
                    <a:lnTo>
                      <a:pt x="159" y="127"/>
                    </a:lnTo>
                    <a:lnTo>
                      <a:pt x="138" y="135"/>
                    </a:lnTo>
                    <a:lnTo>
                      <a:pt x="119" y="141"/>
                    </a:lnTo>
                    <a:lnTo>
                      <a:pt x="100" y="146"/>
                    </a:lnTo>
                    <a:lnTo>
                      <a:pt x="79" y="152"/>
                    </a:lnTo>
                    <a:lnTo>
                      <a:pt x="60" y="158"/>
                    </a:lnTo>
                    <a:lnTo>
                      <a:pt x="53" y="162"/>
                    </a:lnTo>
                    <a:lnTo>
                      <a:pt x="45" y="167"/>
                    </a:lnTo>
                    <a:lnTo>
                      <a:pt x="36" y="173"/>
                    </a:lnTo>
                    <a:lnTo>
                      <a:pt x="28" y="179"/>
                    </a:lnTo>
                    <a:lnTo>
                      <a:pt x="20" y="182"/>
                    </a:lnTo>
                    <a:lnTo>
                      <a:pt x="13" y="184"/>
                    </a:lnTo>
                    <a:lnTo>
                      <a:pt x="7" y="182"/>
                    </a:lnTo>
                    <a:lnTo>
                      <a:pt x="0" y="177"/>
                    </a:lnTo>
                    <a:lnTo>
                      <a:pt x="0" y="162"/>
                    </a:lnTo>
                    <a:lnTo>
                      <a:pt x="9" y="150"/>
                    </a:lnTo>
                    <a:lnTo>
                      <a:pt x="20" y="141"/>
                    </a:lnTo>
                    <a:lnTo>
                      <a:pt x="34" y="135"/>
                    </a:lnTo>
                    <a:lnTo>
                      <a:pt x="58" y="122"/>
                    </a:lnTo>
                    <a:lnTo>
                      <a:pt x="83" y="108"/>
                    </a:lnTo>
                    <a:lnTo>
                      <a:pt x="108" y="99"/>
                    </a:lnTo>
                    <a:lnTo>
                      <a:pt x="134" y="88"/>
                    </a:lnTo>
                    <a:lnTo>
                      <a:pt x="159" y="76"/>
                    </a:lnTo>
                    <a:lnTo>
                      <a:pt x="185" y="65"/>
                    </a:lnTo>
                    <a:lnTo>
                      <a:pt x="210" y="52"/>
                    </a:lnTo>
                    <a:lnTo>
                      <a:pt x="233" y="34"/>
                    </a:lnTo>
                    <a:lnTo>
                      <a:pt x="250" y="31"/>
                    </a:lnTo>
                    <a:lnTo>
                      <a:pt x="267" y="21"/>
                    </a:lnTo>
                    <a:lnTo>
                      <a:pt x="286" y="14"/>
                    </a:lnTo>
                    <a:lnTo>
                      <a:pt x="303" y="4"/>
                    </a:lnTo>
                    <a:lnTo>
                      <a:pt x="320" y="0"/>
                    </a:lnTo>
                    <a:lnTo>
                      <a:pt x="337" y="2"/>
                    </a:lnTo>
                    <a:lnTo>
                      <a:pt x="352" y="12"/>
                    </a:lnTo>
                    <a:lnTo>
                      <a:pt x="366" y="31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6"/>
              <p:cNvSpPr>
                <a:spLocks/>
              </p:cNvSpPr>
              <p:nvPr/>
            </p:nvSpPr>
            <p:spPr bwMode="auto">
              <a:xfrm>
                <a:off x="2159000" y="2471738"/>
                <a:ext cx="26988" cy="17463"/>
              </a:xfrm>
              <a:custGeom>
                <a:avLst/>
                <a:gdLst>
                  <a:gd name="T0" fmla="*/ 35 w 35"/>
                  <a:gd name="T1" fmla="*/ 6 h 21"/>
                  <a:gd name="T2" fmla="*/ 29 w 35"/>
                  <a:gd name="T3" fmla="*/ 13 h 21"/>
                  <a:gd name="T4" fmla="*/ 21 w 35"/>
                  <a:gd name="T5" fmla="*/ 19 h 21"/>
                  <a:gd name="T6" fmla="*/ 12 w 35"/>
                  <a:gd name="T7" fmla="*/ 21 h 21"/>
                  <a:gd name="T8" fmla="*/ 0 w 35"/>
                  <a:gd name="T9" fmla="*/ 21 h 21"/>
                  <a:gd name="T10" fmla="*/ 6 w 35"/>
                  <a:gd name="T11" fmla="*/ 12 h 21"/>
                  <a:gd name="T12" fmla="*/ 14 w 35"/>
                  <a:gd name="T13" fmla="*/ 4 h 21"/>
                  <a:gd name="T14" fmla="*/ 25 w 35"/>
                  <a:gd name="T15" fmla="*/ 0 h 21"/>
                  <a:gd name="T16" fmla="*/ 35 w 35"/>
                  <a:gd name="T17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1">
                    <a:moveTo>
                      <a:pt x="35" y="6"/>
                    </a:moveTo>
                    <a:lnTo>
                      <a:pt x="29" y="13"/>
                    </a:lnTo>
                    <a:lnTo>
                      <a:pt x="21" y="19"/>
                    </a:lnTo>
                    <a:lnTo>
                      <a:pt x="12" y="21"/>
                    </a:lnTo>
                    <a:lnTo>
                      <a:pt x="0" y="21"/>
                    </a:lnTo>
                    <a:lnTo>
                      <a:pt x="6" y="12"/>
                    </a:lnTo>
                    <a:lnTo>
                      <a:pt x="14" y="4"/>
                    </a:lnTo>
                    <a:lnTo>
                      <a:pt x="25" y="0"/>
                    </a:lnTo>
                    <a:lnTo>
                      <a:pt x="3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7"/>
              <p:cNvSpPr>
                <a:spLocks/>
              </p:cNvSpPr>
              <p:nvPr/>
            </p:nvSpPr>
            <p:spPr bwMode="auto">
              <a:xfrm>
                <a:off x="869950" y="2473325"/>
                <a:ext cx="165100" cy="198438"/>
              </a:xfrm>
              <a:custGeom>
                <a:avLst/>
                <a:gdLst>
                  <a:gd name="T0" fmla="*/ 47 w 208"/>
                  <a:gd name="T1" fmla="*/ 70 h 250"/>
                  <a:gd name="T2" fmla="*/ 64 w 208"/>
                  <a:gd name="T3" fmla="*/ 95 h 250"/>
                  <a:gd name="T4" fmla="*/ 81 w 208"/>
                  <a:gd name="T5" fmla="*/ 118 h 250"/>
                  <a:gd name="T6" fmla="*/ 102 w 208"/>
                  <a:gd name="T7" fmla="*/ 140 h 250"/>
                  <a:gd name="T8" fmla="*/ 125 w 208"/>
                  <a:gd name="T9" fmla="*/ 161 h 250"/>
                  <a:gd name="T10" fmla="*/ 146 w 208"/>
                  <a:gd name="T11" fmla="*/ 184 h 250"/>
                  <a:gd name="T12" fmla="*/ 169 w 208"/>
                  <a:gd name="T13" fmla="*/ 205 h 250"/>
                  <a:gd name="T14" fmla="*/ 189 w 208"/>
                  <a:gd name="T15" fmla="*/ 228 h 250"/>
                  <a:gd name="T16" fmla="*/ 208 w 208"/>
                  <a:gd name="T17" fmla="*/ 250 h 250"/>
                  <a:gd name="T18" fmla="*/ 174 w 208"/>
                  <a:gd name="T19" fmla="*/ 232 h 250"/>
                  <a:gd name="T20" fmla="*/ 144 w 208"/>
                  <a:gd name="T21" fmla="*/ 209 h 250"/>
                  <a:gd name="T22" fmla="*/ 117 w 208"/>
                  <a:gd name="T23" fmla="*/ 182 h 250"/>
                  <a:gd name="T24" fmla="*/ 91 w 208"/>
                  <a:gd name="T25" fmla="*/ 152 h 250"/>
                  <a:gd name="T26" fmla="*/ 68 w 208"/>
                  <a:gd name="T27" fmla="*/ 120 h 250"/>
                  <a:gd name="T28" fmla="*/ 45 w 208"/>
                  <a:gd name="T29" fmla="*/ 87 h 250"/>
                  <a:gd name="T30" fmla="*/ 24 w 208"/>
                  <a:gd name="T31" fmla="*/ 57 h 250"/>
                  <a:gd name="T32" fmla="*/ 5 w 208"/>
                  <a:gd name="T33" fmla="*/ 25 h 250"/>
                  <a:gd name="T34" fmla="*/ 0 w 208"/>
                  <a:gd name="T35" fmla="*/ 0 h 250"/>
                  <a:gd name="T36" fmla="*/ 17 w 208"/>
                  <a:gd name="T37" fmla="*/ 11 h 250"/>
                  <a:gd name="T38" fmla="*/ 26 w 208"/>
                  <a:gd name="T39" fmla="*/ 32 h 250"/>
                  <a:gd name="T40" fmla="*/ 34 w 208"/>
                  <a:gd name="T41" fmla="*/ 53 h 250"/>
                  <a:gd name="T42" fmla="*/ 47 w 208"/>
                  <a:gd name="T43" fmla="*/ 7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8" h="250">
                    <a:moveTo>
                      <a:pt x="47" y="70"/>
                    </a:moveTo>
                    <a:lnTo>
                      <a:pt x="64" y="95"/>
                    </a:lnTo>
                    <a:lnTo>
                      <a:pt x="81" y="118"/>
                    </a:lnTo>
                    <a:lnTo>
                      <a:pt x="102" y="140"/>
                    </a:lnTo>
                    <a:lnTo>
                      <a:pt x="125" y="161"/>
                    </a:lnTo>
                    <a:lnTo>
                      <a:pt x="146" y="184"/>
                    </a:lnTo>
                    <a:lnTo>
                      <a:pt x="169" y="205"/>
                    </a:lnTo>
                    <a:lnTo>
                      <a:pt x="189" y="228"/>
                    </a:lnTo>
                    <a:lnTo>
                      <a:pt x="208" y="250"/>
                    </a:lnTo>
                    <a:lnTo>
                      <a:pt x="174" y="232"/>
                    </a:lnTo>
                    <a:lnTo>
                      <a:pt x="144" y="209"/>
                    </a:lnTo>
                    <a:lnTo>
                      <a:pt x="117" y="182"/>
                    </a:lnTo>
                    <a:lnTo>
                      <a:pt x="91" y="152"/>
                    </a:lnTo>
                    <a:lnTo>
                      <a:pt x="68" y="120"/>
                    </a:lnTo>
                    <a:lnTo>
                      <a:pt x="45" y="87"/>
                    </a:lnTo>
                    <a:lnTo>
                      <a:pt x="24" y="57"/>
                    </a:lnTo>
                    <a:lnTo>
                      <a:pt x="5" y="25"/>
                    </a:lnTo>
                    <a:lnTo>
                      <a:pt x="0" y="0"/>
                    </a:lnTo>
                    <a:lnTo>
                      <a:pt x="17" y="11"/>
                    </a:lnTo>
                    <a:lnTo>
                      <a:pt x="26" y="32"/>
                    </a:lnTo>
                    <a:lnTo>
                      <a:pt x="34" y="53"/>
                    </a:lnTo>
                    <a:lnTo>
                      <a:pt x="47" y="7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8"/>
              <p:cNvSpPr>
                <a:spLocks/>
              </p:cNvSpPr>
              <p:nvPr/>
            </p:nvSpPr>
            <p:spPr bwMode="auto">
              <a:xfrm>
                <a:off x="2200275" y="2536825"/>
                <a:ext cx="61913" cy="25400"/>
              </a:xfrm>
              <a:custGeom>
                <a:avLst/>
                <a:gdLst>
                  <a:gd name="T0" fmla="*/ 77 w 77"/>
                  <a:gd name="T1" fmla="*/ 5 h 32"/>
                  <a:gd name="T2" fmla="*/ 72 w 77"/>
                  <a:gd name="T3" fmla="*/ 11 h 32"/>
                  <a:gd name="T4" fmla="*/ 66 w 77"/>
                  <a:gd name="T5" fmla="*/ 17 h 32"/>
                  <a:gd name="T6" fmla="*/ 58 w 77"/>
                  <a:gd name="T7" fmla="*/ 21 h 32"/>
                  <a:gd name="T8" fmla="*/ 51 w 77"/>
                  <a:gd name="T9" fmla="*/ 23 h 32"/>
                  <a:gd name="T10" fmla="*/ 43 w 77"/>
                  <a:gd name="T11" fmla="*/ 24 h 32"/>
                  <a:gd name="T12" fmla="*/ 34 w 77"/>
                  <a:gd name="T13" fmla="*/ 26 h 32"/>
                  <a:gd name="T14" fmla="*/ 26 w 77"/>
                  <a:gd name="T15" fmla="*/ 28 h 32"/>
                  <a:gd name="T16" fmla="*/ 19 w 77"/>
                  <a:gd name="T17" fmla="*/ 32 h 32"/>
                  <a:gd name="T18" fmla="*/ 0 w 77"/>
                  <a:gd name="T19" fmla="*/ 28 h 32"/>
                  <a:gd name="T20" fmla="*/ 5 w 77"/>
                  <a:gd name="T21" fmla="*/ 21 h 32"/>
                  <a:gd name="T22" fmla="*/ 13 w 77"/>
                  <a:gd name="T23" fmla="*/ 15 h 32"/>
                  <a:gd name="T24" fmla="*/ 22 w 77"/>
                  <a:gd name="T25" fmla="*/ 11 h 32"/>
                  <a:gd name="T26" fmla="*/ 32 w 77"/>
                  <a:gd name="T27" fmla="*/ 9 h 32"/>
                  <a:gd name="T28" fmla="*/ 43 w 77"/>
                  <a:gd name="T29" fmla="*/ 9 h 32"/>
                  <a:gd name="T30" fmla="*/ 53 w 77"/>
                  <a:gd name="T31" fmla="*/ 7 h 32"/>
                  <a:gd name="T32" fmla="*/ 62 w 77"/>
                  <a:gd name="T33" fmla="*/ 4 h 32"/>
                  <a:gd name="T34" fmla="*/ 72 w 77"/>
                  <a:gd name="T35" fmla="*/ 0 h 32"/>
                  <a:gd name="T36" fmla="*/ 77 w 77"/>
                  <a:gd name="T37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32">
                    <a:moveTo>
                      <a:pt x="77" y="5"/>
                    </a:moveTo>
                    <a:lnTo>
                      <a:pt x="72" y="11"/>
                    </a:lnTo>
                    <a:lnTo>
                      <a:pt x="66" y="17"/>
                    </a:lnTo>
                    <a:lnTo>
                      <a:pt x="58" y="21"/>
                    </a:lnTo>
                    <a:lnTo>
                      <a:pt x="51" y="23"/>
                    </a:lnTo>
                    <a:lnTo>
                      <a:pt x="43" y="24"/>
                    </a:lnTo>
                    <a:lnTo>
                      <a:pt x="34" y="26"/>
                    </a:lnTo>
                    <a:lnTo>
                      <a:pt x="26" y="28"/>
                    </a:lnTo>
                    <a:lnTo>
                      <a:pt x="19" y="32"/>
                    </a:lnTo>
                    <a:lnTo>
                      <a:pt x="0" y="28"/>
                    </a:lnTo>
                    <a:lnTo>
                      <a:pt x="5" y="21"/>
                    </a:lnTo>
                    <a:lnTo>
                      <a:pt x="13" y="15"/>
                    </a:lnTo>
                    <a:lnTo>
                      <a:pt x="22" y="11"/>
                    </a:lnTo>
                    <a:lnTo>
                      <a:pt x="32" y="9"/>
                    </a:lnTo>
                    <a:lnTo>
                      <a:pt x="43" y="9"/>
                    </a:lnTo>
                    <a:lnTo>
                      <a:pt x="53" y="7"/>
                    </a:lnTo>
                    <a:lnTo>
                      <a:pt x="62" y="4"/>
                    </a:lnTo>
                    <a:lnTo>
                      <a:pt x="72" y="0"/>
                    </a:lnTo>
                    <a:lnTo>
                      <a:pt x="7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9"/>
              <p:cNvSpPr>
                <a:spLocks/>
              </p:cNvSpPr>
              <p:nvPr/>
            </p:nvSpPr>
            <p:spPr bwMode="auto">
              <a:xfrm>
                <a:off x="1773238" y="2579688"/>
                <a:ext cx="344488" cy="155575"/>
              </a:xfrm>
              <a:custGeom>
                <a:avLst/>
                <a:gdLst>
                  <a:gd name="T0" fmla="*/ 434 w 434"/>
                  <a:gd name="T1" fmla="*/ 0 h 195"/>
                  <a:gd name="T2" fmla="*/ 421 w 434"/>
                  <a:gd name="T3" fmla="*/ 9 h 195"/>
                  <a:gd name="T4" fmla="*/ 408 w 434"/>
                  <a:gd name="T5" fmla="*/ 17 h 195"/>
                  <a:gd name="T6" fmla="*/ 393 w 434"/>
                  <a:gd name="T7" fmla="*/ 24 h 195"/>
                  <a:gd name="T8" fmla="*/ 379 w 434"/>
                  <a:gd name="T9" fmla="*/ 32 h 195"/>
                  <a:gd name="T10" fmla="*/ 364 w 434"/>
                  <a:gd name="T11" fmla="*/ 40 h 195"/>
                  <a:gd name="T12" fmla="*/ 351 w 434"/>
                  <a:gd name="T13" fmla="*/ 45 h 195"/>
                  <a:gd name="T14" fmla="*/ 336 w 434"/>
                  <a:gd name="T15" fmla="*/ 51 h 195"/>
                  <a:gd name="T16" fmla="*/ 322 w 434"/>
                  <a:gd name="T17" fmla="*/ 57 h 195"/>
                  <a:gd name="T18" fmla="*/ 301 w 434"/>
                  <a:gd name="T19" fmla="*/ 62 h 195"/>
                  <a:gd name="T20" fmla="*/ 281 w 434"/>
                  <a:gd name="T21" fmla="*/ 70 h 195"/>
                  <a:gd name="T22" fmla="*/ 260 w 434"/>
                  <a:gd name="T23" fmla="*/ 78 h 195"/>
                  <a:gd name="T24" fmla="*/ 241 w 434"/>
                  <a:gd name="T25" fmla="*/ 87 h 195"/>
                  <a:gd name="T26" fmla="*/ 222 w 434"/>
                  <a:gd name="T27" fmla="*/ 98 h 195"/>
                  <a:gd name="T28" fmla="*/ 203 w 434"/>
                  <a:gd name="T29" fmla="*/ 108 h 195"/>
                  <a:gd name="T30" fmla="*/ 182 w 434"/>
                  <a:gd name="T31" fmla="*/ 119 h 195"/>
                  <a:gd name="T32" fmla="*/ 163 w 434"/>
                  <a:gd name="T33" fmla="*/ 129 h 195"/>
                  <a:gd name="T34" fmla="*/ 144 w 434"/>
                  <a:gd name="T35" fmla="*/ 140 h 195"/>
                  <a:gd name="T36" fmla="*/ 125 w 434"/>
                  <a:gd name="T37" fmla="*/ 150 h 195"/>
                  <a:gd name="T38" fmla="*/ 106 w 434"/>
                  <a:gd name="T39" fmla="*/ 161 h 195"/>
                  <a:gd name="T40" fmla="*/ 87 w 434"/>
                  <a:gd name="T41" fmla="*/ 169 h 195"/>
                  <a:gd name="T42" fmla="*/ 66 w 434"/>
                  <a:gd name="T43" fmla="*/ 178 h 195"/>
                  <a:gd name="T44" fmla="*/ 45 w 434"/>
                  <a:gd name="T45" fmla="*/ 186 h 195"/>
                  <a:gd name="T46" fmla="*/ 25 w 434"/>
                  <a:gd name="T47" fmla="*/ 191 h 195"/>
                  <a:gd name="T48" fmla="*/ 4 w 434"/>
                  <a:gd name="T49" fmla="*/ 195 h 195"/>
                  <a:gd name="T50" fmla="*/ 2 w 434"/>
                  <a:gd name="T51" fmla="*/ 193 h 195"/>
                  <a:gd name="T52" fmla="*/ 0 w 434"/>
                  <a:gd name="T53" fmla="*/ 191 h 195"/>
                  <a:gd name="T54" fmla="*/ 2 w 434"/>
                  <a:gd name="T55" fmla="*/ 186 h 195"/>
                  <a:gd name="T56" fmla="*/ 2 w 434"/>
                  <a:gd name="T57" fmla="*/ 182 h 195"/>
                  <a:gd name="T58" fmla="*/ 32 w 434"/>
                  <a:gd name="T59" fmla="*/ 161 h 195"/>
                  <a:gd name="T60" fmla="*/ 64 w 434"/>
                  <a:gd name="T61" fmla="*/ 144 h 195"/>
                  <a:gd name="T62" fmla="*/ 97 w 434"/>
                  <a:gd name="T63" fmla="*/ 131 h 195"/>
                  <a:gd name="T64" fmla="*/ 131 w 434"/>
                  <a:gd name="T65" fmla="*/ 117 h 195"/>
                  <a:gd name="T66" fmla="*/ 165 w 434"/>
                  <a:gd name="T67" fmla="*/ 104 h 195"/>
                  <a:gd name="T68" fmla="*/ 197 w 434"/>
                  <a:gd name="T69" fmla="*/ 93 h 195"/>
                  <a:gd name="T70" fmla="*/ 231 w 434"/>
                  <a:gd name="T71" fmla="*/ 78 h 195"/>
                  <a:gd name="T72" fmla="*/ 264 w 434"/>
                  <a:gd name="T73" fmla="*/ 62 h 195"/>
                  <a:gd name="T74" fmla="*/ 284 w 434"/>
                  <a:gd name="T75" fmla="*/ 53 h 195"/>
                  <a:gd name="T76" fmla="*/ 305 w 434"/>
                  <a:gd name="T77" fmla="*/ 43 h 195"/>
                  <a:gd name="T78" fmla="*/ 324 w 434"/>
                  <a:gd name="T79" fmla="*/ 34 h 195"/>
                  <a:gd name="T80" fmla="*/ 345 w 434"/>
                  <a:gd name="T81" fmla="*/ 24 h 195"/>
                  <a:gd name="T82" fmla="*/ 366 w 434"/>
                  <a:gd name="T83" fmla="*/ 17 h 195"/>
                  <a:gd name="T84" fmla="*/ 389 w 434"/>
                  <a:gd name="T85" fmla="*/ 9 h 195"/>
                  <a:gd name="T86" fmla="*/ 411 w 434"/>
                  <a:gd name="T87" fmla="*/ 4 h 195"/>
                  <a:gd name="T88" fmla="*/ 434 w 434"/>
                  <a:gd name="T89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34" h="195">
                    <a:moveTo>
                      <a:pt x="434" y="0"/>
                    </a:moveTo>
                    <a:lnTo>
                      <a:pt x="421" y="9"/>
                    </a:lnTo>
                    <a:lnTo>
                      <a:pt x="408" y="17"/>
                    </a:lnTo>
                    <a:lnTo>
                      <a:pt x="393" y="24"/>
                    </a:lnTo>
                    <a:lnTo>
                      <a:pt x="379" y="32"/>
                    </a:lnTo>
                    <a:lnTo>
                      <a:pt x="364" y="40"/>
                    </a:lnTo>
                    <a:lnTo>
                      <a:pt x="351" y="45"/>
                    </a:lnTo>
                    <a:lnTo>
                      <a:pt x="336" y="51"/>
                    </a:lnTo>
                    <a:lnTo>
                      <a:pt x="322" y="57"/>
                    </a:lnTo>
                    <a:lnTo>
                      <a:pt x="301" y="62"/>
                    </a:lnTo>
                    <a:lnTo>
                      <a:pt x="281" y="70"/>
                    </a:lnTo>
                    <a:lnTo>
                      <a:pt x="260" y="78"/>
                    </a:lnTo>
                    <a:lnTo>
                      <a:pt x="241" y="87"/>
                    </a:lnTo>
                    <a:lnTo>
                      <a:pt x="222" y="98"/>
                    </a:lnTo>
                    <a:lnTo>
                      <a:pt x="203" y="108"/>
                    </a:lnTo>
                    <a:lnTo>
                      <a:pt x="182" y="119"/>
                    </a:lnTo>
                    <a:lnTo>
                      <a:pt x="163" y="129"/>
                    </a:lnTo>
                    <a:lnTo>
                      <a:pt x="144" y="140"/>
                    </a:lnTo>
                    <a:lnTo>
                      <a:pt x="125" y="150"/>
                    </a:lnTo>
                    <a:lnTo>
                      <a:pt x="106" y="161"/>
                    </a:lnTo>
                    <a:lnTo>
                      <a:pt x="87" y="169"/>
                    </a:lnTo>
                    <a:lnTo>
                      <a:pt x="66" y="178"/>
                    </a:lnTo>
                    <a:lnTo>
                      <a:pt x="45" y="186"/>
                    </a:lnTo>
                    <a:lnTo>
                      <a:pt x="25" y="191"/>
                    </a:lnTo>
                    <a:lnTo>
                      <a:pt x="4" y="195"/>
                    </a:lnTo>
                    <a:lnTo>
                      <a:pt x="2" y="193"/>
                    </a:lnTo>
                    <a:lnTo>
                      <a:pt x="0" y="191"/>
                    </a:lnTo>
                    <a:lnTo>
                      <a:pt x="2" y="186"/>
                    </a:lnTo>
                    <a:lnTo>
                      <a:pt x="2" y="182"/>
                    </a:lnTo>
                    <a:lnTo>
                      <a:pt x="32" y="161"/>
                    </a:lnTo>
                    <a:lnTo>
                      <a:pt x="64" y="144"/>
                    </a:lnTo>
                    <a:lnTo>
                      <a:pt x="97" y="131"/>
                    </a:lnTo>
                    <a:lnTo>
                      <a:pt x="131" y="117"/>
                    </a:lnTo>
                    <a:lnTo>
                      <a:pt x="165" y="104"/>
                    </a:lnTo>
                    <a:lnTo>
                      <a:pt x="197" y="93"/>
                    </a:lnTo>
                    <a:lnTo>
                      <a:pt x="231" y="78"/>
                    </a:lnTo>
                    <a:lnTo>
                      <a:pt x="264" y="62"/>
                    </a:lnTo>
                    <a:lnTo>
                      <a:pt x="284" y="53"/>
                    </a:lnTo>
                    <a:lnTo>
                      <a:pt x="305" y="43"/>
                    </a:lnTo>
                    <a:lnTo>
                      <a:pt x="324" y="34"/>
                    </a:lnTo>
                    <a:lnTo>
                      <a:pt x="345" y="24"/>
                    </a:lnTo>
                    <a:lnTo>
                      <a:pt x="366" y="17"/>
                    </a:lnTo>
                    <a:lnTo>
                      <a:pt x="389" y="9"/>
                    </a:lnTo>
                    <a:lnTo>
                      <a:pt x="411" y="4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20"/>
              <p:cNvSpPr>
                <a:spLocks/>
              </p:cNvSpPr>
              <p:nvPr/>
            </p:nvSpPr>
            <p:spPr bwMode="auto">
              <a:xfrm>
                <a:off x="2055813" y="2622550"/>
                <a:ext cx="141288" cy="90488"/>
              </a:xfrm>
              <a:custGeom>
                <a:avLst/>
                <a:gdLst>
                  <a:gd name="T0" fmla="*/ 179 w 179"/>
                  <a:gd name="T1" fmla="*/ 6 h 114"/>
                  <a:gd name="T2" fmla="*/ 167 w 179"/>
                  <a:gd name="T3" fmla="*/ 23 h 114"/>
                  <a:gd name="T4" fmla="*/ 152 w 179"/>
                  <a:gd name="T5" fmla="*/ 38 h 114"/>
                  <a:gd name="T6" fmla="*/ 137 w 179"/>
                  <a:gd name="T7" fmla="*/ 53 h 114"/>
                  <a:gd name="T8" fmla="*/ 129 w 179"/>
                  <a:gd name="T9" fmla="*/ 70 h 114"/>
                  <a:gd name="T10" fmla="*/ 120 w 179"/>
                  <a:gd name="T11" fmla="*/ 78 h 114"/>
                  <a:gd name="T12" fmla="*/ 110 w 179"/>
                  <a:gd name="T13" fmla="*/ 85 h 114"/>
                  <a:gd name="T14" fmla="*/ 101 w 179"/>
                  <a:gd name="T15" fmla="*/ 91 h 114"/>
                  <a:gd name="T16" fmla="*/ 92 w 179"/>
                  <a:gd name="T17" fmla="*/ 95 h 114"/>
                  <a:gd name="T18" fmla="*/ 80 w 179"/>
                  <a:gd name="T19" fmla="*/ 100 h 114"/>
                  <a:gd name="T20" fmla="*/ 69 w 179"/>
                  <a:gd name="T21" fmla="*/ 104 h 114"/>
                  <a:gd name="T22" fmla="*/ 59 w 179"/>
                  <a:gd name="T23" fmla="*/ 108 h 114"/>
                  <a:gd name="T24" fmla="*/ 48 w 179"/>
                  <a:gd name="T25" fmla="*/ 114 h 114"/>
                  <a:gd name="T26" fmla="*/ 0 w 179"/>
                  <a:gd name="T27" fmla="*/ 81 h 114"/>
                  <a:gd name="T28" fmla="*/ 19 w 179"/>
                  <a:gd name="T29" fmla="*/ 70 h 114"/>
                  <a:gd name="T30" fmla="*/ 38 w 179"/>
                  <a:gd name="T31" fmla="*/ 59 h 114"/>
                  <a:gd name="T32" fmla="*/ 61 w 179"/>
                  <a:gd name="T33" fmla="*/ 47 h 114"/>
                  <a:gd name="T34" fmla="*/ 82 w 179"/>
                  <a:gd name="T35" fmla="*/ 38 h 114"/>
                  <a:gd name="T36" fmla="*/ 105 w 179"/>
                  <a:gd name="T37" fmla="*/ 28 h 114"/>
                  <a:gd name="T38" fmla="*/ 128 w 179"/>
                  <a:gd name="T39" fmla="*/ 19 h 114"/>
                  <a:gd name="T40" fmla="*/ 150 w 179"/>
                  <a:gd name="T41" fmla="*/ 9 h 114"/>
                  <a:gd name="T42" fmla="*/ 171 w 179"/>
                  <a:gd name="T43" fmla="*/ 0 h 114"/>
                  <a:gd name="T44" fmla="*/ 179 w 179"/>
                  <a:gd name="T45" fmla="*/ 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9" h="114">
                    <a:moveTo>
                      <a:pt x="179" y="6"/>
                    </a:moveTo>
                    <a:lnTo>
                      <a:pt x="167" y="23"/>
                    </a:lnTo>
                    <a:lnTo>
                      <a:pt x="152" y="38"/>
                    </a:lnTo>
                    <a:lnTo>
                      <a:pt x="137" y="53"/>
                    </a:lnTo>
                    <a:lnTo>
                      <a:pt x="129" y="70"/>
                    </a:lnTo>
                    <a:lnTo>
                      <a:pt x="120" y="78"/>
                    </a:lnTo>
                    <a:lnTo>
                      <a:pt x="110" y="85"/>
                    </a:lnTo>
                    <a:lnTo>
                      <a:pt x="101" y="91"/>
                    </a:lnTo>
                    <a:lnTo>
                      <a:pt x="92" y="95"/>
                    </a:lnTo>
                    <a:lnTo>
                      <a:pt x="80" y="100"/>
                    </a:lnTo>
                    <a:lnTo>
                      <a:pt x="69" y="104"/>
                    </a:lnTo>
                    <a:lnTo>
                      <a:pt x="59" y="108"/>
                    </a:lnTo>
                    <a:lnTo>
                      <a:pt x="48" y="114"/>
                    </a:lnTo>
                    <a:lnTo>
                      <a:pt x="0" y="81"/>
                    </a:lnTo>
                    <a:lnTo>
                      <a:pt x="19" y="70"/>
                    </a:lnTo>
                    <a:lnTo>
                      <a:pt x="38" y="59"/>
                    </a:lnTo>
                    <a:lnTo>
                      <a:pt x="61" y="47"/>
                    </a:lnTo>
                    <a:lnTo>
                      <a:pt x="82" y="38"/>
                    </a:lnTo>
                    <a:lnTo>
                      <a:pt x="105" y="28"/>
                    </a:lnTo>
                    <a:lnTo>
                      <a:pt x="128" y="19"/>
                    </a:lnTo>
                    <a:lnTo>
                      <a:pt x="150" y="9"/>
                    </a:lnTo>
                    <a:lnTo>
                      <a:pt x="171" y="0"/>
                    </a:lnTo>
                    <a:lnTo>
                      <a:pt x="179" y="6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21"/>
              <p:cNvSpPr>
                <a:spLocks/>
              </p:cNvSpPr>
              <p:nvPr/>
            </p:nvSpPr>
            <p:spPr bwMode="auto">
              <a:xfrm>
                <a:off x="2290763" y="2627313"/>
                <a:ext cx="134938" cy="57150"/>
              </a:xfrm>
              <a:custGeom>
                <a:avLst/>
                <a:gdLst>
                  <a:gd name="T0" fmla="*/ 169 w 169"/>
                  <a:gd name="T1" fmla="*/ 38 h 72"/>
                  <a:gd name="T2" fmla="*/ 154 w 169"/>
                  <a:gd name="T3" fmla="*/ 41 h 72"/>
                  <a:gd name="T4" fmla="*/ 137 w 169"/>
                  <a:gd name="T5" fmla="*/ 47 h 72"/>
                  <a:gd name="T6" fmla="*/ 122 w 169"/>
                  <a:gd name="T7" fmla="*/ 53 h 72"/>
                  <a:gd name="T8" fmla="*/ 105 w 169"/>
                  <a:gd name="T9" fmla="*/ 56 h 72"/>
                  <a:gd name="T10" fmla="*/ 90 w 169"/>
                  <a:gd name="T11" fmla="*/ 62 h 72"/>
                  <a:gd name="T12" fmla="*/ 72 w 169"/>
                  <a:gd name="T13" fmla="*/ 66 h 72"/>
                  <a:gd name="T14" fmla="*/ 55 w 169"/>
                  <a:gd name="T15" fmla="*/ 70 h 72"/>
                  <a:gd name="T16" fmla="*/ 38 w 169"/>
                  <a:gd name="T17" fmla="*/ 72 h 72"/>
                  <a:gd name="T18" fmla="*/ 27 w 169"/>
                  <a:gd name="T19" fmla="*/ 66 h 72"/>
                  <a:gd name="T20" fmla="*/ 17 w 169"/>
                  <a:gd name="T21" fmla="*/ 58 h 72"/>
                  <a:gd name="T22" fmla="*/ 6 w 169"/>
                  <a:gd name="T23" fmla="*/ 49 h 72"/>
                  <a:gd name="T24" fmla="*/ 0 w 169"/>
                  <a:gd name="T25" fmla="*/ 41 h 72"/>
                  <a:gd name="T26" fmla="*/ 16 w 169"/>
                  <a:gd name="T27" fmla="*/ 38 h 72"/>
                  <a:gd name="T28" fmla="*/ 33 w 169"/>
                  <a:gd name="T29" fmla="*/ 32 h 72"/>
                  <a:gd name="T30" fmla="*/ 48 w 169"/>
                  <a:gd name="T31" fmla="*/ 26 h 72"/>
                  <a:gd name="T32" fmla="*/ 63 w 169"/>
                  <a:gd name="T33" fmla="*/ 20 h 72"/>
                  <a:gd name="T34" fmla="*/ 78 w 169"/>
                  <a:gd name="T35" fmla="*/ 13 h 72"/>
                  <a:gd name="T36" fmla="*/ 93 w 169"/>
                  <a:gd name="T37" fmla="*/ 7 h 72"/>
                  <a:gd name="T38" fmla="*/ 108 w 169"/>
                  <a:gd name="T39" fmla="*/ 3 h 72"/>
                  <a:gd name="T40" fmla="*/ 124 w 169"/>
                  <a:gd name="T41" fmla="*/ 0 h 72"/>
                  <a:gd name="T42" fmla="*/ 169 w 169"/>
                  <a:gd name="T43" fmla="*/ 3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9" h="72">
                    <a:moveTo>
                      <a:pt x="169" y="38"/>
                    </a:moveTo>
                    <a:lnTo>
                      <a:pt x="154" y="41"/>
                    </a:lnTo>
                    <a:lnTo>
                      <a:pt x="137" y="47"/>
                    </a:lnTo>
                    <a:lnTo>
                      <a:pt x="122" y="53"/>
                    </a:lnTo>
                    <a:lnTo>
                      <a:pt x="105" y="56"/>
                    </a:lnTo>
                    <a:lnTo>
                      <a:pt x="90" y="62"/>
                    </a:lnTo>
                    <a:lnTo>
                      <a:pt x="72" y="66"/>
                    </a:lnTo>
                    <a:lnTo>
                      <a:pt x="55" y="70"/>
                    </a:lnTo>
                    <a:lnTo>
                      <a:pt x="38" y="72"/>
                    </a:lnTo>
                    <a:lnTo>
                      <a:pt x="27" y="66"/>
                    </a:lnTo>
                    <a:lnTo>
                      <a:pt x="17" y="58"/>
                    </a:lnTo>
                    <a:lnTo>
                      <a:pt x="6" y="49"/>
                    </a:lnTo>
                    <a:lnTo>
                      <a:pt x="0" y="41"/>
                    </a:lnTo>
                    <a:lnTo>
                      <a:pt x="16" y="38"/>
                    </a:lnTo>
                    <a:lnTo>
                      <a:pt x="33" y="32"/>
                    </a:lnTo>
                    <a:lnTo>
                      <a:pt x="48" y="26"/>
                    </a:lnTo>
                    <a:lnTo>
                      <a:pt x="63" y="20"/>
                    </a:lnTo>
                    <a:lnTo>
                      <a:pt x="78" y="13"/>
                    </a:lnTo>
                    <a:lnTo>
                      <a:pt x="93" y="7"/>
                    </a:lnTo>
                    <a:lnTo>
                      <a:pt x="108" y="3"/>
                    </a:lnTo>
                    <a:lnTo>
                      <a:pt x="124" y="0"/>
                    </a:lnTo>
                    <a:lnTo>
                      <a:pt x="169" y="38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22"/>
              <p:cNvSpPr>
                <a:spLocks/>
              </p:cNvSpPr>
              <p:nvPr/>
            </p:nvSpPr>
            <p:spPr bwMode="auto">
              <a:xfrm>
                <a:off x="2352675" y="2673350"/>
                <a:ext cx="133350" cy="57150"/>
              </a:xfrm>
              <a:custGeom>
                <a:avLst/>
                <a:gdLst>
                  <a:gd name="T0" fmla="*/ 169 w 169"/>
                  <a:gd name="T1" fmla="*/ 36 h 72"/>
                  <a:gd name="T2" fmla="*/ 146 w 169"/>
                  <a:gd name="T3" fmla="*/ 40 h 72"/>
                  <a:gd name="T4" fmla="*/ 123 w 169"/>
                  <a:gd name="T5" fmla="*/ 48 h 72"/>
                  <a:gd name="T6" fmla="*/ 101 w 169"/>
                  <a:gd name="T7" fmla="*/ 59 h 72"/>
                  <a:gd name="T8" fmla="*/ 78 w 169"/>
                  <a:gd name="T9" fmla="*/ 69 h 72"/>
                  <a:gd name="T10" fmla="*/ 55 w 169"/>
                  <a:gd name="T11" fmla="*/ 72 h 72"/>
                  <a:gd name="T12" fmla="*/ 34 w 169"/>
                  <a:gd name="T13" fmla="*/ 71 h 72"/>
                  <a:gd name="T14" fmla="*/ 15 w 169"/>
                  <a:gd name="T15" fmla="*/ 59 h 72"/>
                  <a:gd name="T16" fmla="*/ 0 w 169"/>
                  <a:gd name="T17" fmla="*/ 33 h 72"/>
                  <a:gd name="T18" fmla="*/ 21 w 169"/>
                  <a:gd name="T19" fmla="*/ 31 h 72"/>
                  <a:gd name="T20" fmla="*/ 44 w 169"/>
                  <a:gd name="T21" fmla="*/ 23 h 72"/>
                  <a:gd name="T22" fmla="*/ 67 w 169"/>
                  <a:gd name="T23" fmla="*/ 14 h 72"/>
                  <a:gd name="T24" fmla="*/ 91 w 169"/>
                  <a:gd name="T25" fmla="*/ 6 h 72"/>
                  <a:gd name="T26" fmla="*/ 112 w 169"/>
                  <a:gd name="T27" fmla="*/ 0 h 72"/>
                  <a:gd name="T28" fmla="*/ 133 w 169"/>
                  <a:gd name="T29" fmla="*/ 2 h 72"/>
                  <a:gd name="T30" fmla="*/ 152 w 169"/>
                  <a:gd name="T31" fmla="*/ 14 h 72"/>
                  <a:gd name="T32" fmla="*/ 169 w 169"/>
                  <a:gd name="T33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9" h="72">
                    <a:moveTo>
                      <a:pt x="169" y="36"/>
                    </a:moveTo>
                    <a:lnTo>
                      <a:pt x="146" y="40"/>
                    </a:lnTo>
                    <a:lnTo>
                      <a:pt x="123" y="48"/>
                    </a:lnTo>
                    <a:lnTo>
                      <a:pt x="101" y="59"/>
                    </a:lnTo>
                    <a:lnTo>
                      <a:pt x="78" y="69"/>
                    </a:lnTo>
                    <a:lnTo>
                      <a:pt x="55" y="72"/>
                    </a:lnTo>
                    <a:lnTo>
                      <a:pt x="34" y="71"/>
                    </a:lnTo>
                    <a:lnTo>
                      <a:pt x="15" y="59"/>
                    </a:lnTo>
                    <a:lnTo>
                      <a:pt x="0" y="33"/>
                    </a:lnTo>
                    <a:lnTo>
                      <a:pt x="21" y="31"/>
                    </a:lnTo>
                    <a:lnTo>
                      <a:pt x="44" y="23"/>
                    </a:lnTo>
                    <a:lnTo>
                      <a:pt x="67" y="14"/>
                    </a:lnTo>
                    <a:lnTo>
                      <a:pt x="91" y="6"/>
                    </a:lnTo>
                    <a:lnTo>
                      <a:pt x="112" y="0"/>
                    </a:lnTo>
                    <a:lnTo>
                      <a:pt x="133" y="2"/>
                    </a:lnTo>
                    <a:lnTo>
                      <a:pt x="152" y="14"/>
                    </a:lnTo>
                    <a:lnTo>
                      <a:pt x="169" y="36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23"/>
              <p:cNvSpPr>
                <a:spLocks/>
              </p:cNvSpPr>
              <p:nvPr/>
            </p:nvSpPr>
            <p:spPr bwMode="auto">
              <a:xfrm>
                <a:off x="2217738" y="2674938"/>
                <a:ext cx="34925" cy="25400"/>
              </a:xfrm>
              <a:custGeom>
                <a:avLst/>
                <a:gdLst>
                  <a:gd name="T0" fmla="*/ 42 w 44"/>
                  <a:gd name="T1" fmla="*/ 0 h 33"/>
                  <a:gd name="T2" fmla="*/ 44 w 44"/>
                  <a:gd name="T3" fmla="*/ 12 h 33"/>
                  <a:gd name="T4" fmla="*/ 36 w 44"/>
                  <a:gd name="T5" fmla="*/ 19 h 33"/>
                  <a:gd name="T6" fmla="*/ 27 w 44"/>
                  <a:gd name="T7" fmla="*/ 25 h 33"/>
                  <a:gd name="T8" fmla="*/ 21 w 44"/>
                  <a:gd name="T9" fmla="*/ 33 h 33"/>
                  <a:gd name="T10" fmla="*/ 16 w 44"/>
                  <a:gd name="T11" fmla="*/ 33 h 33"/>
                  <a:gd name="T12" fmla="*/ 10 w 44"/>
                  <a:gd name="T13" fmla="*/ 29 h 33"/>
                  <a:gd name="T14" fmla="*/ 4 w 44"/>
                  <a:gd name="T15" fmla="*/ 25 h 33"/>
                  <a:gd name="T16" fmla="*/ 0 w 44"/>
                  <a:gd name="T17" fmla="*/ 19 h 33"/>
                  <a:gd name="T18" fmla="*/ 8 w 44"/>
                  <a:gd name="T19" fmla="*/ 12 h 33"/>
                  <a:gd name="T20" fmla="*/ 17 w 44"/>
                  <a:gd name="T21" fmla="*/ 4 h 33"/>
                  <a:gd name="T22" fmla="*/ 29 w 44"/>
                  <a:gd name="T23" fmla="*/ 0 h 33"/>
                  <a:gd name="T24" fmla="*/ 42 w 44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33">
                    <a:moveTo>
                      <a:pt x="42" y="0"/>
                    </a:moveTo>
                    <a:lnTo>
                      <a:pt x="44" y="12"/>
                    </a:lnTo>
                    <a:lnTo>
                      <a:pt x="36" y="19"/>
                    </a:lnTo>
                    <a:lnTo>
                      <a:pt x="27" y="25"/>
                    </a:lnTo>
                    <a:lnTo>
                      <a:pt x="21" y="33"/>
                    </a:lnTo>
                    <a:lnTo>
                      <a:pt x="16" y="33"/>
                    </a:lnTo>
                    <a:lnTo>
                      <a:pt x="10" y="29"/>
                    </a:lnTo>
                    <a:lnTo>
                      <a:pt x="4" y="25"/>
                    </a:lnTo>
                    <a:lnTo>
                      <a:pt x="0" y="19"/>
                    </a:lnTo>
                    <a:lnTo>
                      <a:pt x="8" y="12"/>
                    </a:lnTo>
                    <a:lnTo>
                      <a:pt x="17" y="4"/>
                    </a:lnTo>
                    <a:lnTo>
                      <a:pt x="29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24"/>
              <p:cNvSpPr>
                <a:spLocks/>
              </p:cNvSpPr>
              <p:nvPr/>
            </p:nvSpPr>
            <p:spPr bwMode="auto">
              <a:xfrm>
                <a:off x="2119313" y="2700338"/>
                <a:ext cx="1560513" cy="1116013"/>
              </a:xfrm>
              <a:custGeom>
                <a:avLst/>
                <a:gdLst>
                  <a:gd name="T0" fmla="*/ 232 w 1965"/>
                  <a:gd name="T1" fmla="*/ 102 h 1405"/>
                  <a:gd name="T2" fmla="*/ 262 w 1965"/>
                  <a:gd name="T3" fmla="*/ 115 h 1405"/>
                  <a:gd name="T4" fmla="*/ 281 w 1965"/>
                  <a:gd name="T5" fmla="*/ 140 h 1405"/>
                  <a:gd name="T6" fmla="*/ 330 w 1965"/>
                  <a:gd name="T7" fmla="*/ 166 h 1405"/>
                  <a:gd name="T8" fmla="*/ 374 w 1965"/>
                  <a:gd name="T9" fmla="*/ 201 h 1405"/>
                  <a:gd name="T10" fmla="*/ 427 w 1965"/>
                  <a:gd name="T11" fmla="*/ 235 h 1405"/>
                  <a:gd name="T12" fmla="*/ 491 w 1965"/>
                  <a:gd name="T13" fmla="*/ 278 h 1405"/>
                  <a:gd name="T14" fmla="*/ 554 w 1965"/>
                  <a:gd name="T15" fmla="*/ 324 h 1405"/>
                  <a:gd name="T16" fmla="*/ 615 w 1965"/>
                  <a:gd name="T17" fmla="*/ 371 h 1405"/>
                  <a:gd name="T18" fmla="*/ 675 w 1965"/>
                  <a:gd name="T19" fmla="*/ 417 h 1405"/>
                  <a:gd name="T20" fmla="*/ 740 w 1965"/>
                  <a:gd name="T21" fmla="*/ 462 h 1405"/>
                  <a:gd name="T22" fmla="*/ 804 w 1965"/>
                  <a:gd name="T23" fmla="*/ 514 h 1405"/>
                  <a:gd name="T24" fmla="*/ 875 w 1965"/>
                  <a:gd name="T25" fmla="*/ 565 h 1405"/>
                  <a:gd name="T26" fmla="*/ 947 w 1965"/>
                  <a:gd name="T27" fmla="*/ 624 h 1405"/>
                  <a:gd name="T28" fmla="*/ 1078 w 1965"/>
                  <a:gd name="T29" fmla="*/ 707 h 1405"/>
                  <a:gd name="T30" fmla="*/ 1203 w 1965"/>
                  <a:gd name="T31" fmla="*/ 798 h 1405"/>
                  <a:gd name="T32" fmla="*/ 1328 w 1965"/>
                  <a:gd name="T33" fmla="*/ 889 h 1405"/>
                  <a:gd name="T34" fmla="*/ 1451 w 1965"/>
                  <a:gd name="T35" fmla="*/ 984 h 1405"/>
                  <a:gd name="T36" fmla="*/ 1576 w 1965"/>
                  <a:gd name="T37" fmla="*/ 1075 h 1405"/>
                  <a:gd name="T38" fmla="*/ 1734 w 1965"/>
                  <a:gd name="T39" fmla="*/ 1202 h 1405"/>
                  <a:gd name="T40" fmla="*/ 1772 w 1965"/>
                  <a:gd name="T41" fmla="*/ 1237 h 1405"/>
                  <a:gd name="T42" fmla="*/ 1815 w 1965"/>
                  <a:gd name="T43" fmla="*/ 1269 h 1405"/>
                  <a:gd name="T44" fmla="*/ 1865 w 1965"/>
                  <a:gd name="T45" fmla="*/ 1305 h 1405"/>
                  <a:gd name="T46" fmla="*/ 1918 w 1965"/>
                  <a:gd name="T47" fmla="*/ 1343 h 1405"/>
                  <a:gd name="T48" fmla="*/ 1965 w 1965"/>
                  <a:gd name="T49" fmla="*/ 1386 h 1405"/>
                  <a:gd name="T50" fmla="*/ 1933 w 1965"/>
                  <a:gd name="T51" fmla="*/ 1398 h 1405"/>
                  <a:gd name="T52" fmla="*/ 1899 w 1965"/>
                  <a:gd name="T53" fmla="*/ 1402 h 1405"/>
                  <a:gd name="T54" fmla="*/ 1834 w 1965"/>
                  <a:gd name="T55" fmla="*/ 1381 h 1405"/>
                  <a:gd name="T56" fmla="*/ 1711 w 1965"/>
                  <a:gd name="T57" fmla="*/ 1297 h 1405"/>
                  <a:gd name="T58" fmla="*/ 1590 w 1965"/>
                  <a:gd name="T59" fmla="*/ 1204 h 1405"/>
                  <a:gd name="T60" fmla="*/ 1470 w 1965"/>
                  <a:gd name="T61" fmla="*/ 1109 h 1405"/>
                  <a:gd name="T62" fmla="*/ 1351 w 1965"/>
                  <a:gd name="T63" fmla="*/ 1013 h 1405"/>
                  <a:gd name="T64" fmla="*/ 1229 w 1965"/>
                  <a:gd name="T65" fmla="*/ 922 h 1405"/>
                  <a:gd name="T66" fmla="*/ 1207 w 1965"/>
                  <a:gd name="T67" fmla="*/ 893 h 1405"/>
                  <a:gd name="T68" fmla="*/ 1136 w 1965"/>
                  <a:gd name="T69" fmla="*/ 853 h 1405"/>
                  <a:gd name="T70" fmla="*/ 1053 w 1965"/>
                  <a:gd name="T71" fmla="*/ 793 h 1405"/>
                  <a:gd name="T72" fmla="*/ 969 w 1965"/>
                  <a:gd name="T73" fmla="*/ 732 h 1405"/>
                  <a:gd name="T74" fmla="*/ 886 w 1965"/>
                  <a:gd name="T75" fmla="*/ 673 h 1405"/>
                  <a:gd name="T76" fmla="*/ 802 w 1965"/>
                  <a:gd name="T77" fmla="*/ 614 h 1405"/>
                  <a:gd name="T78" fmla="*/ 719 w 1965"/>
                  <a:gd name="T79" fmla="*/ 555 h 1405"/>
                  <a:gd name="T80" fmla="*/ 636 w 1965"/>
                  <a:gd name="T81" fmla="*/ 491 h 1405"/>
                  <a:gd name="T82" fmla="*/ 548 w 1965"/>
                  <a:gd name="T83" fmla="*/ 430 h 1405"/>
                  <a:gd name="T84" fmla="*/ 463 w 1965"/>
                  <a:gd name="T85" fmla="*/ 368 h 1405"/>
                  <a:gd name="T86" fmla="*/ 378 w 1965"/>
                  <a:gd name="T87" fmla="*/ 305 h 1405"/>
                  <a:gd name="T88" fmla="*/ 294 w 1965"/>
                  <a:gd name="T89" fmla="*/ 239 h 1405"/>
                  <a:gd name="T90" fmla="*/ 290 w 1965"/>
                  <a:gd name="T91" fmla="*/ 216 h 1405"/>
                  <a:gd name="T92" fmla="*/ 252 w 1965"/>
                  <a:gd name="T93" fmla="*/ 210 h 1405"/>
                  <a:gd name="T94" fmla="*/ 214 w 1965"/>
                  <a:gd name="T95" fmla="*/ 182 h 1405"/>
                  <a:gd name="T96" fmla="*/ 175 w 1965"/>
                  <a:gd name="T97" fmla="*/ 159 h 1405"/>
                  <a:gd name="T98" fmla="*/ 110 w 1965"/>
                  <a:gd name="T99" fmla="*/ 115 h 1405"/>
                  <a:gd name="T100" fmla="*/ 44 w 1965"/>
                  <a:gd name="T101" fmla="*/ 72 h 1405"/>
                  <a:gd name="T102" fmla="*/ 8 w 1965"/>
                  <a:gd name="T103" fmla="*/ 34 h 1405"/>
                  <a:gd name="T104" fmla="*/ 34 w 1965"/>
                  <a:gd name="T105" fmla="*/ 17 h 1405"/>
                  <a:gd name="T106" fmla="*/ 65 w 1965"/>
                  <a:gd name="T107" fmla="*/ 5 h 1405"/>
                  <a:gd name="T108" fmla="*/ 110 w 1965"/>
                  <a:gd name="T109" fmla="*/ 19 h 1405"/>
                  <a:gd name="T110" fmla="*/ 163 w 1965"/>
                  <a:gd name="T111" fmla="*/ 56 h 1405"/>
                  <a:gd name="T112" fmla="*/ 209 w 1965"/>
                  <a:gd name="T113" fmla="*/ 98 h 1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65" h="1405">
                    <a:moveTo>
                      <a:pt x="209" y="98"/>
                    </a:moveTo>
                    <a:lnTo>
                      <a:pt x="220" y="100"/>
                    </a:lnTo>
                    <a:lnTo>
                      <a:pt x="232" y="102"/>
                    </a:lnTo>
                    <a:lnTo>
                      <a:pt x="241" y="106"/>
                    </a:lnTo>
                    <a:lnTo>
                      <a:pt x="252" y="110"/>
                    </a:lnTo>
                    <a:lnTo>
                      <a:pt x="262" y="115"/>
                    </a:lnTo>
                    <a:lnTo>
                      <a:pt x="269" y="123"/>
                    </a:lnTo>
                    <a:lnTo>
                      <a:pt x="277" y="130"/>
                    </a:lnTo>
                    <a:lnTo>
                      <a:pt x="281" y="140"/>
                    </a:lnTo>
                    <a:lnTo>
                      <a:pt x="298" y="148"/>
                    </a:lnTo>
                    <a:lnTo>
                      <a:pt x="315" y="155"/>
                    </a:lnTo>
                    <a:lnTo>
                      <a:pt x="330" y="166"/>
                    </a:lnTo>
                    <a:lnTo>
                      <a:pt x="345" y="178"/>
                    </a:lnTo>
                    <a:lnTo>
                      <a:pt x="359" y="189"/>
                    </a:lnTo>
                    <a:lnTo>
                      <a:pt x="374" y="201"/>
                    </a:lnTo>
                    <a:lnTo>
                      <a:pt x="389" y="212"/>
                    </a:lnTo>
                    <a:lnTo>
                      <a:pt x="404" y="222"/>
                    </a:lnTo>
                    <a:lnTo>
                      <a:pt x="427" y="235"/>
                    </a:lnTo>
                    <a:lnTo>
                      <a:pt x="448" y="248"/>
                    </a:lnTo>
                    <a:lnTo>
                      <a:pt x="471" y="263"/>
                    </a:lnTo>
                    <a:lnTo>
                      <a:pt x="491" y="278"/>
                    </a:lnTo>
                    <a:lnTo>
                      <a:pt x="512" y="294"/>
                    </a:lnTo>
                    <a:lnTo>
                      <a:pt x="533" y="309"/>
                    </a:lnTo>
                    <a:lnTo>
                      <a:pt x="554" y="324"/>
                    </a:lnTo>
                    <a:lnTo>
                      <a:pt x="573" y="339"/>
                    </a:lnTo>
                    <a:lnTo>
                      <a:pt x="594" y="354"/>
                    </a:lnTo>
                    <a:lnTo>
                      <a:pt x="615" y="371"/>
                    </a:lnTo>
                    <a:lnTo>
                      <a:pt x="634" y="387"/>
                    </a:lnTo>
                    <a:lnTo>
                      <a:pt x="655" y="402"/>
                    </a:lnTo>
                    <a:lnTo>
                      <a:pt x="675" y="417"/>
                    </a:lnTo>
                    <a:lnTo>
                      <a:pt x="696" y="432"/>
                    </a:lnTo>
                    <a:lnTo>
                      <a:pt x="717" y="447"/>
                    </a:lnTo>
                    <a:lnTo>
                      <a:pt x="740" y="462"/>
                    </a:lnTo>
                    <a:lnTo>
                      <a:pt x="761" y="480"/>
                    </a:lnTo>
                    <a:lnTo>
                      <a:pt x="784" y="497"/>
                    </a:lnTo>
                    <a:lnTo>
                      <a:pt x="804" y="514"/>
                    </a:lnTo>
                    <a:lnTo>
                      <a:pt x="827" y="531"/>
                    </a:lnTo>
                    <a:lnTo>
                      <a:pt x="852" y="548"/>
                    </a:lnTo>
                    <a:lnTo>
                      <a:pt x="875" y="565"/>
                    </a:lnTo>
                    <a:lnTo>
                      <a:pt x="897" y="580"/>
                    </a:lnTo>
                    <a:lnTo>
                      <a:pt x="920" y="595"/>
                    </a:lnTo>
                    <a:lnTo>
                      <a:pt x="947" y="624"/>
                    </a:lnTo>
                    <a:lnTo>
                      <a:pt x="990" y="650"/>
                    </a:lnTo>
                    <a:lnTo>
                      <a:pt x="1034" y="679"/>
                    </a:lnTo>
                    <a:lnTo>
                      <a:pt x="1078" y="707"/>
                    </a:lnTo>
                    <a:lnTo>
                      <a:pt x="1119" y="738"/>
                    </a:lnTo>
                    <a:lnTo>
                      <a:pt x="1161" y="768"/>
                    </a:lnTo>
                    <a:lnTo>
                      <a:pt x="1203" y="798"/>
                    </a:lnTo>
                    <a:lnTo>
                      <a:pt x="1244" y="829"/>
                    </a:lnTo>
                    <a:lnTo>
                      <a:pt x="1286" y="859"/>
                    </a:lnTo>
                    <a:lnTo>
                      <a:pt x="1328" y="889"/>
                    </a:lnTo>
                    <a:lnTo>
                      <a:pt x="1368" y="922"/>
                    </a:lnTo>
                    <a:lnTo>
                      <a:pt x="1409" y="952"/>
                    </a:lnTo>
                    <a:lnTo>
                      <a:pt x="1451" y="984"/>
                    </a:lnTo>
                    <a:lnTo>
                      <a:pt x="1491" y="1015"/>
                    </a:lnTo>
                    <a:lnTo>
                      <a:pt x="1533" y="1045"/>
                    </a:lnTo>
                    <a:lnTo>
                      <a:pt x="1576" y="1075"/>
                    </a:lnTo>
                    <a:lnTo>
                      <a:pt x="1618" y="1106"/>
                    </a:lnTo>
                    <a:lnTo>
                      <a:pt x="1726" y="1187"/>
                    </a:lnTo>
                    <a:lnTo>
                      <a:pt x="1734" y="1202"/>
                    </a:lnTo>
                    <a:lnTo>
                      <a:pt x="1745" y="1216"/>
                    </a:lnTo>
                    <a:lnTo>
                      <a:pt x="1758" y="1227"/>
                    </a:lnTo>
                    <a:lnTo>
                      <a:pt x="1772" y="1237"/>
                    </a:lnTo>
                    <a:lnTo>
                      <a:pt x="1787" y="1248"/>
                    </a:lnTo>
                    <a:lnTo>
                      <a:pt x="1800" y="1257"/>
                    </a:lnTo>
                    <a:lnTo>
                      <a:pt x="1815" y="1269"/>
                    </a:lnTo>
                    <a:lnTo>
                      <a:pt x="1829" y="1280"/>
                    </a:lnTo>
                    <a:lnTo>
                      <a:pt x="1846" y="1292"/>
                    </a:lnTo>
                    <a:lnTo>
                      <a:pt x="1865" y="1305"/>
                    </a:lnTo>
                    <a:lnTo>
                      <a:pt x="1884" y="1316"/>
                    </a:lnTo>
                    <a:lnTo>
                      <a:pt x="1901" y="1330"/>
                    </a:lnTo>
                    <a:lnTo>
                      <a:pt x="1918" y="1343"/>
                    </a:lnTo>
                    <a:lnTo>
                      <a:pt x="1935" y="1356"/>
                    </a:lnTo>
                    <a:lnTo>
                      <a:pt x="1950" y="1371"/>
                    </a:lnTo>
                    <a:lnTo>
                      <a:pt x="1965" y="1386"/>
                    </a:lnTo>
                    <a:lnTo>
                      <a:pt x="1956" y="1392"/>
                    </a:lnTo>
                    <a:lnTo>
                      <a:pt x="1944" y="1396"/>
                    </a:lnTo>
                    <a:lnTo>
                      <a:pt x="1933" y="1398"/>
                    </a:lnTo>
                    <a:lnTo>
                      <a:pt x="1922" y="1398"/>
                    </a:lnTo>
                    <a:lnTo>
                      <a:pt x="1910" y="1400"/>
                    </a:lnTo>
                    <a:lnTo>
                      <a:pt x="1899" y="1402"/>
                    </a:lnTo>
                    <a:lnTo>
                      <a:pt x="1887" y="1403"/>
                    </a:lnTo>
                    <a:lnTo>
                      <a:pt x="1878" y="1405"/>
                    </a:lnTo>
                    <a:lnTo>
                      <a:pt x="1834" y="1381"/>
                    </a:lnTo>
                    <a:lnTo>
                      <a:pt x="1793" y="1354"/>
                    </a:lnTo>
                    <a:lnTo>
                      <a:pt x="1751" y="1326"/>
                    </a:lnTo>
                    <a:lnTo>
                      <a:pt x="1711" y="1297"/>
                    </a:lnTo>
                    <a:lnTo>
                      <a:pt x="1669" y="1267"/>
                    </a:lnTo>
                    <a:lnTo>
                      <a:pt x="1629" y="1237"/>
                    </a:lnTo>
                    <a:lnTo>
                      <a:pt x="1590" y="1204"/>
                    </a:lnTo>
                    <a:lnTo>
                      <a:pt x="1550" y="1172"/>
                    </a:lnTo>
                    <a:lnTo>
                      <a:pt x="1510" y="1140"/>
                    </a:lnTo>
                    <a:lnTo>
                      <a:pt x="1470" y="1109"/>
                    </a:lnTo>
                    <a:lnTo>
                      <a:pt x="1430" y="1077"/>
                    </a:lnTo>
                    <a:lnTo>
                      <a:pt x="1390" y="1045"/>
                    </a:lnTo>
                    <a:lnTo>
                      <a:pt x="1351" y="1013"/>
                    </a:lnTo>
                    <a:lnTo>
                      <a:pt x="1311" y="982"/>
                    </a:lnTo>
                    <a:lnTo>
                      <a:pt x="1271" y="952"/>
                    </a:lnTo>
                    <a:lnTo>
                      <a:pt x="1229" y="922"/>
                    </a:lnTo>
                    <a:lnTo>
                      <a:pt x="1224" y="910"/>
                    </a:lnTo>
                    <a:lnTo>
                      <a:pt x="1216" y="899"/>
                    </a:lnTo>
                    <a:lnTo>
                      <a:pt x="1207" y="893"/>
                    </a:lnTo>
                    <a:lnTo>
                      <a:pt x="1191" y="893"/>
                    </a:lnTo>
                    <a:lnTo>
                      <a:pt x="1163" y="874"/>
                    </a:lnTo>
                    <a:lnTo>
                      <a:pt x="1136" y="853"/>
                    </a:lnTo>
                    <a:lnTo>
                      <a:pt x="1108" y="834"/>
                    </a:lnTo>
                    <a:lnTo>
                      <a:pt x="1079" y="813"/>
                    </a:lnTo>
                    <a:lnTo>
                      <a:pt x="1053" y="793"/>
                    </a:lnTo>
                    <a:lnTo>
                      <a:pt x="1024" y="772"/>
                    </a:lnTo>
                    <a:lnTo>
                      <a:pt x="998" y="753"/>
                    </a:lnTo>
                    <a:lnTo>
                      <a:pt x="969" y="732"/>
                    </a:lnTo>
                    <a:lnTo>
                      <a:pt x="941" y="713"/>
                    </a:lnTo>
                    <a:lnTo>
                      <a:pt x="914" y="692"/>
                    </a:lnTo>
                    <a:lnTo>
                      <a:pt x="886" y="673"/>
                    </a:lnTo>
                    <a:lnTo>
                      <a:pt x="859" y="652"/>
                    </a:lnTo>
                    <a:lnTo>
                      <a:pt x="831" y="633"/>
                    </a:lnTo>
                    <a:lnTo>
                      <a:pt x="802" y="614"/>
                    </a:lnTo>
                    <a:lnTo>
                      <a:pt x="776" y="595"/>
                    </a:lnTo>
                    <a:lnTo>
                      <a:pt x="747" y="578"/>
                    </a:lnTo>
                    <a:lnTo>
                      <a:pt x="719" y="555"/>
                    </a:lnTo>
                    <a:lnTo>
                      <a:pt x="691" y="535"/>
                    </a:lnTo>
                    <a:lnTo>
                      <a:pt x="664" y="514"/>
                    </a:lnTo>
                    <a:lnTo>
                      <a:pt x="636" y="491"/>
                    </a:lnTo>
                    <a:lnTo>
                      <a:pt x="607" y="470"/>
                    </a:lnTo>
                    <a:lnTo>
                      <a:pt x="577" y="451"/>
                    </a:lnTo>
                    <a:lnTo>
                      <a:pt x="548" y="430"/>
                    </a:lnTo>
                    <a:lnTo>
                      <a:pt x="520" y="409"/>
                    </a:lnTo>
                    <a:lnTo>
                      <a:pt x="491" y="388"/>
                    </a:lnTo>
                    <a:lnTo>
                      <a:pt x="463" y="368"/>
                    </a:lnTo>
                    <a:lnTo>
                      <a:pt x="435" y="347"/>
                    </a:lnTo>
                    <a:lnTo>
                      <a:pt x="406" y="326"/>
                    </a:lnTo>
                    <a:lnTo>
                      <a:pt x="378" y="305"/>
                    </a:lnTo>
                    <a:lnTo>
                      <a:pt x="349" y="282"/>
                    </a:lnTo>
                    <a:lnTo>
                      <a:pt x="323" y="261"/>
                    </a:lnTo>
                    <a:lnTo>
                      <a:pt x="294" y="239"/>
                    </a:lnTo>
                    <a:lnTo>
                      <a:pt x="294" y="231"/>
                    </a:lnTo>
                    <a:lnTo>
                      <a:pt x="294" y="223"/>
                    </a:lnTo>
                    <a:lnTo>
                      <a:pt x="290" y="216"/>
                    </a:lnTo>
                    <a:lnTo>
                      <a:pt x="281" y="214"/>
                    </a:lnTo>
                    <a:lnTo>
                      <a:pt x="266" y="216"/>
                    </a:lnTo>
                    <a:lnTo>
                      <a:pt x="252" y="210"/>
                    </a:lnTo>
                    <a:lnTo>
                      <a:pt x="239" y="203"/>
                    </a:lnTo>
                    <a:lnTo>
                      <a:pt x="226" y="193"/>
                    </a:lnTo>
                    <a:lnTo>
                      <a:pt x="214" y="182"/>
                    </a:lnTo>
                    <a:lnTo>
                      <a:pt x="201" y="172"/>
                    </a:lnTo>
                    <a:lnTo>
                      <a:pt x="188" y="163"/>
                    </a:lnTo>
                    <a:lnTo>
                      <a:pt x="175" y="159"/>
                    </a:lnTo>
                    <a:lnTo>
                      <a:pt x="154" y="144"/>
                    </a:lnTo>
                    <a:lnTo>
                      <a:pt x="131" y="129"/>
                    </a:lnTo>
                    <a:lnTo>
                      <a:pt x="110" y="115"/>
                    </a:lnTo>
                    <a:lnTo>
                      <a:pt x="87" y="102"/>
                    </a:lnTo>
                    <a:lnTo>
                      <a:pt x="65" y="87"/>
                    </a:lnTo>
                    <a:lnTo>
                      <a:pt x="44" y="72"/>
                    </a:lnTo>
                    <a:lnTo>
                      <a:pt x="21" y="56"/>
                    </a:lnTo>
                    <a:lnTo>
                      <a:pt x="0" y="39"/>
                    </a:lnTo>
                    <a:lnTo>
                      <a:pt x="8" y="34"/>
                    </a:lnTo>
                    <a:lnTo>
                      <a:pt x="15" y="26"/>
                    </a:lnTo>
                    <a:lnTo>
                      <a:pt x="25" y="22"/>
                    </a:lnTo>
                    <a:lnTo>
                      <a:pt x="34" y="17"/>
                    </a:lnTo>
                    <a:lnTo>
                      <a:pt x="44" y="13"/>
                    </a:lnTo>
                    <a:lnTo>
                      <a:pt x="55" y="9"/>
                    </a:lnTo>
                    <a:lnTo>
                      <a:pt x="65" y="5"/>
                    </a:lnTo>
                    <a:lnTo>
                      <a:pt x="74" y="0"/>
                    </a:lnTo>
                    <a:lnTo>
                      <a:pt x="93" y="9"/>
                    </a:lnTo>
                    <a:lnTo>
                      <a:pt x="110" y="19"/>
                    </a:lnTo>
                    <a:lnTo>
                      <a:pt x="129" y="30"/>
                    </a:lnTo>
                    <a:lnTo>
                      <a:pt x="146" y="43"/>
                    </a:lnTo>
                    <a:lnTo>
                      <a:pt x="163" y="56"/>
                    </a:lnTo>
                    <a:lnTo>
                      <a:pt x="178" y="70"/>
                    </a:lnTo>
                    <a:lnTo>
                      <a:pt x="194" y="85"/>
                    </a:lnTo>
                    <a:lnTo>
                      <a:pt x="209" y="98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25"/>
              <p:cNvSpPr>
                <a:spLocks/>
              </p:cNvSpPr>
              <p:nvPr/>
            </p:nvSpPr>
            <p:spPr bwMode="auto">
              <a:xfrm>
                <a:off x="2270125" y="2708275"/>
                <a:ext cx="41275" cy="31750"/>
              </a:xfrm>
              <a:custGeom>
                <a:avLst/>
                <a:gdLst>
                  <a:gd name="T0" fmla="*/ 53 w 53"/>
                  <a:gd name="T1" fmla="*/ 10 h 40"/>
                  <a:gd name="T2" fmla="*/ 49 w 53"/>
                  <a:gd name="T3" fmla="*/ 19 h 40"/>
                  <a:gd name="T4" fmla="*/ 42 w 53"/>
                  <a:gd name="T5" fmla="*/ 27 h 40"/>
                  <a:gd name="T6" fmla="*/ 32 w 53"/>
                  <a:gd name="T7" fmla="*/ 32 h 40"/>
                  <a:gd name="T8" fmla="*/ 23 w 53"/>
                  <a:gd name="T9" fmla="*/ 40 h 40"/>
                  <a:gd name="T10" fmla="*/ 15 w 53"/>
                  <a:gd name="T11" fmla="*/ 40 h 40"/>
                  <a:gd name="T12" fmla="*/ 9 w 53"/>
                  <a:gd name="T13" fmla="*/ 36 h 40"/>
                  <a:gd name="T14" fmla="*/ 4 w 53"/>
                  <a:gd name="T15" fmla="*/ 30 h 40"/>
                  <a:gd name="T16" fmla="*/ 0 w 53"/>
                  <a:gd name="T17" fmla="*/ 25 h 40"/>
                  <a:gd name="T18" fmla="*/ 13 w 53"/>
                  <a:gd name="T19" fmla="*/ 17 h 40"/>
                  <a:gd name="T20" fmla="*/ 26 w 53"/>
                  <a:gd name="T21" fmla="*/ 6 h 40"/>
                  <a:gd name="T22" fmla="*/ 40 w 53"/>
                  <a:gd name="T23" fmla="*/ 0 h 40"/>
                  <a:gd name="T24" fmla="*/ 53 w 53"/>
                  <a:gd name="T25" fmla="*/ 1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40">
                    <a:moveTo>
                      <a:pt x="53" y="10"/>
                    </a:moveTo>
                    <a:lnTo>
                      <a:pt x="49" y="19"/>
                    </a:lnTo>
                    <a:lnTo>
                      <a:pt x="42" y="27"/>
                    </a:lnTo>
                    <a:lnTo>
                      <a:pt x="32" y="32"/>
                    </a:lnTo>
                    <a:lnTo>
                      <a:pt x="23" y="40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4" y="30"/>
                    </a:lnTo>
                    <a:lnTo>
                      <a:pt x="0" y="25"/>
                    </a:lnTo>
                    <a:lnTo>
                      <a:pt x="13" y="17"/>
                    </a:lnTo>
                    <a:lnTo>
                      <a:pt x="26" y="6"/>
                    </a:lnTo>
                    <a:lnTo>
                      <a:pt x="40" y="0"/>
                    </a:lnTo>
                    <a:lnTo>
                      <a:pt x="53" y="1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26"/>
              <p:cNvSpPr>
                <a:spLocks/>
              </p:cNvSpPr>
              <p:nvPr/>
            </p:nvSpPr>
            <p:spPr bwMode="auto">
              <a:xfrm>
                <a:off x="2416175" y="2720975"/>
                <a:ext cx="141288" cy="63500"/>
              </a:xfrm>
              <a:custGeom>
                <a:avLst/>
                <a:gdLst>
                  <a:gd name="T0" fmla="*/ 178 w 178"/>
                  <a:gd name="T1" fmla="*/ 40 h 82"/>
                  <a:gd name="T2" fmla="*/ 167 w 178"/>
                  <a:gd name="T3" fmla="*/ 48 h 82"/>
                  <a:gd name="T4" fmla="*/ 155 w 178"/>
                  <a:gd name="T5" fmla="*/ 55 h 82"/>
                  <a:gd name="T6" fmla="*/ 142 w 178"/>
                  <a:gd name="T7" fmla="*/ 61 h 82"/>
                  <a:gd name="T8" fmla="*/ 127 w 178"/>
                  <a:gd name="T9" fmla="*/ 65 h 82"/>
                  <a:gd name="T10" fmla="*/ 112 w 178"/>
                  <a:gd name="T11" fmla="*/ 69 h 82"/>
                  <a:gd name="T12" fmla="*/ 97 w 178"/>
                  <a:gd name="T13" fmla="*/ 72 h 82"/>
                  <a:gd name="T14" fmla="*/ 81 w 178"/>
                  <a:gd name="T15" fmla="*/ 78 h 82"/>
                  <a:gd name="T16" fmla="*/ 68 w 178"/>
                  <a:gd name="T17" fmla="*/ 82 h 82"/>
                  <a:gd name="T18" fmla="*/ 0 w 178"/>
                  <a:gd name="T19" fmla="*/ 34 h 82"/>
                  <a:gd name="T20" fmla="*/ 13 w 178"/>
                  <a:gd name="T21" fmla="*/ 29 h 82"/>
                  <a:gd name="T22" fmla="*/ 26 w 178"/>
                  <a:gd name="T23" fmla="*/ 23 h 82"/>
                  <a:gd name="T24" fmla="*/ 40 w 178"/>
                  <a:gd name="T25" fmla="*/ 19 h 82"/>
                  <a:gd name="T26" fmla="*/ 55 w 178"/>
                  <a:gd name="T27" fmla="*/ 13 h 82"/>
                  <a:gd name="T28" fmla="*/ 70 w 178"/>
                  <a:gd name="T29" fmla="*/ 12 h 82"/>
                  <a:gd name="T30" fmla="*/ 85 w 178"/>
                  <a:gd name="T31" fmla="*/ 8 h 82"/>
                  <a:gd name="T32" fmla="*/ 100 w 178"/>
                  <a:gd name="T33" fmla="*/ 4 h 82"/>
                  <a:gd name="T34" fmla="*/ 116 w 178"/>
                  <a:gd name="T35" fmla="*/ 0 h 82"/>
                  <a:gd name="T36" fmla="*/ 125 w 178"/>
                  <a:gd name="T37" fmla="*/ 2 h 82"/>
                  <a:gd name="T38" fmla="*/ 133 w 178"/>
                  <a:gd name="T39" fmla="*/ 6 h 82"/>
                  <a:gd name="T40" fmla="*/ 140 w 178"/>
                  <a:gd name="T41" fmla="*/ 12 h 82"/>
                  <a:gd name="T42" fmla="*/ 148 w 178"/>
                  <a:gd name="T43" fmla="*/ 17 h 82"/>
                  <a:gd name="T44" fmla="*/ 155 w 178"/>
                  <a:gd name="T45" fmla="*/ 23 h 82"/>
                  <a:gd name="T46" fmla="*/ 163 w 178"/>
                  <a:gd name="T47" fmla="*/ 29 h 82"/>
                  <a:gd name="T48" fmla="*/ 171 w 178"/>
                  <a:gd name="T49" fmla="*/ 34 h 82"/>
                  <a:gd name="T50" fmla="*/ 178 w 178"/>
                  <a:gd name="T51" fmla="*/ 4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8" h="82">
                    <a:moveTo>
                      <a:pt x="178" y="40"/>
                    </a:moveTo>
                    <a:lnTo>
                      <a:pt x="167" y="48"/>
                    </a:lnTo>
                    <a:lnTo>
                      <a:pt x="155" y="55"/>
                    </a:lnTo>
                    <a:lnTo>
                      <a:pt x="142" y="61"/>
                    </a:lnTo>
                    <a:lnTo>
                      <a:pt x="127" y="65"/>
                    </a:lnTo>
                    <a:lnTo>
                      <a:pt x="112" y="69"/>
                    </a:lnTo>
                    <a:lnTo>
                      <a:pt x="97" y="72"/>
                    </a:lnTo>
                    <a:lnTo>
                      <a:pt x="81" y="78"/>
                    </a:lnTo>
                    <a:lnTo>
                      <a:pt x="68" y="82"/>
                    </a:lnTo>
                    <a:lnTo>
                      <a:pt x="0" y="34"/>
                    </a:lnTo>
                    <a:lnTo>
                      <a:pt x="13" y="29"/>
                    </a:lnTo>
                    <a:lnTo>
                      <a:pt x="26" y="23"/>
                    </a:lnTo>
                    <a:lnTo>
                      <a:pt x="40" y="19"/>
                    </a:lnTo>
                    <a:lnTo>
                      <a:pt x="55" y="13"/>
                    </a:lnTo>
                    <a:lnTo>
                      <a:pt x="70" y="12"/>
                    </a:lnTo>
                    <a:lnTo>
                      <a:pt x="85" y="8"/>
                    </a:lnTo>
                    <a:lnTo>
                      <a:pt x="100" y="4"/>
                    </a:lnTo>
                    <a:lnTo>
                      <a:pt x="116" y="0"/>
                    </a:lnTo>
                    <a:lnTo>
                      <a:pt x="125" y="2"/>
                    </a:lnTo>
                    <a:lnTo>
                      <a:pt x="133" y="6"/>
                    </a:lnTo>
                    <a:lnTo>
                      <a:pt x="140" y="12"/>
                    </a:lnTo>
                    <a:lnTo>
                      <a:pt x="148" y="17"/>
                    </a:lnTo>
                    <a:lnTo>
                      <a:pt x="155" y="23"/>
                    </a:lnTo>
                    <a:lnTo>
                      <a:pt x="163" y="29"/>
                    </a:lnTo>
                    <a:lnTo>
                      <a:pt x="171" y="34"/>
                    </a:lnTo>
                    <a:lnTo>
                      <a:pt x="178" y="4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27"/>
              <p:cNvSpPr>
                <a:spLocks/>
              </p:cNvSpPr>
              <p:nvPr/>
            </p:nvSpPr>
            <p:spPr bwMode="auto">
              <a:xfrm>
                <a:off x="1879600" y="2744788"/>
                <a:ext cx="915988" cy="546100"/>
              </a:xfrm>
              <a:custGeom>
                <a:avLst/>
                <a:gdLst>
                  <a:gd name="T0" fmla="*/ 197 w 1153"/>
                  <a:gd name="T1" fmla="*/ 91 h 688"/>
                  <a:gd name="T2" fmla="*/ 337 w 1153"/>
                  <a:gd name="T3" fmla="*/ 55 h 688"/>
                  <a:gd name="T4" fmla="*/ 305 w 1153"/>
                  <a:gd name="T5" fmla="*/ 127 h 688"/>
                  <a:gd name="T6" fmla="*/ 197 w 1153"/>
                  <a:gd name="T7" fmla="*/ 203 h 688"/>
                  <a:gd name="T8" fmla="*/ 436 w 1153"/>
                  <a:gd name="T9" fmla="*/ 115 h 688"/>
                  <a:gd name="T10" fmla="*/ 388 w 1153"/>
                  <a:gd name="T11" fmla="*/ 176 h 688"/>
                  <a:gd name="T12" fmla="*/ 273 w 1153"/>
                  <a:gd name="T13" fmla="*/ 258 h 688"/>
                  <a:gd name="T14" fmla="*/ 424 w 1153"/>
                  <a:gd name="T15" fmla="*/ 178 h 688"/>
                  <a:gd name="T16" fmla="*/ 512 w 1153"/>
                  <a:gd name="T17" fmla="*/ 184 h 688"/>
                  <a:gd name="T18" fmla="*/ 432 w 1153"/>
                  <a:gd name="T19" fmla="*/ 225 h 688"/>
                  <a:gd name="T20" fmla="*/ 495 w 1153"/>
                  <a:gd name="T21" fmla="*/ 216 h 688"/>
                  <a:gd name="T22" fmla="*/ 561 w 1153"/>
                  <a:gd name="T23" fmla="*/ 231 h 688"/>
                  <a:gd name="T24" fmla="*/ 529 w 1153"/>
                  <a:gd name="T25" fmla="*/ 269 h 688"/>
                  <a:gd name="T26" fmla="*/ 605 w 1153"/>
                  <a:gd name="T27" fmla="*/ 239 h 688"/>
                  <a:gd name="T28" fmla="*/ 612 w 1153"/>
                  <a:gd name="T29" fmla="*/ 282 h 688"/>
                  <a:gd name="T30" fmla="*/ 580 w 1153"/>
                  <a:gd name="T31" fmla="*/ 318 h 688"/>
                  <a:gd name="T32" fmla="*/ 648 w 1153"/>
                  <a:gd name="T33" fmla="*/ 290 h 688"/>
                  <a:gd name="T34" fmla="*/ 699 w 1153"/>
                  <a:gd name="T35" fmla="*/ 311 h 688"/>
                  <a:gd name="T36" fmla="*/ 605 w 1153"/>
                  <a:gd name="T37" fmla="*/ 371 h 688"/>
                  <a:gd name="T38" fmla="*/ 658 w 1153"/>
                  <a:gd name="T39" fmla="*/ 360 h 688"/>
                  <a:gd name="T40" fmla="*/ 773 w 1153"/>
                  <a:gd name="T41" fmla="*/ 371 h 688"/>
                  <a:gd name="T42" fmla="*/ 648 w 1153"/>
                  <a:gd name="T43" fmla="*/ 455 h 688"/>
                  <a:gd name="T44" fmla="*/ 643 w 1153"/>
                  <a:gd name="T45" fmla="*/ 481 h 688"/>
                  <a:gd name="T46" fmla="*/ 798 w 1153"/>
                  <a:gd name="T47" fmla="*/ 392 h 688"/>
                  <a:gd name="T48" fmla="*/ 847 w 1153"/>
                  <a:gd name="T49" fmla="*/ 423 h 688"/>
                  <a:gd name="T50" fmla="*/ 758 w 1153"/>
                  <a:gd name="T51" fmla="*/ 506 h 688"/>
                  <a:gd name="T52" fmla="*/ 690 w 1153"/>
                  <a:gd name="T53" fmla="*/ 569 h 688"/>
                  <a:gd name="T54" fmla="*/ 863 w 1153"/>
                  <a:gd name="T55" fmla="*/ 472 h 688"/>
                  <a:gd name="T56" fmla="*/ 919 w 1153"/>
                  <a:gd name="T57" fmla="*/ 510 h 688"/>
                  <a:gd name="T58" fmla="*/ 760 w 1153"/>
                  <a:gd name="T59" fmla="*/ 603 h 688"/>
                  <a:gd name="T60" fmla="*/ 772 w 1153"/>
                  <a:gd name="T61" fmla="*/ 620 h 688"/>
                  <a:gd name="T62" fmla="*/ 938 w 1153"/>
                  <a:gd name="T63" fmla="*/ 525 h 688"/>
                  <a:gd name="T64" fmla="*/ 990 w 1153"/>
                  <a:gd name="T65" fmla="*/ 546 h 688"/>
                  <a:gd name="T66" fmla="*/ 921 w 1153"/>
                  <a:gd name="T67" fmla="*/ 590 h 688"/>
                  <a:gd name="T68" fmla="*/ 959 w 1153"/>
                  <a:gd name="T69" fmla="*/ 590 h 688"/>
                  <a:gd name="T70" fmla="*/ 1011 w 1153"/>
                  <a:gd name="T71" fmla="*/ 565 h 688"/>
                  <a:gd name="T72" fmla="*/ 1058 w 1153"/>
                  <a:gd name="T73" fmla="*/ 573 h 688"/>
                  <a:gd name="T74" fmla="*/ 1035 w 1153"/>
                  <a:gd name="T75" fmla="*/ 605 h 688"/>
                  <a:gd name="T76" fmla="*/ 1085 w 1153"/>
                  <a:gd name="T77" fmla="*/ 609 h 688"/>
                  <a:gd name="T78" fmla="*/ 1145 w 1153"/>
                  <a:gd name="T79" fmla="*/ 624 h 688"/>
                  <a:gd name="T80" fmla="*/ 1103 w 1153"/>
                  <a:gd name="T81" fmla="*/ 662 h 688"/>
                  <a:gd name="T82" fmla="*/ 1026 w 1153"/>
                  <a:gd name="T83" fmla="*/ 652 h 688"/>
                  <a:gd name="T84" fmla="*/ 899 w 1153"/>
                  <a:gd name="T85" fmla="*/ 637 h 688"/>
                  <a:gd name="T86" fmla="*/ 724 w 1153"/>
                  <a:gd name="T87" fmla="*/ 677 h 688"/>
                  <a:gd name="T88" fmla="*/ 646 w 1153"/>
                  <a:gd name="T89" fmla="*/ 626 h 688"/>
                  <a:gd name="T90" fmla="*/ 555 w 1153"/>
                  <a:gd name="T91" fmla="*/ 605 h 688"/>
                  <a:gd name="T92" fmla="*/ 498 w 1153"/>
                  <a:gd name="T93" fmla="*/ 555 h 688"/>
                  <a:gd name="T94" fmla="*/ 485 w 1153"/>
                  <a:gd name="T95" fmla="*/ 288 h 688"/>
                  <a:gd name="T96" fmla="*/ 331 w 1153"/>
                  <a:gd name="T97" fmla="*/ 296 h 688"/>
                  <a:gd name="T98" fmla="*/ 276 w 1153"/>
                  <a:gd name="T99" fmla="*/ 271 h 688"/>
                  <a:gd name="T100" fmla="*/ 176 w 1153"/>
                  <a:gd name="T101" fmla="*/ 212 h 688"/>
                  <a:gd name="T102" fmla="*/ 79 w 1153"/>
                  <a:gd name="T103" fmla="*/ 138 h 688"/>
                  <a:gd name="T104" fmla="*/ 0 w 1153"/>
                  <a:gd name="T105" fmla="*/ 129 h 688"/>
                  <a:gd name="T106" fmla="*/ 56 w 1153"/>
                  <a:gd name="T107" fmla="*/ 100 h 688"/>
                  <a:gd name="T108" fmla="*/ 286 w 1153"/>
                  <a:gd name="T109" fmla="*/ 19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53" h="688">
                    <a:moveTo>
                      <a:pt x="295" y="28"/>
                    </a:moveTo>
                    <a:lnTo>
                      <a:pt x="278" y="43"/>
                    </a:lnTo>
                    <a:lnTo>
                      <a:pt x="259" y="56"/>
                    </a:lnTo>
                    <a:lnTo>
                      <a:pt x="239" y="68"/>
                    </a:lnTo>
                    <a:lnTo>
                      <a:pt x="218" y="79"/>
                    </a:lnTo>
                    <a:lnTo>
                      <a:pt x="197" y="91"/>
                    </a:lnTo>
                    <a:lnTo>
                      <a:pt x="178" y="104"/>
                    </a:lnTo>
                    <a:lnTo>
                      <a:pt x="161" y="119"/>
                    </a:lnTo>
                    <a:lnTo>
                      <a:pt x="144" y="136"/>
                    </a:lnTo>
                    <a:lnTo>
                      <a:pt x="165" y="136"/>
                    </a:lnTo>
                    <a:lnTo>
                      <a:pt x="322" y="51"/>
                    </a:lnTo>
                    <a:lnTo>
                      <a:pt x="337" y="55"/>
                    </a:lnTo>
                    <a:lnTo>
                      <a:pt x="352" y="64"/>
                    </a:lnTo>
                    <a:lnTo>
                      <a:pt x="364" y="74"/>
                    </a:lnTo>
                    <a:lnTo>
                      <a:pt x="375" y="85"/>
                    </a:lnTo>
                    <a:lnTo>
                      <a:pt x="352" y="100"/>
                    </a:lnTo>
                    <a:lnTo>
                      <a:pt x="330" y="113"/>
                    </a:lnTo>
                    <a:lnTo>
                      <a:pt x="305" y="127"/>
                    </a:lnTo>
                    <a:lnTo>
                      <a:pt x="282" y="140"/>
                    </a:lnTo>
                    <a:lnTo>
                      <a:pt x="258" y="151"/>
                    </a:lnTo>
                    <a:lnTo>
                      <a:pt x="235" y="165"/>
                    </a:lnTo>
                    <a:lnTo>
                      <a:pt x="212" y="180"/>
                    </a:lnTo>
                    <a:lnTo>
                      <a:pt x="191" y="195"/>
                    </a:lnTo>
                    <a:lnTo>
                      <a:pt x="197" y="203"/>
                    </a:lnTo>
                    <a:lnTo>
                      <a:pt x="392" y="104"/>
                    </a:lnTo>
                    <a:lnTo>
                      <a:pt x="402" y="110"/>
                    </a:lnTo>
                    <a:lnTo>
                      <a:pt x="409" y="111"/>
                    </a:lnTo>
                    <a:lnTo>
                      <a:pt x="419" y="113"/>
                    </a:lnTo>
                    <a:lnTo>
                      <a:pt x="428" y="115"/>
                    </a:lnTo>
                    <a:lnTo>
                      <a:pt x="436" y="115"/>
                    </a:lnTo>
                    <a:lnTo>
                      <a:pt x="443" y="119"/>
                    </a:lnTo>
                    <a:lnTo>
                      <a:pt x="451" y="123"/>
                    </a:lnTo>
                    <a:lnTo>
                      <a:pt x="459" y="132"/>
                    </a:lnTo>
                    <a:lnTo>
                      <a:pt x="436" y="148"/>
                    </a:lnTo>
                    <a:lnTo>
                      <a:pt x="413" y="163"/>
                    </a:lnTo>
                    <a:lnTo>
                      <a:pt x="388" y="176"/>
                    </a:lnTo>
                    <a:lnTo>
                      <a:pt x="362" y="189"/>
                    </a:lnTo>
                    <a:lnTo>
                      <a:pt x="337" y="203"/>
                    </a:lnTo>
                    <a:lnTo>
                      <a:pt x="313" y="218"/>
                    </a:lnTo>
                    <a:lnTo>
                      <a:pt x="288" y="233"/>
                    </a:lnTo>
                    <a:lnTo>
                      <a:pt x="267" y="250"/>
                    </a:lnTo>
                    <a:lnTo>
                      <a:pt x="273" y="258"/>
                    </a:lnTo>
                    <a:lnTo>
                      <a:pt x="299" y="246"/>
                    </a:lnTo>
                    <a:lnTo>
                      <a:pt x="326" y="233"/>
                    </a:lnTo>
                    <a:lnTo>
                      <a:pt x="350" y="220"/>
                    </a:lnTo>
                    <a:lnTo>
                      <a:pt x="375" y="206"/>
                    </a:lnTo>
                    <a:lnTo>
                      <a:pt x="400" y="191"/>
                    </a:lnTo>
                    <a:lnTo>
                      <a:pt x="424" y="178"/>
                    </a:lnTo>
                    <a:lnTo>
                      <a:pt x="451" y="165"/>
                    </a:lnTo>
                    <a:lnTo>
                      <a:pt x="476" y="155"/>
                    </a:lnTo>
                    <a:lnTo>
                      <a:pt x="487" y="159"/>
                    </a:lnTo>
                    <a:lnTo>
                      <a:pt x="498" y="165"/>
                    </a:lnTo>
                    <a:lnTo>
                      <a:pt x="508" y="174"/>
                    </a:lnTo>
                    <a:lnTo>
                      <a:pt x="512" y="184"/>
                    </a:lnTo>
                    <a:lnTo>
                      <a:pt x="498" y="191"/>
                    </a:lnTo>
                    <a:lnTo>
                      <a:pt x="485" y="197"/>
                    </a:lnTo>
                    <a:lnTo>
                      <a:pt x="472" y="204"/>
                    </a:lnTo>
                    <a:lnTo>
                      <a:pt x="459" y="210"/>
                    </a:lnTo>
                    <a:lnTo>
                      <a:pt x="445" y="218"/>
                    </a:lnTo>
                    <a:lnTo>
                      <a:pt x="432" y="225"/>
                    </a:lnTo>
                    <a:lnTo>
                      <a:pt x="421" y="237"/>
                    </a:lnTo>
                    <a:lnTo>
                      <a:pt x="411" y="248"/>
                    </a:lnTo>
                    <a:lnTo>
                      <a:pt x="432" y="244"/>
                    </a:lnTo>
                    <a:lnTo>
                      <a:pt x="453" y="237"/>
                    </a:lnTo>
                    <a:lnTo>
                      <a:pt x="474" y="225"/>
                    </a:lnTo>
                    <a:lnTo>
                      <a:pt x="495" y="216"/>
                    </a:lnTo>
                    <a:lnTo>
                      <a:pt x="515" y="206"/>
                    </a:lnTo>
                    <a:lnTo>
                      <a:pt x="536" y="203"/>
                    </a:lnTo>
                    <a:lnTo>
                      <a:pt x="555" y="206"/>
                    </a:lnTo>
                    <a:lnTo>
                      <a:pt x="576" y="220"/>
                    </a:lnTo>
                    <a:lnTo>
                      <a:pt x="570" y="225"/>
                    </a:lnTo>
                    <a:lnTo>
                      <a:pt x="561" y="231"/>
                    </a:lnTo>
                    <a:lnTo>
                      <a:pt x="553" y="237"/>
                    </a:lnTo>
                    <a:lnTo>
                      <a:pt x="544" y="242"/>
                    </a:lnTo>
                    <a:lnTo>
                      <a:pt x="536" y="248"/>
                    </a:lnTo>
                    <a:lnTo>
                      <a:pt x="531" y="254"/>
                    </a:lnTo>
                    <a:lnTo>
                      <a:pt x="527" y="261"/>
                    </a:lnTo>
                    <a:lnTo>
                      <a:pt x="529" y="269"/>
                    </a:lnTo>
                    <a:lnTo>
                      <a:pt x="542" y="265"/>
                    </a:lnTo>
                    <a:lnTo>
                      <a:pt x="553" y="258"/>
                    </a:lnTo>
                    <a:lnTo>
                      <a:pt x="567" y="250"/>
                    </a:lnTo>
                    <a:lnTo>
                      <a:pt x="580" y="244"/>
                    </a:lnTo>
                    <a:lnTo>
                      <a:pt x="593" y="239"/>
                    </a:lnTo>
                    <a:lnTo>
                      <a:pt x="605" y="239"/>
                    </a:lnTo>
                    <a:lnTo>
                      <a:pt x="618" y="242"/>
                    </a:lnTo>
                    <a:lnTo>
                      <a:pt x="629" y="254"/>
                    </a:lnTo>
                    <a:lnTo>
                      <a:pt x="637" y="265"/>
                    </a:lnTo>
                    <a:lnTo>
                      <a:pt x="629" y="273"/>
                    </a:lnTo>
                    <a:lnTo>
                      <a:pt x="622" y="278"/>
                    </a:lnTo>
                    <a:lnTo>
                      <a:pt x="612" y="282"/>
                    </a:lnTo>
                    <a:lnTo>
                      <a:pt x="603" y="288"/>
                    </a:lnTo>
                    <a:lnTo>
                      <a:pt x="593" y="292"/>
                    </a:lnTo>
                    <a:lnTo>
                      <a:pt x="584" y="297"/>
                    </a:lnTo>
                    <a:lnTo>
                      <a:pt x="574" y="305"/>
                    </a:lnTo>
                    <a:lnTo>
                      <a:pt x="567" y="313"/>
                    </a:lnTo>
                    <a:lnTo>
                      <a:pt x="580" y="318"/>
                    </a:lnTo>
                    <a:lnTo>
                      <a:pt x="593" y="316"/>
                    </a:lnTo>
                    <a:lnTo>
                      <a:pt x="607" y="309"/>
                    </a:lnTo>
                    <a:lnTo>
                      <a:pt x="620" y="303"/>
                    </a:lnTo>
                    <a:lnTo>
                      <a:pt x="629" y="299"/>
                    </a:lnTo>
                    <a:lnTo>
                      <a:pt x="639" y="296"/>
                    </a:lnTo>
                    <a:lnTo>
                      <a:pt x="648" y="290"/>
                    </a:lnTo>
                    <a:lnTo>
                      <a:pt x="656" y="286"/>
                    </a:lnTo>
                    <a:lnTo>
                      <a:pt x="665" y="286"/>
                    </a:lnTo>
                    <a:lnTo>
                      <a:pt x="673" y="286"/>
                    </a:lnTo>
                    <a:lnTo>
                      <a:pt x="682" y="290"/>
                    </a:lnTo>
                    <a:lnTo>
                      <a:pt x="690" y="299"/>
                    </a:lnTo>
                    <a:lnTo>
                      <a:pt x="699" y="311"/>
                    </a:lnTo>
                    <a:lnTo>
                      <a:pt x="684" y="322"/>
                    </a:lnTo>
                    <a:lnTo>
                      <a:pt x="669" y="332"/>
                    </a:lnTo>
                    <a:lnTo>
                      <a:pt x="652" y="341"/>
                    </a:lnTo>
                    <a:lnTo>
                      <a:pt x="637" y="351"/>
                    </a:lnTo>
                    <a:lnTo>
                      <a:pt x="620" y="360"/>
                    </a:lnTo>
                    <a:lnTo>
                      <a:pt x="605" y="371"/>
                    </a:lnTo>
                    <a:lnTo>
                      <a:pt x="588" y="383"/>
                    </a:lnTo>
                    <a:lnTo>
                      <a:pt x="574" y="396"/>
                    </a:lnTo>
                    <a:lnTo>
                      <a:pt x="595" y="396"/>
                    </a:lnTo>
                    <a:lnTo>
                      <a:pt x="616" y="387"/>
                    </a:lnTo>
                    <a:lnTo>
                      <a:pt x="637" y="375"/>
                    </a:lnTo>
                    <a:lnTo>
                      <a:pt x="658" y="360"/>
                    </a:lnTo>
                    <a:lnTo>
                      <a:pt x="679" y="349"/>
                    </a:lnTo>
                    <a:lnTo>
                      <a:pt x="699" y="339"/>
                    </a:lnTo>
                    <a:lnTo>
                      <a:pt x="720" y="335"/>
                    </a:lnTo>
                    <a:lnTo>
                      <a:pt x="739" y="341"/>
                    </a:lnTo>
                    <a:lnTo>
                      <a:pt x="760" y="356"/>
                    </a:lnTo>
                    <a:lnTo>
                      <a:pt x="773" y="371"/>
                    </a:lnTo>
                    <a:lnTo>
                      <a:pt x="753" y="385"/>
                    </a:lnTo>
                    <a:lnTo>
                      <a:pt x="734" y="398"/>
                    </a:lnTo>
                    <a:lnTo>
                      <a:pt x="711" y="413"/>
                    </a:lnTo>
                    <a:lnTo>
                      <a:pt x="690" y="426"/>
                    </a:lnTo>
                    <a:lnTo>
                      <a:pt x="669" y="442"/>
                    </a:lnTo>
                    <a:lnTo>
                      <a:pt x="648" y="455"/>
                    </a:lnTo>
                    <a:lnTo>
                      <a:pt x="625" y="468"/>
                    </a:lnTo>
                    <a:lnTo>
                      <a:pt x="605" y="481"/>
                    </a:lnTo>
                    <a:lnTo>
                      <a:pt x="586" y="506"/>
                    </a:lnTo>
                    <a:lnTo>
                      <a:pt x="591" y="512"/>
                    </a:lnTo>
                    <a:lnTo>
                      <a:pt x="618" y="497"/>
                    </a:lnTo>
                    <a:lnTo>
                      <a:pt x="643" y="481"/>
                    </a:lnTo>
                    <a:lnTo>
                      <a:pt x="669" y="466"/>
                    </a:lnTo>
                    <a:lnTo>
                      <a:pt x="694" y="449"/>
                    </a:lnTo>
                    <a:lnTo>
                      <a:pt x="720" y="434"/>
                    </a:lnTo>
                    <a:lnTo>
                      <a:pt x="745" y="419"/>
                    </a:lnTo>
                    <a:lnTo>
                      <a:pt x="772" y="406"/>
                    </a:lnTo>
                    <a:lnTo>
                      <a:pt x="798" y="392"/>
                    </a:lnTo>
                    <a:lnTo>
                      <a:pt x="808" y="396"/>
                    </a:lnTo>
                    <a:lnTo>
                      <a:pt x="815" y="400"/>
                    </a:lnTo>
                    <a:lnTo>
                      <a:pt x="825" y="404"/>
                    </a:lnTo>
                    <a:lnTo>
                      <a:pt x="832" y="409"/>
                    </a:lnTo>
                    <a:lnTo>
                      <a:pt x="840" y="415"/>
                    </a:lnTo>
                    <a:lnTo>
                      <a:pt x="847" y="423"/>
                    </a:lnTo>
                    <a:lnTo>
                      <a:pt x="855" y="428"/>
                    </a:lnTo>
                    <a:lnTo>
                      <a:pt x="863" y="436"/>
                    </a:lnTo>
                    <a:lnTo>
                      <a:pt x="838" y="455"/>
                    </a:lnTo>
                    <a:lnTo>
                      <a:pt x="813" y="472"/>
                    </a:lnTo>
                    <a:lnTo>
                      <a:pt x="787" y="489"/>
                    </a:lnTo>
                    <a:lnTo>
                      <a:pt x="758" y="506"/>
                    </a:lnTo>
                    <a:lnTo>
                      <a:pt x="732" y="521"/>
                    </a:lnTo>
                    <a:lnTo>
                      <a:pt x="703" y="538"/>
                    </a:lnTo>
                    <a:lnTo>
                      <a:pt x="677" y="557"/>
                    </a:lnTo>
                    <a:lnTo>
                      <a:pt x="652" y="576"/>
                    </a:lnTo>
                    <a:lnTo>
                      <a:pt x="660" y="584"/>
                    </a:lnTo>
                    <a:lnTo>
                      <a:pt x="690" y="569"/>
                    </a:lnTo>
                    <a:lnTo>
                      <a:pt x="718" y="552"/>
                    </a:lnTo>
                    <a:lnTo>
                      <a:pt x="747" y="535"/>
                    </a:lnTo>
                    <a:lnTo>
                      <a:pt x="775" y="518"/>
                    </a:lnTo>
                    <a:lnTo>
                      <a:pt x="804" y="500"/>
                    </a:lnTo>
                    <a:lnTo>
                      <a:pt x="834" y="485"/>
                    </a:lnTo>
                    <a:lnTo>
                      <a:pt x="863" y="472"/>
                    </a:lnTo>
                    <a:lnTo>
                      <a:pt x="895" y="461"/>
                    </a:lnTo>
                    <a:lnTo>
                      <a:pt x="908" y="466"/>
                    </a:lnTo>
                    <a:lnTo>
                      <a:pt x="919" y="474"/>
                    </a:lnTo>
                    <a:lnTo>
                      <a:pt x="933" y="483"/>
                    </a:lnTo>
                    <a:lnTo>
                      <a:pt x="944" y="495"/>
                    </a:lnTo>
                    <a:lnTo>
                      <a:pt x="919" y="510"/>
                    </a:lnTo>
                    <a:lnTo>
                      <a:pt x="893" y="525"/>
                    </a:lnTo>
                    <a:lnTo>
                      <a:pt x="864" y="540"/>
                    </a:lnTo>
                    <a:lnTo>
                      <a:pt x="838" y="554"/>
                    </a:lnTo>
                    <a:lnTo>
                      <a:pt x="811" y="569"/>
                    </a:lnTo>
                    <a:lnTo>
                      <a:pt x="785" y="586"/>
                    </a:lnTo>
                    <a:lnTo>
                      <a:pt x="760" y="603"/>
                    </a:lnTo>
                    <a:lnTo>
                      <a:pt x="737" y="624"/>
                    </a:lnTo>
                    <a:lnTo>
                      <a:pt x="737" y="626"/>
                    </a:lnTo>
                    <a:lnTo>
                      <a:pt x="737" y="629"/>
                    </a:lnTo>
                    <a:lnTo>
                      <a:pt x="741" y="631"/>
                    </a:lnTo>
                    <a:lnTo>
                      <a:pt x="743" y="635"/>
                    </a:lnTo>
                    <a:lnTo>
                      <a:pt x="772" y="620"/>
                    </a:lnTo>
                    <a:lnTo>
                      <a:pt x="798" y="603"/>
                    </a:lnTo>
                    <a:lnTo>
                      <a:pt x="827" y="586"/>
                    </a:lnTo>
                    <a:lnTo>
                      <a:pt x="853" y="571"/>
                    </a:lnTo>
                    <a:lnTo>
                      <a:pt x="882" y="554"/>
                    </a:lnTo>
                    <a:lnTo>
                      <a:pt x="910" y="538"/>
                    </a:lnTo>
                    <a:lnTo>
                      <a:pt x="938" y="525"/>
                    </a:lnTo>
                    <a:lnTo>
                      <a:pt x="967" y="512"/>
                    </a:lnTo>
                    <a:lnTo>
                      <a:pt x="978" y="518"/>
                    </a:lnTo>
                    <a:lnTo>
                      <a:pt x="988" y="523"/>
                    </a:lnTo>
                    <a:lnTo>
                      <a:pt x="997" y="531"/>
                    </a:lnTo>
                    <a:lnTo>
                      <a:pt x="1003" y="540"/>
                    </a:lnTo>
                    <a:lnTo>
                      <a:pt x="990" y="546"/>
                    </a:lnTo>
                    <a:lnTo>
                      <a:pt x="978" y="552"/>
                    </a:lnTo>
                    <a:lnTo>
                      <a:pt x="965" y="557"/>
                    </a:lnTo>
                    <a:lnTo>
                      <a:pt x="952" y="563"/>
                    </a:lnTo>
                    <a:lnTo>
                      <a:pt x="940" y="571"/>
                    </a:lnTo>
                    <a:lnTo>
                      <a:pt x="929" y="578"/>
                    </a:lnTo>
                    <a:lnTo>
                      <a:pt x="921" y="590"/>
                    </a:lnTo>
                    <a:lnTo>
                      <a:pt x="914" y="603"/>
                    </a:lnTo>
                    <a:lnTo>
                      <a:pt x="923" y="607"/>
                    </a:lnTo>
                    <a:lnTo>
                      <a:pt x="933" y="607"/>
                    </a:lnTo>
                    <a:lnTo>
                      <a:pt x="940" y="603"/>
                    </a:lnTo>
                    <a:lnTo>
                      <a:pt x="950" y="597"/>
                    </a:lnTo>
                    <a:lnTo>
                      <a:pt x="959" y="590"/>
                    </a:lnTo>
                    <a:lnTo>
                      <a:pt x="967" y="582"/>
                    </a:lnTo>
                    <a:lnTo>
                      <a:pt x="976" y="576"/>
                    </a:lnTo>
                    <a:lnTo>
                      <a:pt x="986" y="574"/>
                    </a:lnTo>
                    <a:lnTo>
                      <a:pt x="993" y="571"/>
                    </a:lnTo>
                    <a:lnTo>
                      <a:pt x="1001" y="567"/>
                    </a:lnTo>
                    <a:lnTo>
                      <a:pt x="1011" y="565"/>
                    </a:lnTo>
                    <a:lnTo>
                      <a:pt x="1020" y="563"/>
                    </a:lnTo>
                    <a:lnTo>
                      <a:pt x="1028" y="563"/>
                    </a:lnTo>
                    <a:lnTo>
                      <a:pt x="1037" y="563"/>
                    </a:lnTo>
                    <a:lnTo>
                      <a:pt x="1047" y="565"/>
                    </a:lnTo>
                    <a:lnTo>
                      <a:pt x="1054" y="569"/>
                    </a:lnTo>
                    <a:lnTo>
                      <a:pt x="1058" y="573"/>
                    </a:lnTo>
                    <a:lnTo>
                      <a:pt x="1066" y="576"/>
                    </a:lnTo>
                    <a:lnTo>
                      <a:pt x="1069" y="580"/>
                    </a:lnTo>
                    <a:lnTo>
                      <a:pt x="1069" y="588"/>
                    </a:lnTo>
                    <a:lnTo>
                      <a:pt x="1058" y="591"/>
                    </a:lnTo>
                    <a:lnTo>
                      <a:pt x="1047" y="597"/>
                    </a:lnTo>
                    <a:lnTo>
                      <a:pt x="1035" y="605"/>
                    </a:lnTo>
                    <a:lnTo>
                      <a:pt x="1026" y="614"/>
                    </a:lnTo>
                    <a:lnTo>
                      <a:pt x="1037" y="620"/>
                    </a:lnTo>
                    <a:lnTo>
                      <a:pt x="1048" y="622"/>
                    </a:lnTo>
                    <a:lnTo>
                      <a:pt x="1060" y="620"/>
                    </a:lnTo>
                    <a:lnTo>
                      <a:pt x="1073" y="614"/>
                    </a:lnTo>
                    <a:lnTo>
                      <a:pt x="1085" y="609"/>
                    </a:lnTo>
                    <a:lnTo>
                      <a:pt x="1098" y="605"/>
                    </a:lnTo>
                    <a:lnTo>
                      <a:pt x="1111" y="603"/>
                    </a:lnTo>
                    <a:lnTo>
                      <a:pt x="1124" y="605"/>
                    </a:lnTo>
                    <a:lnTo>
                      <a:pt x="1132" y="610"/>
                    </a:lnTo>
                    <a:lnTo>
                      <a:pt x="1140" y="616"/>
                    </a:lnTo>
                    <a:lnTo>
                      <a:pt x="1145" y="624"/>
                    </a:lnTo>
                    <a:lnTo>
                      <a:pt x="1153" y="628"/>
                    </a:lnTo>
                    <a:lnTo>
                      <a:pt x="1147" y="637"/>
                    </a:lnTo>
                    <a:lnTo>
                      <a:pt x="1138" y="645"/>
                    </a:lnTo>
                    <a:lnTo>
                      <a:pt x="1128" y="650"/>
                    </a:lnTo>
                    <a:lnTo>
                      <a:pt x="1117" y="656"/>
                    </a:lnTo>
                    <a:lnTo>
                      <a:pt x="1103" y="662"/>
                    </a:lnTo>
                    <a:lnTo>
                      <a:pt x="1094" y="667"/>
                    </a:lnTo>
                    <a:lnTo>
                      <a:pt x="1085" y="677"/>
                    </a:lnTo>
                    <a:lnTo>
                      <a:pt x="1079" y="688"/>
                    </a:lnTo>
                    <a:lnTo>
                      <a:pt x="1060" y="679"/>
                    </a:lnTo>
                    <a:lnTo>
                      <a:pt x="1043" y="667"/>
                    </a:lnTo>
                    <a:lnTo>
                      <a:pt x="1026" y="652"/>
                    </a:lnTo>
                    <a:lnTo>
                      <a:pt x="1009" y="639"/>
                    </a:lnTo>
                    <a:lnTo>
                      <a:pt x="992" y="629"/>
                    </a:lnTo>
                    <a:lnTo>
                      <a:pt x="973" y="622"/>
                    </a:lnTo>
                    <a:lnTo>
                      <a:pt x="952" y="622"/>
                    </a:lnTo>
                    <a:lnTo>
                      <a:pt x="929" y="629"/>
                    </a:lnTo>
                    <a:lnTo>
                      <a:pt x="899" y="637"/>
                    </a:lnTo>
                    <a:lnTo>
                      <a:pt x="870" y="643"/>
                    </a:lnTo>
                    <a:lnTo>
                      <a:pt x="840" y="650"/>
                    </a:lnTo>
                    <a:lnTo>
                      <a:pt x="811" y="658"/>
                    </a:lnTo>
                    <a:lnTo>
                      <a:pt x="783" y="665"/>
                    </a:lnTo>
                    <a:lnTo>
                      <a:pt x="753" y="671"/>
                    </a:lnTo>
                    <a:lnTo>
                      <a:pt x="724" y="677"/>
                    </a:lnTo>
                    <a:lnTo>
                      <a:pt x="694" y="681"/>
                    </a:lnTo>
                    <a:lnTo>
                      <a:pt x="680" y="673"/>
                    </a:lnTo>
                    <a:lnTo>
                      <a:pt x="669" y="662"/>
                    </a:lnTo>
                    <a:lnTo>
                      <a:pt x="662" y="650"/>
                    </a:lnTo>
                    <a:lnTo>
                      <a:pt x="654" y="637"/>
                    </a:lnTo>
                    <a:lnTo>
                      <a:pt x="646" y="626"/>
                    </a:lnTo>
                    <a:lnTo>
                      <a:pt x="639" y="614"/>
                    </a:lnTo>
                    <a:lnTo>
                      <a:pt x="625" y="607"/>
                    </a:lnTo>
                    <a:lnTo>
                      <a:pt x="610" y="603"/>
                    </a:lnTo>
                    <a:lnTo>
                      <a:pt x="595" y="601"/>
                    </a:lnTo>
                    <a:lnTo>
                      <a:pt x="576" y="603"/>
                    </a:lnTo>
                    <a:lnTo>
                      <a:pt x="555" y="605"/>
                    </a:lnTo>
                    <a:lnTo>
                      <a:pt x="538" y="607"/>
                    </a:lnTo>
                    <a:lnTo>
                      <a:pt x="521" y="607"/>
                    </a:lnTo>
                    <a:lnTo>
                      <a:pt x="508" y="599"/>
                    </a:lnTo>
                    <a:lnTo>
                      <a:pt x="500" y="588"/>
                    </a:lnTo>
                    <a:lnTo>
                      <a:pt x="498" y="565"/>
                    </a:lnTo>
                    <a:lnTo>
                      <a:pt x="498" y="555"/>
                    </a:lnTo>
                    <a:lnTo>
                      <a:pt x="500" y="546"/>
                    </a:lnTo>
                    <a:lnTo>
                      <a:pt x="506" y="538"/>
                    </a:lnTo>
                    <a:lnTo>
                      <a:pt x="514" y="531"/>
                    </a:lnTo>
                    <a:lnTo>
                      <a:pt x="514" y="330"/>
                    </a:lnTo>
                    <a:lnTo>
                      <a:pt x="502" y="303"/>
                    </a:lnTo>
                    <a:lnTo>
                      <a:pt x="485" y="288"/>
                    </a:lnTo>
                    <a:lnTo>
                      <a:pt x="464" y="284"/>
                    </a:lnTo>
                    <a:lnTo>
                      <a:pt x="440" y="286"/>
                    </a:lnTo>
                    <a:lnTo>
                      <a:pt x="413" y="292"/>
                    </a:lnTo>
                    <a:lnTo>
                      <a:pt x="385" y="297"/>
                    </a:lnTo>
                    <a:lnTo>
                      <a:pt x="358" y="299"/>
                    </a:lnTo>
                    <a:lnTo>
                      <a:pt x="331" y="296"/>
                    </a:lnTo>
                    <a:lnTo>
                      <a:pt x="318" y="299"/>
                    </a:lnTo>
                    <a:lnTo>
                      <a:pt x="309" y="297"/>
                    </a:lnTo>
                    <a:lnTo>
                      <a:pt x="301" y="292"/>
                    </a:lnTo>
                    <a:lnTo>
                      <a:pt x="294" y="284"/>
                    </a:lnTo>
                    <a:lnTo>
                      <a:pt x="284" y="278"/>
                    </a:lnTo>
                    <a:lnTo>
                      <a:pt x="276" y="271"/>
                    </a:lnTo>
                    <a:lnTo>
                      <a:pt x="267" y="269"/>
                    </a:lnTo>
                    <a:lnTo>
                      <a:pt x="254" y="269"/>
                    </a:lnTo>
                    <a:lnTo>
                      <a:pt x="235" y="254"/>
                    </a:lnTo>
                    <a:lnTo>
                      <a:pt x="216" y="239"/>
                    </a:lnTo>
                    <a:lnTo>
                      <a:pt x="197" y="225"/>
                    </a:lnTo>
                    <a:lnTo>
                      <a:pt x="176" y="212"/>
                    </a:lnTo>
                    <a:lnTo>
                      <a:pt x="157" y="197"/>
                    </a:lnTo>
                    <a:lnTo>
                      <a:pt x="138" y="184"/>
                    </a:lnTo>
                    <a:lnTo>
                      <a:pt x="119" y="167"/>
                    </a:lnTo>
                    <a:lnTo>
                      <a:pt x="104" y="148"/>
                    </a:lnTo>
                    <a:lnTo>
                      <a:pt x="92" y="142"/>
                    </a:lnTo>
                    <a:lnTo>
                      <a:pt x="79" y="138"/>
                    </a:lnTo>
                    <a:lnTo>
                      <a:pt x="68" y="136"/>
                    </a:lnTo>
                    <a:lnTo>
                      <a:pt x="55" y="134"/>
                    </a:lnTo>
                    <a:lnTo>
                      <a:pt x="41" y="132"/>
                    </a:lnTo>
                    <a:lnTo>
                      <a:pt x="26" y="132"/>
                    </a:lnTo>
                    <a:lnTo>
                      <a:pt x="13" y="130"/>
                    </a:lnTo>
                    <a:lnTo>
                      <a:pt x="0" y="129"/>
                    </a:lnTo>
                    <a:lnTo>
                      <a:pt x="7" y="123"/>
                    </a:lnTo>
                    <a:lnTo>
                      <a:pt x="17" y="117"/>
                    </a:lnTo>
                    <a:lnTo>
                      <a:pt x="26" y="111"/>
                    </a:lnTo>
                    <a:lnTo>
                      <a:pt x="36" y="106"/>
                    </a:lnTo>
                    <a:lnTo>
                      <a:pt x="47" y="102"/>
                    </a:lnTo>
                    <a:lnTo>
                      <a:pt x="56" y="100"/>
                    </a:lnTo>
                    <a:lnTo>
                      <a:pt x="68" y="100"/>
                    </a:lnTo>
                    <a:lnTo>
                      <a:pt x="79" y="102"/>
                    </a:lnTo>
                    <a:lnTo>
                      <a:pt x="252" y="0"/>
                    </a:lnTo>
                    <a:lnTo>
                      <a:pt x="263" y="5"/>
                    </a:lnTo>
                    <a:lnTo>
                      <a:pt x="275" y="13"/>
                    </a:lnTo>
                    <a:lnTo>
                      <a:pt x="286" y="19"/>
                    </a:lnTo>
                    <a:lnTo>
                      <a:pt x="295" y="28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28"/>
              <p:cNvSpPr>
                <a:spLocks/>
              </p:cNvSpPr>
              <p:nvPr/>
            </p:nvSpPr>
            <p:spPr bwMode="auto">
              <a:xfrm>
                <a:off x="2325688" y="2746375"/>
                <a:ext cx="30163" cy="26988"/>
              </a:xfrm>
              <a:custGeom>
                <a:avLst/>
                <a:gdLst>
                  <a:gd name="T0" fmla="*/ 38 w 38"/>
                  <a:gd name="T1" fmla="*/ 2 h 35"/>
                  <a:gd name="T2" fmla="*/ 34 w 38"/>
                  <a:gd name="T3" fmla="*/ 14 h 35"/>
                  <a:gd name="T4" fmla="*/ 27 w 38"/>
                  <a:gd name="T5" fmla="*/ 23 h 35"/>
                  <a:gd name="T6" fmla="*/ 17 w 38"/>
                  <a:gd name="T7" fmla="*/ 31 h 35"/>
                  <a:gd name="T8" fmla="*/ 6 w 38"/>
                  <a:gd name="T9" fmla="*/ 35 h 35"/>
                  <a:gd name="T10" fmla="*/ 0 w 38"/>
                  <a:gd name="T11" fmla="*/ 31 h 35"/>
                  <a:gd name="T12" fmla="*/ 9 w 38"/>
                  <a:gd name="T13" fmla="*/ 19 h 35"/>
                  <a:gd name="T14" fmla="*/ 17 w 38"/>
                  <a:gd name="T15" fmla="*/ 8 h 35"/>
                  <a:gd name="T16" fmla="*/ 25 w 38"/>
                  <a:gd name="T17" fmla="*/ 0 h 35"/>
                  <a:gd name="T18" fmla="*/ 38 w 38"/>
                  <a:gd name="T19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5">
                    <a:moveTo>
                      <a:pt x="38" y="2"/>
                    </a:moveTo>
                    <a:lnTo>
                      <a:pt x="34" y="14"/>
                    </a:lnTo>
                    <a:lnTo>
                      <a:pt x="27" y="23"/>
                    </a:lnTo>
                    <a:lnTo>
                      <a:pt x="17" y="31"/>
                    </a:lnTo>
                    <a:lnTo>
                      <a:pt x="6" y="35"/>
                    </a:lnTo>
                    <a:lnTo>
                      <a:pt x="0" y="31"/>
                    </a:lnTo>
                    <a:lnTo>
                      <a:pt x="9" y="19"/>
                    </a:lnTo>
                    <a:lnTo>
                      <a:pt x="17" y="8"/>
                    </a:lnTo>
                    <a:lnTo>
                      <a:pt x="25" y="0"/>
                    </a:lnTo>
                    <a:lnTo>
                      <a:pt x="38" y="2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29"/>
              <p:cNvSpPr>
                <a:spLocks/>
              </p:cNvSpPr>
              <p:nvPr/>
            </p:nvSpPr>
            <p:spPr bwMode="auto">
              <a:xfrm>
                <a:off x="2371725" y="2771775"/>
                <a:ext cx="34925" cy="34925"/>
              </a:xfrm>
              <a:custGeom>
                <a:avLst/>
                <a:gdLst>
                  <a:gd name="T0" fmla="*/ 43 w 43"/>
                  <a:gd name="T1" fmla="*/ 5 h 43"/>
                  <a:gd name="T2" fmla="*/ 36 w 43"/>
                  <a:gd name="T3" fmla="*/ 17 h 43"/>
                  <a:gd name="T4" fmla="*/ 28 w 43"/>
                  <a:gd name="T5" fmla="*/ 30 h 43"/>
                  <a:gd name="T6" fmla="*/ 21 w 43"/>
                  <a:gd name="T7" fmla="*/ 41 h 43"/>
                  <a:gd name="T8" fmla="*/ 5 w 43"/>
                  <a:gd name="T9" fmla="*/ 43 h 43"/>
                  <a:gd name="T10" fmla="*/ 0 w 43"/>
                  <a:gd name="T11" fmla="*/ 36 h 43"/>
                  <a:gd name="T12" fmla="*/ 7 w 43"/>
                  <a:gd name="T13" fmla="*/ 24 h 43"/>
                  <a:gd name="T14" fmla="*/ 17 w 43"/>
                  <a:gd name="T15" fmla="*/ 9 h 43"/>
                  <a:gd name="T16" fmla="*/ 28 w 43"/>
                  <a:gd name="T17" fmla="*/ 0 h 43"/>
                  <a:gd name="T18" fmla="*/ 43 w 43"/>
                  <a:gd name="T19" fmla="*/ 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3">
                    <a:moveTo>
                      <a:pt x="43" y="5"/>
                    </a:moveTo>
                    <a:lnTo>
                      <a:pt x="36" y="17"/>
                    </a:lnTo>
                    <a:lnTo>
                      <a:pt x="28" y="30"/>
                    </a:lnTo>
                    <a:lnTo>
                      <a:pt x="21" y="41"/>
                    </a:lnTo>
                    <a:lnTo>
                      <a:pt x="5" y="43"/>
                    </a:lnTo>
                    <a:lnTo>
                      <a:pt x="0" y="36"/>
                    </a:lnTo>
                    <a:lnTo>
                      <a:pt x="7" y="24"/>
                    </a:lnTo>
                    <a:lnTo>
                      <a:pt x="17" y="9"/>
                    </a:lnTo>
                    <a:lnTo>
                      <a:pt x="28" y="0"/>
                    </a:lnTo>
                    <a:lnTo>
                      <a:pt x="43" y="5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30"/>
              <p:cNvSpPr>
                <a:spLocks/>
              </p:cNvSpPr>
              <p:nvPr/>
            </p:nvSpPr>
            <p:spPr bwMode="auto">
              <a:xfrm>
                <a:off x="2501900" y="2778125"/>
                <a:ext cx="122238" cy="61913"/>
              </a:xfrm>
              <a:custGeom>
                <a:avLst/>
                <a:gdLst>
                  <a:gd name="T0" fmla="*/ 154 w 154"/>
                  <a:gd name="T1" fmla="*/ 27 h 78"/>
                  <a:gd name="T2" fmla="*/ 154 w 154"/>
                  <a:gd name="T3" fmla="*/ 40 h 78"/>
                  <a:gd name="T4" fmla="*/ 138 w 154"/>
                  <a:gd name="T5" fmla="*/ 44 h 78"/>
                  <a:gd name="T6" fmla="*/ 121 w 154"/>
                  <a:gd name="T7" fmla="*/ 52 h 78"/>
                  <a:gd name="T8" fmla="*/ 106 w 154"/>
                  <a:gd name="T9" fmla="*/ 61 h 78"/>
                  <a:gd name="T10" fmla="*/ 89 w 154"/>
                  <a:gd name="T11" fmla="*/ 69 h 78"/>
                  <a:gd name="T12" fmla="*/ 72 w 154"/>
                  <a:gd name="T13" fmla="*/ 76 h 78"/>
                  <a:gd name="T14" fmla="*/ 57 w 154"/>
                  <a:gd name="T15" fmla="*/ 78 h 78"/>
                  <a:gd name="T16" fmla="*/ 40 w 154"/>
                  <a:gd name="T17" fmla="*/ 72 h 78"/>
                  <a:gd name="T18" fmla="*/ 25 w 154"/>
                  <a:gd name="T19" fmla="*/ 61 h 78"/>
                  <a:gd name="T20" fmla="*/ 19 w 154"/>
                  <a:gd name="T21" fmla="*/ 52 h 78"/>
                  <a:gd name="T22" fmla="*/ 13 w 154"/>
                  <a:gd name="T23" fmla="*/ 42 h 78"/>
                  <a:gd name="T24" fmla="*/ 9 w 154"/>
                  <a:gd name="T25" fmla="*/ 34 h 78"/>
                  <a:gd name="T26" fmla="*/ 0 w 154"/>
                  <a:gd name="T27" fmla="*/ 27 h 78"/>
                  <a:gd name="T28" fmla="*/ 15 w 154"/>
                  <a:gd name="T29" fmla="*/ 21 h 78"/>
                  <a:gd name="T30" fmla="*/ 30 w 154"/>
                  <a:gd name="T31" fmla="*/ 15 h 78"/>
                  <a:gd name="T32" fmla="*/ 45 w 154"/>
                  <a:gd name="T33" fmla="*/ 10 h 78"/>
                  <a:gd name="T34" fmla="*/ 61 w 154"/>
                  <a:gd name="T35" fmla="*/ 6 h 78"/>
                  <a:gd name="T36" fmla="*/ 76 w 154"/>
                  <a:gd name="T37" fmla="*/ 2 h 78"/>
                  <a:gd name="T38" fmla="*/ 91 w 154"/>
                  <a:gd name="T39" fmla="*/ 0 h 78"/>
                  <a:gd name="T40" fmla="*/ 108 w 154"/>
                  <a:gd name="T41" fmla="*/ 0 h 78"/>
                  <a:gd name="T42" fmla="*/ 123 w 154"/>
                  <a:gd name="T43" fmla="*/ 2 h 78"/>
                  <a:gd name="T44" fmla="*/ 154 w 154"/>
                  <a:gd name="T45" fmla="*/ 2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4" h="78">
                    <a:moveTo>
                      <a:pt x="154" y="27"/>
                    </a:moveTo>
                    <a:lnTo>
                      <a:pt x="154" y="40"/>
                    </a:lnTo>
                    <a:lnTo>
                      <a:pt x="138" y="44"/>
                    </a:lnTo>
                    <a:lnTo>
                      <a:pt x="121" y="52"/>
                    </a:lnTo>
                    <a:lnTo>
                      <a:pt x="106" y="61"/>
                    </a:lnTo>
                    <a:lnTo>
                      <a:pt x="89" y="69"/>
                    </a:lnTo>
                    <a:lnTo>
                      <a:pt x="72" y="76"/>
                    </a:lnTo>
                    <a:lnTo>
                      <a:pt x="57" y="78"/>
                    </a:lnTo>
                    <a:lnTo>
                      <a:pt x="40" y="72"/>
                    </a:lnTo>
                    <a:lnTo>
                      <a:pt x="25" y="61"/>
                    </a:lnTo>
                    <a:lnTo>
                      <a:pt x="19" y="52"/>
                    </a:lnTo>
                    <a:lnTo>
                      <a:pt x="13" y="42"/>
                    </a:lnTo>
                    <a:lnTo>
                      <a:pt x="9" y="34"/>
                    </a:lnTo>
                    <a:lnTo>
                      <a:pt x="0" y="27"/>
                    </a:lnTo>
                    <a:lnTo>
                      <a:pt x="15" y="21"/>
                    </a:lnTo>
                    <a:lnTo>
                      <a:pt x="30" y="15"/>
                    </a:lnTo>
                    <a:lnTo>
                      <a:pt x="45" y="10"/>
                    </a:lnTo>
                    <a:lnTo>
                      <a:pt x="61" y="6"/>
                    </a:lnTo>
                    <a:lnTo>
                      <a:pt x="76" y="2"/>
                    </a:lnTo>
                    <a:lnTo>
                      <a:pt x="91" y="0"/>
                    </a:lnTo>
                    <a:lnTo>
                      <a:pt x="108" y="0"/>
                    </a:lnTo>
                    <a:lnTo>
                      <a:pt x="123" y="2"/>
                    </a:lnTo>
                    <a:lnTo>
                      <a:pt x="154" y="27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31"/>
              <p:cNvSpPr>
                <a:spLocks/>
              </p:cNvSpPr>
              <p:nvPr/>
            </p:nvSpPr>
            <p:spPr bwMode="auto">
              <a:xfrm>
                <a:off x="2419350" y="2811463"/>
                <a:ext cx="39688" cy="33338"/>
              </a:xfrm>
              <a:custGeom>
                <a:avLst/>
                <a:gdLst>
                  <a:gd name="T0" fmla="*/ 51 w 51"/>
                  <a:gd name="T1" fmla="*/ 2 h 44"/>
                  <a:gd name="T2" fmla="*/ 47 w 51"/>
                  <a:gd name="T3" fmla="*/ 13 h 44"/>
                  <a:gd name="T4" fmla="*/ 38 w 51"/>
                  <a:gd name="T5" fmla="*/ 23 h 44"/>
                  <a:gd name="T6" fmla="*/ 28 w 51"/>
                  <a:gd name="T7" fmla="*/ 34 h 44"/>
                  <a:gd name="T8" fmla="*/ 20 w 51"/>
                  <a:gd name="T9" fmla="*/ 44 h 44"/>
                  <a:gd name="T10" fmla="*/ 13 w 51"/>
                  <a:gd name="T11" fmla="*/ 42 h 44"/>
                  <a:gd name="T12" fmla="*/ 7 w 51"/>
                  <a:gd name="T13" fmla="*/ 38 h 44"/>
                  <a:gd name="T14" fmla="*/ 1 w 51"/>
                  <a:gd name="T15" fmla="*/ 34 h 44"/>
                  <a:gd name="T16" fmla="*/ 0 w 51"/>
                  <a:gd name="T17" fmla="*/ 28 h 44"/>
                  <a:gd name="T18" fmla="*/ 9 w 51"/>
                  <a:gd name="T19" fmla="*/ 15 h 44"/>
                  <a:gd name="T20" fmla="*/ 22 w 51"/>
                  <a:gd name="T21" fmla="*/ 6 h 44"/>
                  <a:gd name="T22" fmla="*/ 36 w 51"/>
                  <a:gd name="T23" fmla="*/ 0 h 44"/>
                  <a:gd name="T24" fmla="*/ 51 w 51"/>
                  <a:gd name="T25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" h="44">
                    <a:moveTo>
                      <a:pt x="51" y="2"/>
                    </a:moveTo>
                    <a:lnTo>
                      <a:pt x="47" y="13"/>
                    </a:lnTo>
                    <a:lnTo>
                      <a:pt x="38" y="23"/>
                    </a:lnTo>
                    <a:lnTo>
                      <a:pt x="28" y="34"/>
                    </a:lnTo>
                    <a:lnTo>
                      <a:pt x="20" y="44"/>
                    </a:lnTo>
                    <a:lnTo>
                      <a:pt x="13" y="42"/>
                    </a:lnTo>
                    <a:lnTo>
                      <a:pt x="7" y="38"/>
                    </a:lnTo>
                    <a:lnTo>
                      <a:pt x="1" y="34"/>
                    </a:lnTo>
                    <a:lnTo>
                      <a:pt x="0" y="28"/>
                    </a:lnTo>
                    <a:lnTo>
                      <a:pt x="9" y="15"/>
                    </a:lnTo>
                    <a:lnTo>
                      <a:pt x="22" y="6"/>
                    </a:lnTo>
                    <a:lnTo>
                      <a:pt x="36" y="0"/>
                    </a:lnTo>
                    <a:lnTo>
                      <a:pt x="51" y="2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32"/>
              <p:cNvSpPr>
                <a:spLocks/>
              </p:cNvSpPr>
              <p:nvPr/>
            </p:nvSpPr>
            <p:spPr bwMode="auto">
              <a:xfrm>
                <a:off x="2574925" y="2822575"/>
                <a:ext cx="115888" cy="65088"/>
              </a:xfrm>
              <a:custGeom>
                <a:avLst/>
                <a:gdLst>
                  <a:gd name="T0" fmla="*/ 146 w 146"/>
                  <a:gd name="T1" fmla="*/ 40 h 82"/>
                  <a:gd name="T2" fmla="*/ 138 w 146"/>
                  <a:gd name="T3" fmla="*/ 50 h 82"/>
                  <a:gd name="T4" fmla="*/ 127 w 146"/>
                  <a:gd name="T5" fmla="*/ 57 h 82"/>
                  <a:gd name="T6" fmla="*/ 117 w 146"/>
                  <a:gd name="T7" fmla="*/ 63 h 82"/>
                  <a:gd name="T8" fmla="*/ 106 w 146"/>
                  <a:gd name="T9" fmla="*/ 69 h 82"/>
                  <a:gd name="T10" fmla="*/ 93 w 146"/>
                  <a:gd name="T11" fmla="*/ 74 h 82"/>
                  <a:gd name="T12" fmla="*/ 80 w 146"/>
                  <a:gd name="T13" fmla="*/ 78 h 82"/>
                  <a:gd name="T14" fmla="*/ 66 w 146"/>
                  <a:gd name="T15" fmla="*/ 80 h 82"/>
                  <a:gd name="T16" fmla="*/ 53 w 146"/>
                  <a:gd name="T17" fmla="*/ 82 h 82"/>
                  <a:gd name="T18" fmla="*/ 0 w 146"/>
                  <a:gd name="T19" fmla="*/ 46 h 82"/>
                  <a:gd name="T20" fmla="*/ 9 w 146"/>
                  <a:gd name="T21" fmla="*/ 38 h 82"/>
                  <a:gd name="T22" fmla="*/ 19 w 146"/>
                  <a:gd name="T23" fmla="*/ 31 h 82"/>
                  <a:gd name="T24" fmla="*/ 30 w 146"/>
                  <a:gd name="T25" fmla="*/ 23 h 82"/>
                  <a:gd name="T26" fmla="*/ 43 w 146"/>
                  <a:gd name="T27" fmla="*/ 17 h 82"/>
                  <a:gd name="T28" fmla="*/ 57 w 146"/>
                  <a:gd name="T29" fmla="*/ 12 h 82"/>
                  <a:gd name="T30" fmla="*/ 70 w 146"/>
                  <a:gd name="T31" fmla="*/ 6 h 82"/>
                  <a:gd name="T32" fmla="*/ 85 w 146"/>
                  <a:gd name="T33" fmla="*/ 2 h 82"/>
                  <a:gd name="T34" fmla="*/ 98 w 146"/>
                  <a:gd name="T35" fmla="*/ 0 h 82"/>
                  <a:gd name="T36" fmla="*/ 110 w 146"/>
                  <a:gd name="T37" fmla="*/ 12 h 82"/>
                  <a:gd name="T38" fmla="*/ 123 w 146"/>
                  <a:gd name="T39" fmla="*/ 19 h 82"/>
                  <a:gd name="T40" fmla="*/ 135 w 146"/>
                  <a:gd name="T41" fmla="*/ 29 h 82"/>
                  <a:gd name="T42" fmla="*/ 146 w 146"/>
                  <a:gd name="T43" fmla="*/ 4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6" h="82">
                    <a:moveTo>
                      <a:pt x="146" y="40"/>
                    </a:moveTo>
                    <a:lnTo>
                      <a:pt x="138" y="50"/>
                    </a:lnTo>
                    <a:lnTo>
                      <a:pt x="127" y="57"/>
                    </a:lnTo>
                    <a:lnTo>
                      <a:pt x="117" y="63"/>
                    </a:lnTo>
                    <a:lnTo>
                      <a:pt x="106" y="69"/>
                    </a:lnTo>
                    <a:lnTo>
                      <a:pt x="93" y="74"/>
                    </a:lnTo>
                    <a:lnTo>
                      <a:pt x="80" y="78"/>
                    </a:lnTo>
                    <a:lnTo>
                      <a:pt x="66" y="80"/>
                    </a:lnTo>
                    <a:lnTo>
                      <a:pt x="53" y="82"/>
                    </a:lnTo>
                    <a:lnTo>
                      <a:pt x="0" y="46"/>
                    </a:lnTo>
                    <a:lnTo>
                      <a:pt x="9" y="38"/>
                    </a:lnTo>
                    <a:lnTo>
                      <a:pt x="19" y="31"/>
                    </a:lnTo>
                    <a:lnTo>
                      <a:pt x="30" y="23"/>
                    </a:lnTo>
                    <a:lnTo>
                      <a:pt x="43" y="17"/>
                    </a:lnTo>
                    <a:lnTo>
                      <a:pt x="57" y="12"/>
                    </a:lnTo>
                    <a:lnTo>
                      <a:pt x="70" y="6"/>
                    </a:lnTo>
                    <a:lnTo>
                      <a:pt x="85" y="2"/>
                    </a:lnTo>
                    <a:lnTo>
                      <a:pt x="98" y="0"/>
                    </a:lnTo>
                    <a:lnTo>
                      <a:pt x="110" y="12"/>
                    </a:lnTo>
                    <a:lnTo>
                      <a:pt x="123" y="19"/>
                    </a:lnTo>
                    <a:lnTo>
                      <a:pt x="135" y="29"/>
                    </a:lnTo>
                    <a:lnTo>
                      <a:pt x="146" y="4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33"/>
              <p:cNvSpPr>
                <a:spLocks/>
              </p:cNvSpPr>
              <p:nvPr/>
            </p:nvSpPr>
            <p:spPr bwMode="auto">
              <a:xfrm>
                <a:off x="1543050" y="2827338"/>
                <a:ext cx="177800" cy="28575"/>
              </a:xfrm>
              <a:custGeom>
                <a:avLst/>
                <a:gdLst>
                  <a:gd name="T0" fmla="*/ 223 w 223"/>
                  <a:gd name="T1" fmla="*/ 0 h 36"/>
                  <a:gd name="T2" fmla="*/ 201 w 223"/>
                  <a:gd name="T3" fmla="*/ 19 h 36"/>
                  <a:gd name="T4" fmla="*/ 176 w 223"/>
                  <a:gd name="T5" fmla="*/ 30 h 36"/>
                  <a:gd name="T6" fmla="*/ 148 w 223"/>
                  <a:gd name="T7" fmla="*/ 36 h 36"/>
                  <a:gd name="T8" fmla="*/ 119 w 223"/>
                  <a:gd name="T9" fmla="*/ 34 h 36"/>
                  <a:gd name="T10" fmla="*/ 89 w 223"/>
                  <a:gd name="T11" fmla="*/ 32 h 36"/>
                  <a:gd name="T12" fmla="*/ 60 w 223"/>
                  <a:gd name="T13" fmla="*/ 28 h 36"/>
                  <a:gd name="T14" fmla="*/ 30 w 223"/>
                  <a:gd name="T15" fmla="*/ 25 h 36"/>
                  <a:gd name="T16" fmla="*/ 0 w 223"/>
                  <a:gd name="T17" fmla="*/ 25 h 36"/>
                  <a:gd name="T18" fmla="*/ 24 w 223"/>
                  <a:gd name="T19" fmla="*/ 23 h 36"/>
                  <a:gd name="T20" fmla="*/ 49 w 223"/>
                  <a:gd name="T21" fmla="*/ 19 h 36"/>
                  <a:gd name="T22" fmla="*/ 77 w 223"/>
                  <a:gd name="T23" fmla="*/ 17 h 36"/>
                  <a:gd name="T24" fmla="*/ 106 w 223"/>
                  <a:gd name="T25" fmla="*/ 13 h 36"/>
                  <a:gd name="T26" fmla="*/ 136 w 223"/>
                  <a:gd name="T27" fmla="*/ 11 h 36"/>
                  <a:gd name="T28" fmla="*/ 165 w 223"/>
                  <a:gd name="T29" fmla="*/ 7 h 36"/>
                  <a:gd name="T30" fmla="*/ 195 w 223"/>
                  <a:gd name="T31" fmla="*/ 4 h 36"/>
                  <a:gd name="T32" fmla="*/ 223 w 223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3" h="36">
                    <a:moveTo>
                      <a:pt x="223" y="0"/>
                    </a:moveTo>
                    <a:lnTo>
                      <a:pt x="201" y="19"/>
                    </a:lnTo>
                    <a:lnTo>
                      <a:pt x="176" y="30"/>
                    </a:lnTo>
                    <a:lnTo>
                      <a:pt x="148" y="36"/>
                    </a:lnTo>
                    <a:lnTo>
                      <a:pt x="119" y="34"/>
                    </a:lnTo>
                    <a:lnTo>
                      <a:pt x="89" y="32"/>
                    </a:lnTo>
                    <a:lnTo>
                      <a:pt x="60" y="28"/>
                    </a:lnTo>
                    <a:lnTo>
                      <a:pt x="30" y="25"/>
                    </a:lnTo>
                    <a:lnTo>
                      <a:pt x="0" y="25"/>
                    </a:lnTo>
                    <a:lnTo>
                      <a:pt x="24" y="23"/>
                    </a:lnTo>
                    <a:lnTo>
                      <a:pt x="49" y="19"/>
                    </a:lnTo>
                    <a:lnTo>
                      <a:pt x="77" y="17"/>
                    </a:lnTo>
                    <a:lnTo>
                      <a:pt x="106" y="13"/>
                    </a:lnTo>
                    <a:lnTo>
                      <a:pt x="136" y="11"/>
                    </a:lnTo>
                    <a:lnTo>
                      <a:pt x="165" y="7"/>
                    </a:lnTo>
                    <a:lnTo>
                      <a:pt x="195" y="4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34"/>
              <p:cNvSpPr>
                <a:spLocks/>
              </p:cNvSpPr>
              <p:nvPr/>
            </p:nvSpPr>
            <p:spPr bwMode="auto">
              <a:xfrm>
                <a:off x="2471738" y="2852738"/>
                <a:ext cx="36513" cy="26988"/>
              </a:xfrm>
              <a:custGeom>
                <a:avLst/>
                <a:gdLst>
                  <a:gd name="T0" fmla="*/ 46 w 46"/>
                  <a:gd name="T1" fmla="*/ 0 h 34"/>
                  <a:gd name="T2" fmla="*/ 36 w 46"/>
                  <a:gd name="T3" fmla="*/ 10 h 34"/>
                  <a:gd name="T4" fmla="*/ 27 w 46"/>
                  <a:gd name="T5" fmla="*/ 25 h 34"/>
                  <a:gd name="T6" fmla="*/ 17 w 46"/>
                  <a:gd name="T7" fmla="*/ 34 h 34"/>
                  <a:gd name="T8" fmla="*/ 0 w 46"/>
                  <a:gd name="T9" fmla="*/ 27 h 34"/>
                  <a:gd name="T10" fmla="*/ 4 w 46"/>
                  <a:gd name="T11" fmla="*/ 15 h 34"/>
                  <a:gd name="T12" fmla="*/ 15 w 46"/>
                  <a:gd name="T13" fmla="*/ 6 h 34"/>
                  <a:gd name="T14" fmla="*/ 30 w 46"/>
                  <a:gd name="T15" fmla="*/ 2 h 34"/>
                  <a:gd name="T16" fmla="*/ 46 w 46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4">
                    <a:moveTo>
                      <a:pt x="46" y="0"/>
                    </a:moveTo>
                    <a:lnTo>
                      <a:pt x="36" y="10"/>
                    </a:lnTo>
                    <a:lnTo>
                      <a:pt x="27" y="25"/>
                    </a:lnTo>
                    <a:lnTo>
                      <a:pt x="17" y="34"/>
                    </a:lnTo>
                    <a:lnTo>
                      <a:pt x="0" y="27"/>
                    </a:lnTo>
                    <a:lnTo>
                      <a:pt x="4" y="15"/>
                    </a:lnTo>
                    <a:lnTo>
                      <a:pt x="15" y="6"/>
                    </a:lnTo>
                    <a:lnTo>
                      <a:pt x="30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35"/>
              <p:cNvSpPr>
                <a:spLocks/>
              </p:cNvSpPr>
              <p:nvPr/>
            </p:nvSpPr>
            <p:spPr bwMode="auto">
              <a:xfrm>
                <a:off x="2647950" y="2876550"/>
                <a:ext cx="123825" cy="66675"/>
              </a:xfrm>
              <a:custGeom>
                <a:avLst/>
                <a:gdLst>
                  <a:gd name="T0" fmla="*/ 155 w 155"/>
                  <a:gd name="T1" fmla="*/ 43 h 83"/>
                  <a:gd name="T2" fmla="*/ 140 w 155"/>
                  <a:gd name="T3" fmla="*/ 49 h 83"/>
                  <a:gd name="T4" fmla="*/ 125 w 155"/>
                  <a:gd name="T5" fmla="*/ 58 h 83"/>
                  <a:gd name="T6" fmla="*/ 108 w 155"/>
                  <a:gd name="T7" fmla="*/ 68 h 83"/>
                  <a:gd name="T8" fmla="*/ 91 w 155"/>
                  <a:gd name="T9" fmla="*/ 77 h 83"/>
                  <a:gd name="T10" fmla="*/ 74 w 155"/>
                  <a:gd name="T11" fmla="*/ 83 h 83"/>
                  <a:gd name="T12" fmla="*/ 59 w 155"/>
                  <a:gd name="T13" fmla="*/ 83 h 83"/>
                  <a:gd name="T14" fmla="*/ 42 w 155"/>
                  <a:gd name="T15" fmla="*/ 77 h 83"/>
                  <a:gd name="T16" fmla="*/ 25 w 155"/>
                  <a:gd name="T17" fmla="*/ 62 h 83"/>
                  <a:gd name="T18" fmla="*/ 0 w 155"/>
                  <a:gd name="T19" fmla="*/ 36 h 83"/>
                  <a:gd name="T20" fmla="*/ 11 w 155"/>
                  <a:gd name="T21" fmla="*/ 26 h 83"/>
                  <a:gd name="T22" fmla="*/ 23 w 155"/>
                  <a:gd name="T23" fmla="*/ 20 h 83"/>
                  <a:gd name="T24" fmla="*/ 34 w 155"/>
                  <a:gd name="T25" fmla="*/ 13 h 83"/>
                  <a:gd name="T26" fmla="*/ 47 w 155"/>
                  <a:gd name="T27" fmla="*/ 9 h 83"/>
                  <a:gd name="T28" fmla="*/ 61 w 155"/>
                  <a:gd name="T29" fmla="*/ 5 h 83"/>
                  <a:gd name="T30" fmla="*/ 74 w 155"/>
                  <a:gd name="T31" fmla="*/ 1 h 83"/>
                  <a:gd name="T32" fmla="*/ 87 w 155"/>
                  <a:gd name="T33" fmla="*/ 0 h 83"/>
                  <a:gd name="T34" fmla="*/ 100 w 155"/>
                  <a:gd name="T35" fmla="*/ 0 h 83"/>
                  <a:gd name="T36" fmla="*/ 114 w 155"/>
                  <a:gd name="T37" fmla="*/ 11 h 83"/>
                  <a:gd name="T38" fmla="*/ 129 w 155"/>
                  <a:gd name="T39" fmla="*/ 20 h 83"/>
                  <a:gd name="T40" fmla="*/ 142 w 155"/>
                  <a:gd name="T41" fmla="*/ 30 h 83"/>
                  <a:gd name="T42" fmla="*/ 155 w 155"/>
                  <a:gd name="T43" fmla="*/ 4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5" h="83">
                    <a:moveTo>
                      <a:pt x="155" y="43"/>
                    </a:moveTo>
                    <a:lnTo>
                      <a:pt x="140" y="49"/>
                    </a:lnTo>
                    <a:lnTo>
                      <a:pt x="125" y="58"/>
                    </a:lnTo>
                    <a:lnTo>
                      <a:pt x="108" y="68"/>
                    </a:lnTo>
                    <a:lnTo>
                      <a:pt x="91" y="77"/>
                    </a:lnTo>
                    <a:lnTo>
                      <a:pt x="74" y="83"/>
                    </a:lnTo>
                    <a:lnTo>
                      <a:pt x="59" y="83"/>
                    </a:lnTo>
                    <a:lnTo>
                      <a:pt x="42" y="77"/>
                    </a:lnTo>
                    <a:lnTo>
                      <a:pt x="25" y="62"/>
                    </a:lnTo>
                    <a:lnTo>
                      <a:pt x="0" y="36"/>
                    </a:lnTo>
                    <a:lnTo>
                      <a:pt x="11" y="26"/>
                    </a:lnTo>
                    <a:lnTo>
                      <a:pt x="23" y="20"/>
                    </a:lnTo>
                    <a:lnTo>
                      <a:pt x="34" y="13"/>
                    </a:lnTo>
                    <a:lnTo>
                      <a:pt x="47" y="9"/>
                    </a:lnTo>
                    <a:lnTo>
                      <a:pt x="61" y="5"/>
                    </a:lnTo>
                    <a:lnTo>
                      <a:pt x="74" y="1"/>
                    </a:lnTo>
                    <a:lnTo>
                      <a:pt x="87" y="0"/>
                    </a:lnTo>
                    <a:lnTo>
                      <a:pt x="100" y="0"/>
                    </a:lnTo>
                    <a:lnTo>
                      <a:pt x="114" y="11"/>
                    </a:lnTo>
                    <a:lnTo>
                      <a:pt x="129" y="20"/>
                    </a:lnTo>
                    <a:lnTo>
                      <a:pt x="142" y="30"/>
                    </a:lnTo>
                    <a:lnTo>
                      <a:pt x="155" y="43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36"/>
              <p:cNvSpPr>
                <a:spLocks/>
              </p:cNvSpPr>
              <p:nvPr/>
            </p:nvSpPr>
            <p:spPr bwMode="auto">
              <a:xfrm>
                <a:off x="1824038" y="2879725"/>
                <a:ext cx="95250" cy="39688"/>
              </a:xfrm>
              <a:custGeom>
                <a:avLst/>
                <a:gdLst>
                  <a:gd name="T0" fmla="*/ 120 w 120"/>
                  <a:gd name="T1" fmla="*/ 6 h 50"/>
                  <a:gd name="T2" fmla="*/ 120 w 120"/>
                  <a:gd name="T3" fmla="*/ 17 h 50"/>
                  <a:gd name="T4" fmla="*/ 118 w 120"/>
                  <a:gd name="T5" fmla="*/ 27 h 50"/>
                  <a:gd name="T6" fmla="*/ 112 w 120"/>
                  <a:gd name="T7" fmla="*/ 33 h 50"/>
                  <a:gd name="T8" fmla="*/ 105 w 120"/>
                  <a:gd name="T9" fmla="*/ 38 h 50"/>
                  <a:gd name="T10" fmla="*/ 95 w 120"/>
                  <a:gd name="T11" fmla="*/ 42 h 50"/>
                  <a:gd name="T12" fmla="*/ 86 w 120"/>
                  <a:gd name="T13" fmla="*/ 46 h 50"/>
                  <a:gd name="T14" fmla="*/ 76 w 120"/>
                  <a:gd name="T15" fmla="*/ 48 h 50"/>
                  <a:gd name="T16" fmla="*/ 67 w 120"/>
                  <a:gd name="T17" fmla="*/ 50 h 50"/>
                  <a:gd name="T18" fmla="*/ 57 w 120"/>
                  <a:gd name="T19" fmla="*/ 46 h 50"/>
                  <a:gd name="T20" fmla="*/ 46 w 120"/>
                  <a:gd name="T21" fmla="*/ 44 h 50"/>
                  <a:gd name="T22" fmla="*/ 35 w 120"/>
                  <a:gd name="T23" fmla="*/ 44 h 50"/>
                  <a:gd name="T24" fmla="*/ 23 w 120"/>
                  <a:gd name="T25" fmla="*/ 42 h 50"/>
                  <a:gd name="T26" fmla="*/ 14 w 120"/>
                  <a:gd name="T27" fmla="*/ 38 h 50"/>
                  <a:gd name="T28" fmla="*/ 6 w 120"/>
                  <a:gd name="T29" fmla="*/ 33 h 50"/>
                  <a:gd name="T30" fmla="*/ 0 w 120"/>
                  <a:gd name="T31" fmla="*/ 23 h 50"/>
                  <a:gd name="T32" fmla="*/ 0 w 120"/>
                  <a:gd name="T33" fmla="*/ 10 h 50"/>
                  <a:gd name="T34" fmla="*/ 14 w 120"/>
                  <a:gd name="T35" fmla="*/ 8 h 50"/>
                  <a:gd name="T36" fmla="*/ 25 w 120"/>
                  <a:gd name="T37" fmla="*/ 8 h 50"/>
                  <a:gd name="T38" fmla="*/ 38 w 120"/>
                  <a:gd name="T39" fmla="*/ 10 h 50"/>
                  <a:gd name="T40" fmla="*/ 52 w 120"/>
                  <a:gd name="T41" fmla="*/ 10 h 50"/>
                  <a:gd name="T42" fmla="*/ 63 w 120"/>
                  <a:gd name="T43" fmla="*/ 12 h 50"/>
                  <a:gd name="T44" fmla="*/ 74 w 120"/>
                  <a:gd name="T45" fmla="*/ 12 h 50"/>
                  <a:gd name="T46" fmla="*/ 86 w 120"/>
                  <a:gd name="T47" fmla="*/ 8 h 50"/>
                  <a:gd name="T48" fmla="*/ 97 w 120"/>
                  <a:gd name="T49" fmla="*/ 0 h 50"/>
                  <a:gd name="T50" fmla="*/ 103 w 120"/>
                  <a:gd name="T51" fmla="*/ 2 h 50"/>
                  <a:gd name="T52" fmla="*/ 108 w 120"/>
                  <a:gd name="T53" fmla="*/ 2 h 50"/>
                  <a:gd name="T54" fmla="*/ 114 w 120"/>
                  <a:gd name="T55" fmla="*/ 4 h 50"/>
                  <a:gd name="T56" fmla="*/ 120 w 120"/>
                  <a:gd name="T57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0" h="50">
                    <a:moveTo>
                      <a:pt x="120" y="6"/>
                    </a:moveTo>
                    <a:lnTo>
                      <a:pt x="120" y="17"/>
                    </a:lnTo>
                    <a:lnTo>
                      <a:pt x="118" y="27"/>
                    </a:lnTo>
                    <a:lnTo>
                      <a:pt x="112" y="33"/>
                    </a:lnTo>
                    <a:lnTo>
                      <a:pt x="105" y="38"/>
                    </a:lnTo>
                    <a:lnTo>
                      <a:pt x="95" y="42"/>
                    </a:lnTo>
                    <a:lnTo>
                      <a:pt x="86" y="46"/>
                    </a:lnTo>
                    <a:lnTo>
                      <a:pt x="76" y="48"/>
                    </a:lnTo>
                    <a:lnTo>
                      <a:pt x="67" y="50"/>
                    </a:lnTo>
                    <a:lnTo>
                      <a:pt x="57" y="46"/>
                    </a:lnTo>
                    <a:lnTo>
                      <a:pt x="46" y="44"/>
                    </a:lnTo>
                    <a:lnTo>
                      <a:pt x="35" y="44"/>
                    </a:lnTo>
                    <a:lnTo>
                      <a:pt x="23" y="42"/>
                    </a:lnTo>
                    <a:lnTo>
                      <a:pt x="14" y="38"/>
                    </a:lnTo>
                    <a:lnTo>
                      <a:pt x="6" y="33"/>
                    </a:lnTo>
                    <a:lnTo>
                      <a:pt x="0" y="23"/>
                    </a:lnTo>
                    <a:lnTo>
                      <a:pt x="0" y="10"/>
                    </a:lnTo>
                    <a:lnTo>
                      <a:pt x="14" y="8"/>
                    </a:lnTo>
                    <a:lnTo>
                      <a:pt x="25" y="8"/>
                    </a:lnTo>
                    <a:lnTo>
                      <a:pt x="38" y="10"/>
                    </a:lnTo>
                    <a:lnTo>
                      <a:pt x="52" y="10"/>
                    </a:lnTo>
                    <a:lnTo>
                      <a:pt x="63" y="12"/>
                    </a:lnTo>
                    <a:lnTo>
                      <a:pt x="74" y="12"/>
                    </a:lnTo>
                    <a:lnTo>
                      <a:pt x="86" y="8"/>
                    </a:lnTo>
                    <a:lnTo>
                      <a:pt x="97" y="0"/>
                    </a:lnTo>
                    <a:lnTo>
                      <a:pt x="103" y="2"/>
                    </a:lnTo>
                    <a:lnTo>
                      <a:pt x="108" y="2"/>
                    </a:lnTo>
                    <a:lnTo>
                      <a:pt x="114" y="4"/>
                    </a:lnTo>
                    <a:lnTo>
                      <a:pt x="120" y="6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37"/>
              <p:cNvSpPr>
                <a:spLocks/>
              </p:cNvSpPr>
              <p:nvPr/>
            </p:nvSpPr>
            <p:spPr bwMode="auto">
              <a:xfrm>
                <a:off x="2522538" y="2879725"/>
                <a:ext cx="46038" cy="31750"/>
              </a:xfrm>
              <a:custGeom>
                <a:avLst/>
                <a:gdLst>
                  <a:gd name="T0" fmla="*/ 57 w 57"/>
                  <a:gd name="T1" fmla="*/ 4 h 40"/>
                  <a:gd name="T2" fmla="*/ 50 w 57"/>
                  <a:gd name="T3" fmla="*/ 17 h 40"/>
                  <a:gd name="T4" fmla="*/ 37 w 57"/>
                  <a:gd name="T5" fmla="*/ 27 h 40"/>
                  <a:gd name="T6" fmla="*/ 21 w 57"/>
                  <a:gd name="T7" fmla="*/ 36 h 40"/>
                  <a:gd name="T8" fmla="*/ 8 w 57"/>
                  <a:gd name="T9" fmla="*/ 40 h 40"/>
                  <a:gd name="T10" fmla="*/ 0 w 57"/>
                  <a:gd name="T11" fmla="*/ 34 h 40"/>
                  <a:gd name="T12" fmla="*/ 10 w 57"/>
                  <a:gd name="T13" fmla="*/ 23 h 40"/>
                  <a:gd name="T14" fmla="*/ 23 w 57"/>
                  <a:gd name="T15" fmla="*/ 14 h 40"/>
                  <a:gd name="T16" fmla="*/ 38 w 57"/>
                  <a:gd name="T17" fmla="*/ 6 h 40"/>
                  <a:gd name="T18" fmla="*/ 52 w 57"/>
                  <a:gd name="T19" fmla="*/ 0 h 40"/>
                  <a:gd name="T20" fmla="*/ 57 w 57"/>
                  <a:gd name="T21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40">
                    <a:moveTo>
                      <a:pt x="57" y="4"/>
                    </a:moveTo>
                    <a:lnTo>
                      <a:pt x="50" y="17"/>
                    </a:lnTo>
                    <a:lnTo>
                      <a:pt x="37" y="27"/>
                    </a:lnTo>
                    <a:lnTo>
                      <a:pt x="21" y="36"/>
                    </a:lnTo>
                    <a:lnTo>
                      <a:pt x="8" y="40"/>
                    </a:lnTo>
                    <a:lnTo>
                      <a:pt x="0" y="34"/>
                    </a:lnTo>
                    <a:lnTo>
                      <a:pt x="10" y="23"/>
                    </a:lnTo>
                    <a:lnTo>
                      <a:pt x="23" y="14"/>
                    </a:lnTo>
                    <a:lnTo>
                      <a:pt x="38" y="6"/>
                    </a:lnTo>
                    <a:lnTo>
                      <a:pt x="52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38"/>
              <p:cNvSpPr>
                <a:spLocks/>
              </p:cNvSpPr>
              <p:nvPr/>
            </p:nvSpPr>
            <p:spPr bwMode="auto">
              <a:xfrm>
                <a:off x="2573338" y="2917825"/>
                <a:ext cx="41275" cy="28575"/>
              </a:xfrm>
              <a:custGeom>
                <a:avLst/>
                <a:gdLst>
                  <a:gd name="T0" fmla="*/ 53 w 53"/>
                  <a:gd name="T1" fmla="*/ 2 h 36"/>
                  <a:gd name="T2" fmla="*/ 44 w 53"/>
                  <a:gd name="T3" fmla="*/ 15 h 36"/>
                  <a:gd name="T4" fmla="*/ 32 w 53"/>
                  <a:gd name="T5" fmla="*/ 23 h 36"/>
                  <a:gd name="T6" fmla="*/ 19 w 53"/>
                  <a:gd name="T7" fmla="*/ 28 h 36"/>
                  <a:gd name="T8" fmla="*/ 8 w 53"/>
                  <a:gd name="T9" fmla="*/ 36 h 36"/>
                  <a:gd name="T10" fmla="*/ 0 w 53"/>
                  <a:gd name="T11" fmla="*/ 30 h 36"/>
                  <a:gd name="T12" fmla="*/ 15 w 53"/>
                  <a:gd name="T13" fmla="*/ 21 h 36"/>
                  <a:gd name="T14" fmla="*/ 27 w 53"/>
                  <a:gd name="T15" fmla="*/ 9 h 36"/>
                  <a:gd name="T16" fmla="*/ 38 w 53"/>
                  <a:gd name="T17" fmla="*/ 0 h 36"/>
                  <a:gd name="T18" fmla="*/ 53 w 53"/>
                  <a:gd name="T19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36">
                    <a:moveTo>
                      <a:pt x="53" y="2"/>
                    </a:moveTo>
                    <a:lnTo>
                      <a:pt x="44" y="15"/>
                    </a:lnTo>
                    <a:lnTo>
                      <a:pt x="32" y="23"/>
                    </a:lnTo>
                    <a:lnTo>
                      <a:pt x="19" y="28"/>
                    </a:lnTo>
                    <a:lnTo>
                      <a:pt x="8" y="36"/>
                    </a:lnTo>
                    <a:lnTo>
                      <a:pt x="0" y="30"/>
                    </a:lnTo>
                    <a:lnTo>
                      <a:pt x="15" y="21"/>
                    </a:lnTo>
                    <a:lnTo>
                      <a:pt x="27" y="9"/>
                    </a:lnTo>
                    <a:lnTo>
                      <a:pt x="38" y="0"/>
                    </a:lnTo>
                    <a:lnTo>
                      <a:pt x="53" y="2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39"/>
              <p:cNvSpPr>
                <a:spLocks/>
              </p:cNvSpPr>
              <p:nvPr/>
            </p:nvSpPr>
            <p:spPr bwMode="auto">
              <a:xfrm>
                <a:off x="2719388" y="2932113"/>
                <a:ext cx="122238" cy="71438"/>
              </a:xfrm>
              <a:custGeom>
                <a:avLst/>
                <a:gdLst>
                  <a:gd name="T0" fmla="*/ 156 w 156"/>
                  <a:gd name="T1" fmla="*/ 36 h 89"/>
                  <a:gd name="T2" fmla="*/ 148 w 156"/>
                  <a:gd name="T3" fmla="*/ 45 h 89"/>
                  <a:gd name="T4" fmla="*/ 139 w 156"/>
                  <a:gd name="T5" fmla="*/ 53 h 89"/>
                  <a:gd name="T6" fmla="*/ 129 w 156"/>
                  <a:gd name="T7" fmla="*/ 59 h 89"/>
                  <a:gd name="T8" fmla="*/ 118 w 156"/>
                  <a:gd name="T9" fmla="*/ 64 h 89"/>
                  <a:gd name="T10" fmla="*/ 106 w 156"/>
                  <a:gd name="T11" fmla="*/ 70 h 89"/>
                  <a:gd name="T12" fmla="*/ 95 w 156"/>
                  <a:gd name="T13" fmla="*/ 76 h 89"/>
                  <a:gd name="T14" fmla="*/ 84 w 156"/>
                  <a:gd name="T15" fmla="*/ 81 h 89"/>
                  <a:gd name="T16" fmla="*/ 72 w 156"/>
                  <a:gd name="T17" fmla="*/ 89 h 89"/>
                  <a:gd name="T18" fmla="*/ 63 w 156"/>
                  <a:gd name="T19" fmla="*/ 85 h 89"/>
                  <a:gd name="T20" fmla="*/ 53 w 156"/>
                  <a:gd name="T21" fmla="*/ 79 h 89"/>
                  <a:gd name="T22" fmla="*/ 44 w 156"/>
                  <a:gd name="T23" fmla="*/ 74 h 89"/>
                  <a:gd name="T24" fmla="*/ 34 w 156"/>
                  <a:gd name="T25" fmla="*/ 66 h 89"/>
                  <a:gd name="T26" fmla="*/ 25 w 156"/>
                  <a:gd name="T27" fmla="*/ 60 h 89"/>
                  <a:gd name="T28" fmla="*/ 17 w 156"/>
                  <a:gd name="T29" fmla="*/ 53 h 89"/>
                  <a:gd name="T30" fmla="*/ 8 w 156"/>
                  <a:gd name="T31" fmla="*/ 45 h 89"/>
                  <a:gd name="T32" fmla="*/ 0 w 156"/>
                  <a:gd name="T33" fmla="*/ 40 h 89"/>
                  <a:gd name="T34" fmla="*/ 13 w 156"/>
                  <a:gd name="T35" fmla="*/ 34 h 89"/>
                  <a:gd name="T36" fmla="*/ 27 w 156"/>
                  <a:gd name="T37" fmla="*/ 26 h 89"/>
                  <a:gd name="T38" fmla="*/ 40 w 156"/>
                  <a:gd name="T39" fmla="*/ 17 h 89"/>
                  <a:gd name="T40" fmla="*/ 53 w 156"/>
                  <a:gd name="T41" fmla="*/ 9 h 89"/>
                  <a:gd name="T42" fmla="*/ 66 w 156"/>
                  <a:gd name="T43" fmla="*/ 4 h 89"/>
                  <a:gd name="T44" fmla="*/ 80 w 156"/>
                  <a:gd name="T45" fmla="*/ 0 h 89"/>
                  <a:gd name="T46" fmla="*/ 95 w 156"/>
                  <a:gd name="T47" fmla="*/ 0 h 89"/>
                  <a:gd name="T48" fmla="*/ 108 w 156"/>
                  <a:gd name="T49" fmla="*/ 2 h 89"/>
                  <a:gd name="T50" fmla="*/ 120 w 156"/>
                  <a:gd name="T51" fmla="*/ 11 h 89"/>
                  <a:gd name="T52" fmla="*/ 131 w 156"/>
                  <a:gd name="T53" fmla="*/ 19 h 89"/>
                  <a:gd name="T54" fmla="*/ 144 w 156"/>
                  <a:gd name="T55" fmla="*/ 26 h 89"/>
                  <a:gd name="T56" fmla="*/ 156 w 156"/>
                  <a:gd name="T57" fmla="*/ 3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6" h="89">
                    <a:moveTo>
                      <a:pt x="156" y="36"/>
                    </a:moveTo>
                    <a:lnTo>
                      <a:pt x="148" y="45"/>
                    </a:lnTo>
                    <a:lnTo>
                      <a:pt x="139" y="53"/>
                    </a:lnTo>
                    <a:lnTo>
                      <a:pt x="129" y="59"/>
                    </a:lnTo>
                    <a:lnTo>
                      <a:pt x="118" y="64"/>
                    </a:lnTo>
                    <a:lnTo>
                      <a:pt x="106" y="70"/>
                    </a:lnTo>
                    <a:lnTo>
                      <a:pt x="95" y="76"/>
                    </a:lnTo>
                    <a:lnTo>
                      <a:pt x="84" y="81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3" y="79"/>
                    </a:lnTo>
                    <a:lnTo>
                      <a:pt x="44" y="74"/>
                    </a:lnTo>
                    <a:lnTo>
                      <a:pt x="34" y="66"/>
                    </a:lnTo>
                    <a:lnTo>
                      <a:pt x="25" y="60"/>
                    </a:lnTo>
                    <a:lnTo>
                      <a:pt x="17" y="53"/>
                    </a:lnTo>
                    <a:lnTo>
                      <a:pt x="8" y="45"/>
                    </a:lnTo>
                    <a:lnTo>
                      <a:pt x="0" y="40"/>
                    </a:lnTo>
                    <a:lnTo>
                      <a:pt x="13" y="34"/>
                    </a:lnTo>
                    <a:lnTo>
                      <a:pt x="27" y="26"/>
                    </a:lnTo>
                    <a:lnTo>
                      <a:pt x="40" y="17"/>
                    </a:lnTo>
                    <a:lnTo>
                      <a:pt x="53" y="9"/>
                    </a:lnTo>
                    <a:lnTo>
                      <a:pt x="66" y="4"/>
                    </a:lnTo>
                    <a:lnTo>
                      <a:pt x="80" y="0"/>
                    </a:lnTo>
                    <a:lnTo>
                      <a:pt x="95" y="0"/>
                    </a:lnTo>
                    <a:lnTo>
                      <a:pt x="108" y="2"/>
                    </a:lnTo>
                    <a:lnTo>
                      <a:pt x="120" y="11"/>
                    </a:lnTo>
                    <a:lnTo>
                      <a:pt x="131" y="19"/>
                    </a:lnTo>
                    <a:lnTo>
                      <a:pt x="144" y="26"/>
                    </a:lnTo>
                    <a:lnTo>
                      <a:pt x="156" y="36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40"/>
              <p:cNvSpPr>
                <a:spLocks/>
              </p:cNvSpPr>
              <p:nvPr/>
            </p:nvSpPr>
            <p:spPr bwMode="auto">
              <a:xfrm>
                <a:off x="1955800" y="2933700"/>
                <a:ext cx="100013" cy="79375"/>
              </a:xfrm>
              <a:custGeom>
                <a:avLst/>
                <a:gdLst>
                  <a:gd name="T0" fmla="*/ 127 w 127"/>
                  <a:gd name="T1" fmla="*/ 98 h 98"/>
                  <a:gd name="T2" fmla="*/ 112 w 127"/>
                  <a:gd name="T3" fmla="*/ 87 h 98"/>
                  <a:gd name="T4" fmla="*/ 95 w 127"/>
                  <a:gd name="T5" fmla="*/ 75 h 98"/>
                  <a:gd name="T6" fmla="*/ 78 w 127"/>
                  <a:gd name="T7" fmla="*/ 64 h 98"/>
                  <a:gd name="T8" fmla="*/ 61 w 127"/>
                  <a:gd name="T9" fmla="*/ 51 h 98"/>
                  <a:gd name="T10" fmla="*/ 44 w 127"/>
                  <a:gd name="T11" fmla="*/ 39 h 98"/>
                  <a:gd name="T12" fmla="*/ 29 w 127"/>
                  <a:gd name="T13" fmla="*/ 26 h 98"/>
                  <a:gd name="T14" fmla="*/ 14 w 127"/>
                  <a:gd name="T15" fmla="*/ 13 h 98"/>
                  <a:gd name="T16" fmla="*/ 0 w 127"/>
                  <a:gd name="T17" fmla="*/ 0 h 98"/>
                  <a:gd name="T18" fmla="*/ 17 w 127"/>
                  <a:gd name="T19" fmla="*/ 9 h 98"/>
                  <a:gd name="T20" fmla="*/ 35 w 127"/>
                  <a:gd name="T21" fmla="*/ 20 h 98"/>
                  <a:gd name="T22" fmla="*/ 52 w 127"/>
                  <a:gd name="T23" fmla="*/ 30 h 98"/>
                  <a:gd name="T24" fmla="*/ 71 w 127"/>
                  <a:gd name="T25" fmla="*/ 41 h 98"/>
                  <a:gd name="T26" fmla="*/ 86 w 127"/>
                  <a:gd name="T27" fmla="*/ 55 h 98"/>
                  <a:gd name="T28" fmla="*/ 101 w 127"/>
                  <a:gd name="T29" fmla="*/ 68 h 98"/>
                  <a:gd name="T30" fmla="*/ 116 w 127"/>
                  <a:gd name="T31" fmla="*/ 81 h 98"/>
                  <a:gd name="T32" fmla="*/ 127 w 127"/>
                  <a:gd name="T33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98">
                    <a:moveTo>
                      <a:pt x="127" y="98"/>
                    </a:moveTo>
                    <a:lnTo>
                      <a:pt x="112" y="87"/>
                    </a:lnTo>
                    <a:lnTo>
                      <a:pt x="95" y="75"/>
                    </a:lnTo>
                    <a:lnTo>
                      <a:pt x="78" y="64"/>
                    </a:lnTo>
                    <a:lnTo>
                      <a:pt x="61" y="51"/>
                    </a:lnTo>
                    <a:lnTo>
                      <a:pt x="44" y="39"/>
                    </a:lnTo>
                    <a:lnTo>
                      <a:pt x="29" y="26"/>
                    </a:lnTo>
                    <a:lnTo>
                      <a:pt x="14" y="13"/>
                    </a:lnTo>
                    <a:lnTo>
                      <a:pt x="0" y="0"/>
                    </a:lnTo>
                    <a:lnTo>
                      <a:pt x="17" y="9"/>
                    </a:lnTo>
                    <a:lnTo>
                      <a:pt x="35" y="20"/>
                    </a:lnTo>
                    <a:lnTo>
                      <a:pt x="52" y="30"/>
                    </a:lnTo>
                    <a:lnTo>
                      <a:pt x="71" y="41"/>
                    </a:lnTo>
                    <a:lnTo>
                      <a:pt x="86" y="55"/>
                    </a:lnTo>
                    <a:lnTo>
                      <a:pt x="101" y="68"/>
                    </a:lnTo>
                    <a:lnTo>
                      <a:pt x="116" y="81"/>
                    </a:lnTo>
                    <a:lnTo>
                      <a:pt x="127" y="98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41"/>
              <p:cNvSpPr>
                <a:spLocks/>
              </p:cNvSpPr>
              <p:nvPr/>
            </p:nvSpPr>
            <p:spPr bwMode="auto">
              <a:xfrm>
                <a:off x="2620963" y="2943225"/>
                <a:ext cx="39688" cy="34925"/>
              </a:xfrm>
              <a:custGeom>
                <a:avLst/>
                <a:gdLst>
                  <a:gd name="T0" fmla="*/ 51 w 51"/>
                  <a:gd name="T1" fmla="*/ 13 h 44"/>
                  <a:gd name="T2" fmla="*/ 40 w 51"/>
                  <a:gd name="T3" fmla="*/ 25 h 44"/>
                  <a:gd name="T4" fmla="*/ 26 w 51"/>
                  <a:gd name="T5" fmla="*/ 36 h 44"/>
                  <a:gd name="T6" fmla="*/ 15 w 51"/>
                  <a:gd name="T7" fmla="*/ 44 h 44"/>
                  <a:gd name="T8" fmla="*/ 0 w 51"/>
                  <a:gd name="T9" fmla="*/ 42 h 44"/>
                  <a:gd name="T10" fmla="*/ 13 w 51"/>
                  <a:gd name="T11" fmla="*/ 30 h 44"/>
                  <a:gd name="T12" fmla="*/ 26 w 51"/>
                  <a:gd name="T13" fmla="*/ 11 h 44"/>
                  <a:gd name="T14" fmla="*/ 38 w 51"/>
                  <a:gd name="T15" fmla="*/ 0 h 44"/>
                  <a:gd name="T16" fmla="*/ 51 w 51"/>
                  <a:gd name="T17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44">
                    <a:moveTo>
                      <a:pt x="51" y="13"/>
                    </a:moveTo>
                    <a:lnTo>
                      <a:pt x="40" y="25"/>
                    </a:lnTo>
                    <a:lnTo>
                      <a:pt x="26" y="36"/>
                    </a:lnTo>
                    <a:lnTo>
                      <a:pt x="15" y="44"/>
                    </a:lnTo>
                    <a:lnTo>
                      <a:pt x="0" y="42"/>
                    </a:lnTo>
                    <a:lnTo>
                      <a:pt x="13" y="30"/>
                    </a:lnTo>
                    <a:lnTo>
                      <a:pt x="26" y="11"/>
                    </a:lnTo>
                    <a:lnTo>
                      <a:pt x="38" y="0"/>
                    </a:lnTo>
                    <a:lnTo>
                      <a:pt x="51" y="13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42"/>
              <p:cNvSpPr>
                <a:spLocks/>
              </p:cNvSpPr>
              <p:nvPr/>
            </p:nvSpPr>
            <p:spPr bwMode="auto">
              <a:xfrm>
                <a:off x="2795588" y="2979738"/>
                <a:ext cx="117475" cy="73025"/>
              </a:xfrm>
              <a:custGeom>
                <a:avLst/>
                <a:gdLst>
                  <a:gd name="T0" fmla="*/ 148 w 148"/>
                  <a:gd name="T1" fmla="*/ 45 h 92"/>
                  <a:gd name="T2" fmla="*/ 140 w 148"/>
                  <a:gd name="T3" fmla="*/ 55 h 92"/>
                  <a:gd name="T4" fmla="*/ 131 w 148"/>
                  <a:gd name="T5" fmla="*/ 62 h 92"/>
                  <a:gd name="T6" fmla="*/ 119 w 148"/>
                  <a:gd name="T7" fmla="*/ 68 h 92"/>
                  <a:gd name="T8" fmla="*/ 106 w 148"/>
                  <a:gd name="T9" fmla="*/ 72 h 92"/>
                  <a:gd name="T10" fmla="*/ 95 w 148"/>
                  <a:gd name="T11" fmla="*/ 75 h 92"/>
                  <a:gd name="T12" fmla="*/ 81 w 148"/>
                  <a:gd name="T13" fmla="*/ 81 h 92"/>
                  <a:gd name="T14" fmla="*/ 70 w 148"/>
                  <a:gd name="T15" fmla="*/ 85 h 92"/>
                  <a:gd name="T16" fmla="*/ 59 w 148"/>
                  <a:gd name="T17" fmla="*/ 92 h 92"/>
                  <a:gd name="T18" fmla="*/ 51 w 148"/>
                  <a:gd name="T19" fmla="*/ 89 h 92"/>
                  <a:gd name="T20" fmla="*/ 43 w 148"/>
                  <a:gd name="T21" fmla="*/ 85 h 92"/>
                  <a:gd name="T22" fmla="*/ 36 w 148"/>
                  <a:gd name="T23" fmla="*/ 81 h 92"/>
                  <a:gd name="T24" fmla="*/ 28 w 148"/>
                  <a:gd name="T25" fmla="*/ 75 h 92"/>
                  <a:gd name="T26" fmla="*/ 21 w 148"/>
                  <a:gd name="T27" fmla="*/ 72 h 92"/>
                  <a:gd name="T28" fmla="*/ 15 w 148"/>
                  <a:gd name="T29" fmla="*/ 66 h 92"/>
                  <a:gd name="T30" fmla="*/ 7 w 148"/>
                  <a:gd name="T31" fmla="*/ 58 h 92"/>
                  <a:gd name="T32" fmla="*/ 0 w 148"/>
                  <a:gd name="T33" fmla="*/ 53 h 92"/>
                  <a:gd name="T34" fmla="*/ 7 w 148"/>
                  <a:gd name="T35" fmla="*/ 43 h 92"/>
                  <a:gd name="T36" fmla="*/ 17 w 148"/>
                  <a:gd name="T37" fmla="*/ 36 h 92"/>
                  <a:gd name="T38" fmla="*/ 28 w 148"/>
                  <a:gd name="T39" fmla="*/ 30 h 92"/>
                  <a:gd name="T40" fmla="*/ 40 w 148"/>
                  <a:gd name="T41" fmla="*/ 22 h 92"/>
                  <a:gd name="T42" fmla="*/ 51 w 148"/>
                  <a:gd name="T43" fmla="*/ 18 h 92"/>
                  <a:gd name="T44" fmla="*/ 62 w 148"/>
                  <a:gd name="T45" fmla="*/ 13 h 92"/>
                  <a:gd name="T46" fmla="*/ 74 w 148"/>
                  <a:gd name="T47" fmla="*/ 5 h 92"/>
                  <a:gd name="T48" fmla="*/ 85 w 148"/>
                  <a:gd name="T49" fmla="*/ 0 h 92"/>
                  <a:gd name="T50" fmla="*/ 95 w 148"/>
                  <a:gd name="T51" fmla="*/ 3 h 92"/>
                  <a:gd name="T52" fmla="*/ 104 w 148"/>
                  <a:gd name="T53" fmla="*/ 7 h 92"/>
                  <a:gd name="T54" fmla="*/ 112 w 148"/>
                  <a:gd name="T55" fmla="*/ 13 h 92"/>
                  <a:gd name="T56" fmla="*/ 119 w 148"/>
                  <a:gd name="T57" fmla="*/ 18 h 92"/>
                  <a:gd name="T58" fmla="*/ 125 w 148"/>
                  <a:gd name="T59" fmla="*/ 26 h 92"/>
                  <a:gd name="T60" fmla="*/ 133 w 148"/>
                  <a:gd name="T61" fmla="*/ 32 h 92"/>
                  <a:gd name="T62" fmla="*/ 140 w 148"/>
                  <a:gd name="T63" fmla="*/ 39 h 92"/>
                  <a:gd name="T64" fmla="*/ 148 w 148"/>
                  <a:gd name="T65" fmla="*/ 4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8" h="92">
                    <a:moveTo>
                      <a:pt x="148" y="45"/>
                    </a:moveTo>
                    <a:lnTo>
                      <a:pt x="140" y="55"/>
                    </a:lnTo>
                    <a:lnTo>
                      <a:pt x="131" y="62"/>
                    </a:lnTo>
                    <a:lnTo>
                      <a:pt x="119" y="68"/>
                    </a:lnTo>
                    <a:lnTo>
                      <a:pt x="106" y="72"/>
                    </a:lnTo>
                    <a:lnTo>
                      <a:pt x="95" y="75"/>
                    </a:lnTo>
                    <a:lnTo>
                      <a:pt x="81" y="81"/>
                    </a:lnTo>
                    <a:lnTo>
                      <a:pt x="70" y="85"/>
                    </a:lnTo>
                    <a:lnTo>
                      <a:pt x="59" y="92"/>
                    </a:lnTo>
                    <a:lnTo>
                      <a:pt x="51" y="89"/>
                    </a:lnTo>
                    <a:lnTo>
                      <a:pt x="43" y="85"/>
                    </a:lnTo>
                    <a:lnTo>
                      <a:pt x="36" y="81"/>
                    </a:lnTo>
                    <a:lnTo>
                      <a:pt x="28" y="75"/>
                    </a:lnTo>
                    <a:lnTo>
                      <a:pt x="21" y="72"/>
                    </a:lnTo>
                    <a:lnTo>
                      <a:pt x="15" y="66"/>
                    </a:lnTo>
                    <a:lnTo>
                      <a:pt x="7" y="58"/>
                    </a:lnTo>
                    <a:lnTo>
                      <a:pt x="0" y="53"/>
                    </a:lnTo>
                    <a:lnTo>
                      <a:pt x="7" y="43"/>
                    </a:lnTo>
                    <a:lnTo>
                      <a:pt x="17" y="36"/>
                    </a:lnTo>
                    <a:lnTo>
                      <a:pt x="28" y="30"/>
                    </a:lnTo>
                    <a:lnTo>
                      <a:pt x="40" y="22"/>
                    </a:lnTo>
                    <a:lnTo>
                      <a:pt x="51" y="18"/>
                    </a:lnTo>
                    <a:lnTo>
                      <a:pt x="62" y="13"/>
                    </a:lnTo>
                    <a:lnTo>
                      <a:pt x="74" y="5"/>
                    </a:lnTo>
                    <a:lnTo>
                      <a:pt x="85" y="0"/>
                    </a:lnTo>
                    <a:lnTo>
                      <a:pt x="95" y="3"/>
                    </a:lnTo>
                    <a:lnTo>
                      <a:pt x="104" y="7"/>
                    </a:lnTo>
                    <a:lnTo>
                      <a:pt x="112" y="13"/>
                    </a:lnTo>
                    <a:lnTo>
                      <a:pt x="119" y="18"/>
                    </a:lnTo>
                    <a:lnTo>
                      <a:pt x="125" y="26"/>
                    </a:lnTo>
                    <a:lnTo>
                      <a:pt x="133" y="32"/>
                    </a:lnTo>
                    <a:lnTo>
                      <a:pt x="140" y="39"/>
                    </a:lnTo>
                    <a:lnTo>
                      <a:pt x="148" y="45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43"/>
              <p:cNvSpPr>
                <a:spLocks/>
              </p:cNvSpPr>
              <p:nvPr/>
            </p:nvSpPr>
            <p:spPr bwMode="auto">
              <a:xfrm>
                <a:off x="2670175" y="2982913"/>
                <a:ext cx="39688" cy="30163"/>
              </a:xfrm>
              <a:custGeom>
                <a:avLst/>
                <a:gdLst>
                  <a:gd name="T0" fmla="*/ 50 w 50"/>
                  <a:gd name="T1" fmla="*/ 8 h 38"/>
                  <a:gd name="T2" fmla="*/ 42 w 50"/>
                  <a:gd name="T3" fmla="*/ 17 h 38"/>
                  <a:gd name="T4" fmla="*/ 31 w 50"/>
                  <a:gd name="T5" fmla="*/ 25 h 38"/>
                  <a:gd name="T6" fmla="*/ 19 w 50"/>
                  <a:gd name="T7" fmla="*/ 31 h 38"/>
                  <a:gd name="T8" fmla="*/ 8 w 50"/>
                  <a:gd name="T9" fmla="*/ 38 h 38"/>
                  <a:gd name="T10" fmla="*/ 0 w 50"/>
                  <a:gd name="T11" fmla="*/ 31 h 38"/>
                  <a:gd name="T12" fmla="*/ 14 w 50"/>
                  <a:gd name="T13" fmla="*/ 25 h 38"/>
                  <a:gd name="T14" fmla="*/ 23 w 50"/>
                  <a:gd name="T15" fmla="*/ 10 h 38"/>
                  <a:gd name="T16" fmla="*/ 33 w 50"/>
                  <a:gd name="T17" fmla="*/ 0 h 38"/>
                  <a:gd name="T18" fmla="*/ 50 w 50"/>
                  <a:gd name="T19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38">
                    <a:moveTo>
                      <a:pt x="50" y="8"/>
                    </a:moveTo>
                    <a:lnTo>
                      <a:pt x="42" y="17"/>
                    </a:lnTo>
                    <a:lnTo>
                      <a:pt x="31" y="25"/>
                    </a:lnTo>
                    <a:lnTo>
                      <a:pt x="19" y="31"/>
                    </a:lnTo>
                    <a:lnTo>
                      <a:pt x="8" y="38"/>
                    </a:lnTo>
                    <a:lnTo>
                      <a:pt x="0" y="31"/>
                    </a:lnTo>
                    <a:lnTo>
                      <a:pt x="14" y="25"/>
                    </a:lnTo>
                    <a:lnTo>
                      <a:pt x="23" y="10"/>
                    </a:lnTo>
                    <a:lnTo>
                      <a:pt x="33" y="0"/>
                    </a:lnTo>
                    <a:lnTo>
                      <a:pt x="50" y="8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44"/>
              <p:cNvSpPr>
                <a:spLocks/>
              </p:cNvSpPr>
              <p:nvPr/>
            </p:nvSpPr>
            <p:spPr bwMode="auto">
              <a:xfrm>
                <a:off x="2100263" y="3001963"/>
                <a:ext cx="130175" cy="26988"/>
              </a:xfrm>
              <a:custGeom>
                <a:avLst/>
                <a:gdLst>
                  <a:gd name="T0" fmla="*/ 165 w 165"/>
                  <a:gd name="T1" fmla="*/ 6 h 34"/>
                  <a:gd name="T2" fmla="*/ 162 w 165"/>
                  <a:gd name="T3" fmla="*/ 25 h 34"/>
                  <a:gd name="T4" fmla="*/ 141 w 165"/>
                  <a:gd name="T5" fmla="*/ 25 h 34"/>
                  <a:gd name="T6" fmla="*/ 120 w 165"/>
                  <a:gd name="T7" fmla="*/ 27 h 34"/>
                  <a:gd name="T8" fmla="*/ 101 w 165"/>
                  <a:gd name="T9" fmla="*/ 28 h 34"/>
                  <a:gd name="T10" fmla="*/ 80 w 165"/>
                  <a:gd name="T11" fmla="*/ 30 h 34"/>
                  <a:gd name="T12" fmla="*/ 61 w 165"/>
                  <a:gd name="T13" fmla="*/ 34 h 34"/>
                  <a:gd name="T14" fmla="*/ 40 w 165"/>
                  <a:gd name="T15" fmla="*/ 34 h 34"/>
                  <a:gd name="T16" fmla="*/ 21 w 165"/>
                  <a:gd name="T17" fmla="*/ 34 h 34"/>
                  <a:gd name="T18" fmla="*/ 0 w 165"/>
                  <a:gd name="T19" fmla="*/ 32 h 34"/>
                  <a:gd name="T20" fmla="*/ 4 w 165"/>
                  <a:gd name="T21" fmla="*/ 19 h 34"/>
                  <a:gd name="T22" fmla="*/ 10 w 165"/>
                  <a:gd name="T23" fmla="*/ 11 h 34"/>
                  <a:gd name="T24" fmla="*/ 18 w 165"/>
                  <a:gd name="T25" fmla="*/ 9 h 34"/>
                  <a:gd name="T26" fmla="*/ 27 w 165"/>
                  <a:gd name="T27" fmla="*/ 8 h 34"/>
                  <a:gd name="T28" fmla="*/ 37 w 165"/>
                  <a:gd name="T29" fmla="*/ 9 h 34"/>
                  <a:gd name="T30" fmla="*/ 48 w 165"/>
                  <a:gd name="T31" fmla="*/ 9 h 34"/>
                  <a:gd name="T32" fmla="*/ 59 w 165"/>
                  <a:gd name="T33" fmla="*/ 9 h 34"/>
                  <a:gd name="T34" fmla="*/ 69 w 165"/>
                  <a:gd name="T35" fmla="*/ 6 h 34"/>
                  <a:gd name="T36" fmla="*/ 80 w 165"/>
                  <a:gd name="T37" fmla="*/ 6 h 34"/>
                  <a:gd name="T38" fmla="*/ 93 w 165"/>
                  <a:gd name="T39" fmla="*/ 4 h 34"/>
                  <a:gd name="T40" fmla="*/ 105 w 165"/>
                  <a:gd name="T41" fmla="*/ 2 h 34"/>
                  <a:gd name="T42" fmla="*/ 118 w 165"/>
                  <a:gd name="T43" fmla="*/ 0 h 34"/>
                  <a:gd name="T44" fmla="*/ 129 w 165"/>
                  <a:gd name="T45" fmla="*/ 0 h 34"/>
                  <a:gd name="T46" fmla="*/ 143 w 165"/>
                  <a:gd name="T47" fmla="*/ 0 h 34"/>
                  <a:gd name="T48" fmla="*/ 154 w 165"/>
                  <a:gd name="T49" fmla="*/ 2 h 34"/>
                  <a:gd name="T50" fmla="*/ 165 w 165"/>
                  <a:gd name="T51" fmla="*/ 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5" h="34">
                    <a:moveTo>
                      <a:pt x="165" y="6"/>
                    </a:moveTo>
                    <a:lnTo>
                      <a:pt x="162" y="25"/>
                    </a:lnTo>
                    <a:lnTo>
                      <a:pt x="141" y="25"/>
                    </a:lnTo>
                    <a:lnTo>
                      <a:pt x="120" y="27"/>
                    </a:lnTo>
                    <a:lnTo>
                      <a:pt x="101" y="28"/>
                    </a:lnTo>
                    <a:lnTo>
                      <a:pt x="80" y="30"/>
                    </a:lnTo>
                    <a:lnTo>
                      <a:pt x="61" y="34"/>
                    </a:lnTo>
                    <a:lnTo>
                      <a:pt x="40" y="34"/>
                    </a:lnTo>
                    <a:lnTo>
                      <a:pt x="21" y="34"/>
                    </a:lnTo>
                    <a:lnTo>
                      <a:pt x="0" y="32"/>
                    </a:lnTo>
                    <a:lnTo>
                      <a:pt x="4" y="19"/>
                    </a:lnTo>
                    <a:lnTo>
                      <a:pt x="10" y="11"/>
                    </a:lnTo>
                    <a:lnTo>
                      <a:pt x="18" y="9"/>
                    </a:lnTo>
                    <a:lnTo>
                      <a:pt x="27" y="8"/>
                    </a:lnTo>
                    <a:lnTo>
                      <a:pt x="37" y="9"/>
                    </a:lnTo>
                    <a:lnTo>
                      <a:pt x="48" y="9"/>
                    </a:lnTo>
                    <a:lnTo>
                      <a:pt x="59" y="9"/>
                    </a:lnTo>
                    <a:lnTo>
                      <a:pt x="69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5" y="2"/>
                    </a:lnTo>
                    <a:lnTo>
                      <a:pt x="118" y="0"/>
                    </a:lnTo>
                    <a:lnTo>
                      <a:pt x="129" y="0"/>
                    </a:lnTo>
                    <a:lnTo>
                      <a:pt x="143" y="0"/>
                    </a:lnTo>
                    <a:lnTo>
                      <a:pt x="154" y="2"/>
                    </a:lnTo>
                    <a:lnTo>
                      <a:pt x="165" y="6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45"/>
              <p:cNvSpPr>
                <a:spLocks/>
              </p:cNvSpPr>
              <p:nvPr/>
            </p:nvSpPr>
            <p:spPr bwMode="auto">
              <a:xfrm>
                <a:off x="2724150" y="3021013"/>
                <a:ext cx="28575" cy="19050"/>
              </a:xfrm>
              <a:custGeom>
                <a:avLst/>
                <a:gdLst>
                  <a:gd name="T0" fmla="*/ 36 w 36"/>
                  <a:gd name="T1" fmla="*/ 0 h 22"/>
                  <a:gd name="T2" fmla="*/ 28 w 36"/>
                  <a:gd name="T3" fmla="*/ 7 h 22"/>
                  <a:gd name="T4" fmla="*/ 21 w 36"/>
                  <a:gd name="T5" fmla="*/ 15 h 22"/>
                  <a:gd name="T6" fmla="*/ 11 w 36"/>
                  <a:gd name="T7" fmla="*/ 21 h 22"/>
                  <a:gd name="T8" fmla="*/ 0 w 36"/>
                  <a:gd name="T9" fmla="*/ 22 h 22"/>
                  <a:gd name="T10" fmla="*/ 7 w 36"/>
                  <a:gd name="T11" fmla="*/ 15 h 22"/>
                  <a:gd name="T12" fmla="*/ 17 w 36"/>
                  <a:gd name="T13" fmla="*/ 7 h 22"/>
                  <a:gd name="T14" fmla="*/ 26 w 36"/>
                  <a:gd name="T15" fmla="*/ 0 h 22"/>
                  <a:gd name="T16" fmla="*/ 36 w 36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2">
                    <a:moveTo>
                      <a:pt x="36" y="0"/>
                    </a:moveTo>
                    <a:lnTo>
                      <a:pt x="28" y="7"/>
                    </a:lnTo>
                    <a:lnTo>
                      <a:pt x="21" y="15"/>
                    </a:lnTo>
                    <a:lnTo>
                      <a:pt x="11" y="21"/>
                    </a:lnTo>
                    <a:lnTo>
                      <a:pt x="0" y="22"/>
                    </a:lnTo>
                    <a:lnTo>
                      <a:pt x="7" y="15"/>
                    </a:lnTo>
                    <a:lnTo>
                      <a:pt x="17" y="7"/>
                    </a:lnTo>
                    <a:lnTo>
                      <a:pt x="2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46"/>
              <p:cNvSpPr>
                <a:spLocks/>
              </p:cNvSpPr>
              <p:nvPr/>
            </p:nvSpPr>
            <p:spPr bwMode="auto">
              <a:xfrm>
                <a:off x="2863850" y="3038475"/>
                <a:ext cx="127000" cy="68263"/>
              </a:xfrm>
              <a:custGeom>
                <a:avLst/>
                <a:gdLst>
                  <a:gd name="T0" fmla="*/ 161 w 161"/>
                  <a:gd name="T1" fmla="*/ 41 h 87"/>
                  <a:gd name="T2" fmla="*/ 150 w 161"/>
                  <a:gd name="T3" fmla="*/ 51 h 87"/>
                  <a:gd name="T4" fmla="*/ 139 w 161"/>
                  <a:gd name="T5" fmla="*/ 56 h 87"/>
                  <a:gd name="T6" fmla="*/ 125 w 161"/>
                  <a:gd name="T7" fmla="*/ 60 h 87"/>
                  <a:gd name="T8" fmla="*/ 112 w 161"/>
                  <a:gd name="T9" fmla="*/ 64 h 87"/>
                  <a:gd name="T10" fmla="*/ 99 w 161"/>
                  <a:gd name="T11" fmla="*/ 68 h 87"/>
                  <a:gd name="T12" fmla="*/ 86 w 161"/>
                  <a:gd name="T13" fmla="*/ 74 h 87"/>
                  <a:gd name="T14" fmla="*/ 74 w 161"/>
                  <a:gd name="T15" fmla="*/ 79 h 87"/>
                  <a:gd name="T16" fmla="*/ 63 w 161"/>
                  <a:gd name="T17" fmla="*/ 87 h 87"/>
                  <a:gd name="T18" fmla="*/ 53 w 161"/>
                  <a:gd name="T19" fmla="*/ 85 h 87"/>
                  <a:gd name="T20" fmla="*/ 44 w 161"/>
                  <a:gd name="T21" fmla="*/ 79 h 87"/>
                  <a:gd name="T22" fmla="*/ 36 w 161"/>
                  <a:gd name="T23" fmla="*/ 74 h 87"/>
                  <a:gd name="T24" fmla="*/ 29 w 161"/>
                  <a:gd name="T25" fmla="*/ 66 h 87"/>
                  <a:gd name="T26" fmla="*/ 23 w 161"/>
                  <a:gd name="T27" fmla="*/ 60 h 87"/>
                  <a:gd name="T28" fmla="*/ 15 w 161"/>
                  <a:gd name="T29" fmla="*/ 53 h 87"/>
                  <a:gd name="T30" fmla="*/ 8 w 161"/>
                  <a:gd name="T31" fmla="*/ 47 h 87"/>
                  <a:gd name="T32" fmla="*/ 0 w 161"/>
                  <a:gd name="T33" fmla="*/ 41 h 87"/>
                  <a:gd name="T34" fmla="*/ 12 w 161"/>
                  <a:gd name="T35" fmla="*/ 34 h 87"/>
                  <a:gd name="T36" fmla="*/ 25 w 161"/>
                  <a:gd name="T37" fmla="*/ 24 h 87"/>
                  <a:gd name="T38" fmla="*/ 40 w 161"/>
                  <a:gd name="T39" fmla="*/ 17 h 87"/>
                  <a:gd name="T40" fmla="*/ 55 w 161"/>
                  <a:gd name="T41" fmla="*/ 9 h 87"/>
                  <a:gd name="T42" fmla="*/ 70 w 161"/>
                  <a:gd name="T43" fmla="*/ 3 h 87"/>
                  <a:gd name="T44" fmla="*/ 86 w 161"/>
                  <a:gd name="T45" fmla="*/ 0 h 87"/>
                  <a:gd name="T46" fmla="*/ 101 w 161"/>
                  <a:gd name="T47" fmla="*/ 0 h 87"/>
                  <a:gd name="T48" fmla="*/ 116 w 161"/>
                  <a:gd name="T49" fmla="*/ 3 h 87"/>
                  <a:gd name="T50" fmla="*/ 161 w 161"/>
                  <a:gd name="T51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1" h="87">
                    <a:moveTo>
                      <a:pt x="161" y="41"/>
                    </a:moveTo>
                    <a:lnTo>
                      <a:pt x="150" y="51"/>
                    </a:lnTo>
                    <a:lnTo>
                      <a:pt x="139" y="56"/>
                    </a:lnTo>
                    <a:lnTo>
                      <a:pt x="125" y="60"/>
                    </a:lnTo>
                    <a:lnTo>
                      <a:pt x="112" y="64"/>
                    </a:lnTo>
                    <a:lnTo>
                      <a:pt x="99" y="68"/>
                    </a:lnTo>
                    <a:lnTo>
                      <a:pt x="86" y="74"/>
                    </a:lnTo>
                    <a:lnTo>
                      <a:pt x="74" y="79"/>
                    </a:lnTo>
                    <a:lnTo>
                      <a:pt x="63" y="87"/>
                    </a:lnTo>
                    <a:lnTo>
                      <a:pt x="53" y="85"/>
                    </a:lnTo>
                    <a:lnTo>
                      <a:pt x="44" y="79"/>
                    </a:lnTo>
                    <a:lnTo>
                      <a:pt x="36" y="74"/>
                    </a:lnTo>
                    <a:lnTo>
                      <a:pt x="29" y="66"/>
                    </a:lnTo>
                    <a:lnTo>
                      <a:pt x="23" y="60"/>
                    </a:lnTo>
                    <a:lnTo>
                      <a:pt x="15" y="53"/>
                    </a:lnTo>
                    <a:lnTo>
                      <a:pt x="8" y="47"/>
                    </a:lnTo>
                    <a:lnTo>
                      <a:pt x="0" y="41"/>
                    </a:lnTo>
                    <a:lnTo>
                      <a:pt x="12" y="34"/>
                    </a:lnTo>
                    <a:lnTo>
                      <a:pt x="25" y="24"/>
                    </a:lnTo>
                    <a:lnTo>
                      <a:pt x="40" y="17"/>
                    </a:lnTo>
                    <a:lnTo>
                      <a:pt x="55" y="9"/>
                    </a:lnTo>
                    <a:lnTo>
                      <a:pt x="70" y="3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16" y="3"/>
                    </a:lnTo>
                    <a:lnTo>
                      <a:pt x="161" y="41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47"/>
              <p:cNvSpPr>
                <a:spLocks/>
              </p:cNvSpPr>
              <p:nvPr/>
            </p:nvSpPr>
            <p:spPr bwMode="auto">
              <a:xfrm>
                <a:off x="2768600" y="3048000"/>
                <a:ext cx="33338" cy="26988"/>
              </a:xfrm>
              <a:custGeom>
                <a:avLst/>
                <a:gdLst>
                  <a:gd name="T0" fmla="*/ 41 w 41"/>
                  <a:gd name="T1" fmla="*/ 5 h 32"/>
                  <a:gd name="T2" fmla="*/ 36 w 41"/>
                  <a:gd name="T3" fmla="*/ 19 h 32"/>
                  <a:gd name="T4" fmla="*/ 24 w 41"/>
                  <a:gd name="T5" fmla="*/ 24 h 32"/>
                  <a:gd name="T6" fmla="*/ 11 w 41"/>
                  <a:gd name="T7" fmla="*/ 26 h 32"/>
                  <a:gd name="T8" fmla="*/ 0 w 41"/>
                  <a:gd name="T9" fmla="*/ 32 h 32"/>
                  <a:gd name="T10" fmla="*/ 0 w 41"/>
                  <a:gd name="T11" fmla="*/ 21 h 32"/>
                  <a:gd name="T12" fmla="*/ 7 w 41"/>
                  <a:gd name="T13" fmla="*/ 13 h 32"/>
                  <a:gd name="T14" fmla="*/ 17 w 41"/>
                  <a:gd name="T15" fmla="*/ 7 h 32"/>
                  <a:gd name="T16" fmla="*/ 26 w 41"/>
                  <a:gd name="T17" fmla="*/ 0 h 32"/>
                  <a:gd name="T18" fmla="*/ 30 w 41"/>
                  <a:gd name="T19" fmla="*/ 2 h 32"/>
                  <a:gd name="T20" fmla="*/ 34 w 41"/>
                  <a:gd name="T21" fmla="*/ 2 h 32"/>
                  <a:gd name="T22" fmla="*/ 38 w 41"/>
                  <a:gd name="T23" fmla="*/ 4 h 32"/>
                  <a:gd name="T24" fmla="*/ 41 w 41"/>
                  <a:gd name="T25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32">
                    <a:moveTo>
                      <a:pt x="41" y="5"/>
                    </a:moveTo>
                    <a:lnTo>
                      <a:pt x="36" y="19"/>
                    </a:lnTo>
                    <a:lnTo>
                      <a:pt x="24" y="24"/>
                    </a:lnTo>
                    <a:lnTo>
                      <a:pt x="11" y="26"/>
                    </a:lnTo>
                    <a:lnTo>
                      <a:pt x="0" y="32"/>
                    </a:lnTo>
                    <a:lnTo>
                      <a:pt x="0" y="21"/>
                    </a:lnTo>
                    <a:lnTo>
                      <a:pt x="7" y="13"/>
                    </a:lnTo>
                    <a:lnTo>
                      <a:pt x="17" y="7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34" y="2"/>
                    </a:lnTo>
                    <a:lnTo>
                      <a:pt x="38" y="4"/>
                    </a:lnTo>
                    <a:lnTo>
                      <a:pt x="41" y="5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48"/>
              <p:cNvSpPr>
                <a:spLocks/>
              </p:cNvSpPr>
              <p:nvPr/>
            </p:nvSpPr>
            <p:spPr bwMode="auto">
              <a:xfrm>
                <a:off x="2801938" y="3082925"/>
                <a:ext cx="47625" cy="36513"/>
              </a:xfrm>
              <a:custGeom>
                <a:avLst/>
                <a:gdLst>
                  <a:gd name="T0" fmla="*/ 61 w 61"/>
                  <a:gd name="T1" fmla="*/ 12 h 46"/>
                  <a:gd name="T2" fmla="*/ 52 w 61"/>
                  <a:gd name="T3" fmla="*/ 25 h 46"/>
                  <a:gd name="T4" fmla="*/ 38 w 61"/>
                  <a:gd name="T5" fmla="*/ 33 h 46"/>
                  <a:gd name="T6" fmla="*/ 23 w 61"/>
                  <a:gd name="T7" fmla="*/ 38 h 46"/>
                  <a:gd name="T8" fmla="*/ 8 w 61"/>
                  <a:gd name="T9" fmla="*/ 46 h 46"/>
                  <a:gd name="T10" fmla="*/ 4 w 61"/>
                  <a:gd name="T11" fmla="*/ 44 h 46"/>
                  <a:gd name="T12" fmla="*/ 2 w 61"/>
                  <a:gd name="T13" fmla="*/ 40 h 46"/>
                  <a:gd name="T14" fmla="*/ 0 w 61"/>
                  <a:gd name="T15" fmla="*/ 36 h 46"/>
                  <a:gd name="T16" fmla="*/ 0 w 61"/>
                  <a:gd name="T17" fmla="*/ 31 h 46"/>
                  <a:gd name="T18" fmla="*/ 10 w 61"/>
                  <a:gd name="T19" fmla="*/ 29 h 46"/>
                  <a:gd name="T20" fmla="*/ 17 w 61"/>
                  <a:gd name="T21" fmla="*/ 23 h 46"/>
                  <a:gd name="T22" fmla="*/ 25 w 61"/>
                  <a:gd name="T23" fmla="*/ 18 h 46"/>
                  <a:gd name="T24" fmla="*/ 31 w 61"/>
                  <a:gd name="T25" fmla="*/ 10 h 46"/>
                  <a:gd name="T26" fmla="*/ 38 w 61"/>
                  <a:gd name="T27" fmla="*/ 4 h 46"/>
                  <a:gd name="T28" fmla="*/ 44 w 61"/>
                  <a:gd name="T29" fmla="*/ 0 h 46"/>
                  <a:gd name="T30" fmla="*/ 52 w 61"/>
                  <a:gd name="T31" fmla="*/ 2 h 46"/>
                  <a:gd name="T32" fmla="*/ 61 w 61"/>
                  <a:gd name="T33" fmla="*/ 1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46">
                    <a:moveTo>
                      <a:pt x="61" y="12"/>
                    </a:moveTo>
                    <a:lnTo>
                      <a:pt x="52" y="25"/>
                    </a:lnTo>
                    <a:lnTo>
                      <a:pt x="38" y="33"/>
                    </a:lnTo>
                    <a:lnTo>
                      <a:pt x="23" y="38"/>
                    </a:lnTo>
                    <a:lnTo>
                      <a:pt x="8" y="46"/>
                    </a:lnTo>
                    <a:lnTo>
                      <a:pt x="4" y="44"/>
                    </a:lnTo>
                    <a:lnTo>
                      <a:pt x="2" y="40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10" y="29"/>
                    </a:lnTo>
                    <a:lnTo>
                      <a:pt x="17" y="23"/>
                    </a:lnTo>
                    <a:lnTo>
                      <a:pt x="25" y="18"/>
                    </a:lnTo>
                    <a:lnTo>
                      <a:pt x="31" y="10"/>
                    </a:lnTo>
                    <a:lnTo>
                      <a:pt x="38" y="4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49"/>
              <p:cNvSpPr>
                <a:spLocks/>
              </p:cNvSpPr>
              <p:nvPr/>
            </p:nvSpPr>
            <p:spPr bwMode="auto">
              <a:xfrm>
                <a:off x="2932113" y="3090863"/>
                <a:ext cx="130175" cy="71438"/>
              </a:xfrm>
              <a:custGeom>
                <a:avLst/>
                <a:gdLst>
                  <a:gd name="T0" fmla="*/ 164 w 164"/>
                  <a:gd name="T1" fmla="*/ 40 h 91"/>
                  <a:gd name="T2" fmla="*/ 152 w 164"/>
                  <a:gd name="T3" fmla="*/ 51 h 91"/>
                  <a:gd name="T4" fmla="*/ 141 w 164"/>
                  <a:gd name="T5" fmla="*/ 61 h 91"/>
                  <a:gd name="T6" fmla="*/ 129 w 164"/>
                  <a:gd name="T7" fmla="*/ 70 h 91"/>
                  <a:gd name="T8" fmla="*/ 116 w 164"/>
                  <a:gd name="T9" fmla="*/ 78 h 91"/>
                  <a:gd name="T10" fmla="*/ 103 w 164"/>
                  <a:gd name="T11" fmla="*/ 85 h 91"/>
                  <a:gd name="T12" fmla="*/ 88 w 164"/>
                  <a:gd name="T13" fmla="*/ 89 h 91"/>
                  <a:gd name="T14" fmla="*/ 74 w 164"/>
                  <a:gd name="T15" fmla="*/ 91 h 91"/>
                  <a:gd name="T16" fmla="*/ 59 w 164"/>
                  <a:gd name="T17" fmla="*/ 91 h 91"/>
                  <a:gd name="T18" fmla="*/ 52 w 164"/>
                  <a:gd name="T19" fmla="*/ 83 h 91"/>
                  <a:gd name="T20" fmla="*/ 44 w 164"/>
                  <a:gd name="T21" fmla="*/ 78 h 91"/>
                  <a:gd name="T22" fmla="*/ 35 w 164"/>
                  <a:gd name="T23" fmla="*/ 72 h 91"/>
                  <a:gd name="T24" fmla="*/ 27 w 164"/>
                  <a:gd name="T25" fmla="*/ 66 h 91"/>
                  <a:gd name="T26" fmla="*/ 17 w 164"/>
                  <a:gd name="T27" fmla="*/ 59 h 91"/>
                  <a:gd name="T28" fmla="*/ 12 w 164"/>
                  <a:gd name="T29" fmla="*/ 53 h 91"/>
                  <a:gd name="T30" fmla="*/ 4 w 164"/>
                  <a:gd name="T31" fmla="*/ 45 h 91"/>
                  <a:gd name="T32" fmla="*/ 0 w 164"/>
                  <a:gd name="T33" fmla="*/ 36 h 91"/>
                  <a:gd name="T34" fmla="*/ 21 w 164"/>
                  <a:gd name="T35" fmla="*/ 30 h 91"/>
                  <a:gd name="T36" fmla="*/ 42 w 164"/>
                  <a:gd name="T37" fmla="*/ 21 h 91"/>
                  <a:gd name="T38" fmla="*/ 65 w 164"/>
                  <a:gd name="T39" fmla="*/ 11 h 91"/>
                  <a:gd name="T40" fmla="*/ 86 w 164"/>
                  <a:gd name="T41" fmla="*/ 4 h 91"/>
                  <a:gd name="T42" fmla="*/ 107 w 164"/>
                  <a:gd name="T43" fmla="*/ 0 h 91"/>
                  <a:gd name="T44" fmla="*/ 127 w 164"/>
                  <a:gd name="T45" fmla="*/ 4 h 91"/>
                  <a:gd name="T46" fmla="*/ 146 w 164"/>
                  <a:gd name="T47" fmla="*/ 15 h 91"/>
                  <a:gd name="T48" fmla="*/ 164 w 164"/>
                  <a:gd name="T49" fmla="*/ 4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4" h="91">
                    <a:moveTo>
                      <a:pt x="164" y="40"/>
                    </a:moveTo>
                    <a:lnTo>
                      <a:pt x="152" y="51"/>
                    </a:lnTo>
                    <a:lnTo>
                      <a:pt x="141" y="61"/>
                    </a:lnTo>
                    <a:lnTo>
                      <a:pt x="129" y="70"/>
                    </a:lnTo>
                    <a:lnTo>
                      <a:pt x="116" y="78"/>
                    </a:lnTo>
                    <a:lnTo>
                      <a:pt x="103" y="85"/>
                    </a:lnTo>
                    <a:lnTo>
                      <a:pt x="88" y="89"/>
                    </a:lnTo>
                    <a:lnTo>
                      <a:pt x="74" y="91"/>
                    </a:lnTo>
                    <a:lnTo>
                      <a:pt x="59" y="91"/>
                    </a:lnTo>
                    <a:lnTo>
                      <a:pt x="52" y="83"/>
                    </a:lnTo>
                    <a:lnTo>
                      <a:pt x="44" y="78"/>
                    </a:lnTo>
                    <a:lnTo>
                      <a:pt x="35" y="72"/>
                    </a:lnTo>
                    <a:lnTo>
                      <a:pt x="27" y="66"/>
                    </a:lnTo>
                    <a:lnTo>
                      <a:pt x="17" y="59"/>
                    </a:lnTo>
                    <a:lnTo>
                      <a:pt x="12" y="53"/>
                    </a:lnTo>
                    <a:lnTo>
                      <a:pt x="4" y="45"/>
                    </a:lnTo>
                    <a:lnTo>
                      <a:pt x="0" y="36"/>
                    </a:lnTo>
                    <a:lnTo>
                      <a:pt x="21" y="30"/>
                    </a:lnTo>
                    <a:lnTo>
                      <a:pt x="42" y="21"/>
                    </a:lnTo>
                    <a:lnTo>
                      <a:pt x="65" y="11"/>
                    </a:lnTo>
                    <a:lnTo>
                      <a:pt x="86" y="4"/>
                    </a:lnTo>
                    <a:lnTo>
                      <a:pt x="107" y="0"/>
                    </a:lnTo>
                    <a:lnTo>
                      <a:pt x="127" y="4"/>
                    </a:lnTo>
                    <a:lnTo>
                      <a:pt x="146" y="15"/>
                    </a:lnTo>
                    <a:lnTo>
                      <a:pt x="164" y="4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50"/>
              <p:cNvSpPr>
                <a:spLocks/>
              </p:cNvSpPr>
              <p:nvPr/>
            </p:nvSpPr>
            <p:spPr bwMode="auto">
              <a:xfrm>
                <a:off x="2851150" y="3124200"/>
                <a:ext cx="47625" cy="30163"/>
              </a:xfrm>
              <a:custGeom>
                <a:avLst/>
                <a:gdLst>
                  <a:gd name="T0" fmla="*/ 61 w 61"/>
                  <a:gd name="T1" fmla="*/ 7 h 38"/>
                  <a:gd name="T2" fmla="*/ 53 w 61"/>
                  <a:gd name="T3" fmla="*/ 19 h 38"/>
                  <a:gd name="T4" fmla="*/ 38 w 61"/>
                  <a:gd name="T5" fmla="*/ 26 h 38"/>
                  <a:gd name="T6" fmla="*/ 23 w 61"/>
                  <a:gd name="T7" fmla="*/ 32 h 38"/>
                  <a:gd name="T8" fmla="*/ 8 w 61"/>
                  <a:gd name="T9" fmla="*/ 38 h 38"/>
                  <a:gd name="T10" fmla="*/ 4 w 61"/>
                  <a:gd name="T11" fmla="*/ 34 h 38"/>
                  <a:gd name="T12" fmla="*/ 2 w 61"/>
                  <a:gd name="T13" fmla="*/ 32 h 38"/>
                  <a:gd name="T14" fmla="*/ 0 w 61"/>
                  <a:gd name="T15" fmla="*/ 28 h 38"/>
                  <a:gd name="T16" fmla="*/ 0 w 61"/>
                  <a:gd name="T17" fmla="*/ 26 h 38"/>
                  <a:gd name="T18" fmla="*/ 9 w 61"/>
                  <a:gd name="T19" fmla="*/ 24 h 38"/>
                  <a:gd name="T20" fmla="*/ 17 w 61"/>
                  <a:gd name="T21" fmla="*/ 21 h 38"/>
                  <a:gd name="T22" fmla="*/ 25 w 61"/>
                  <a:gd name="T23" fmla="*/ 15 h 38"/>
                  <a:gd name="T24" fmla="*/ 32 w 61"/>
                  <a:gd name="T25" fmla="*/ 7 h 38"/>
                  <a:gd name="T26" fmla="*/ 38 w 61"/>
                  <a:gd name="T27" fmla="*/ 2 h 38"/>
                  <a:gd name="T28" fmla="*/ 46 w 61"/>
                  <a:gd name="T29" fmla="*/ 0 h 38"/>
                  <a:gd name="T30" fmla="*/ 53 w 61"/>
                  <a:gd name="T31" fmla="*/ 0 h 38"/>
                  <a:gd name="T32" fmla="*/ 61 w 61"/>
                  <a:gd name="T33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61" y="7"/>
                    </a:moveTo>
                    <a:lnTo>
                      <a:pt x="53" y="19"/>
                    </a:lnTo>
                    <a:lnTo>
                      <a:pt x="38" y="26"/>
                    </a:lnTo>
                    <a:lnTo>
                      <a:pt x="23" y="32"/>
                    </a:lnTo>
                    <a:lnTo>
                      <a:pt x="8" y="38"/>
                    </a:lnTo>
                    <a:lnTo>
                      <a:pt x="4" y="34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9" y="24"/>
                    </a:lnTo>
                    <a:lnTo>
                      <a:pt x="17" y="21"/>
                    </a:lnTo>
                    <a:lnTo>
                      <a:pt x="25" y="15"/>
                    </a:lnTo>
                    <a:lnTo>
                      <a:pt x="32" y="7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7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51"/>
              <p:cNvSpPr>
                <a:spLocks/>
              </p:cNvSpPr>
              <p:nvPr/>
            </p:nvSpPr>
            <p:spPr bwMode="auto">
              <a:xfrm>
                <a:off x="3017838" y="3144838"/>
                <a:ext cx="134938" cy="82550"/>
              </a:xfrm>
              <a:custGeom>
                <a:avLst/>
                <a:gdLst>
                  <a:gd name="T0" fmla="*/ 168 w 168"/>
                  <a:gd name="T1" fmla="*/ 46 h 105"/>
                  <a:gd name="T2" fmla="*/ 159 w 168"/>
                  <a:gd name="T3" fmla="*/ 55 h 105"/>
                  <a:gd name="T4" fmla="*/ 149 w 168"/>
                  <a:gd name="T5" fmla="*/ 63 h 105"/>
                  <a:gd name="T6" fmla="*/ 136 w 168"/>
                  <a:gd name="T7" fmla="*/ 70 h 105"/>
                  <a:gd name="T8" fmla="*/ 125 w 168"/>
                  <a:gd name="T9" fmla="*/ 76 h 105"/>
                  <a:gd name="T10" fmla="*/ 113 w 168"/>
                  <a:gd name="T11" fmla="*/ 84 h 105"/>
                  <a:gd name="T12" fmla="*/ 100 w 168"/>
                  <a:gd name="T13" fmla="*/ 89 h 105"/>
                  <a:gd name="T14" fmla="*/ 89 w 168"/>
                  <a:gd name="T15" fmla="*/ 97 h 105"/>
                  <a:gd name="T16" fmla="*/ 77 w 168"/>
                  <a:gd name="T17" fmla="*/ 105 h 105"/>
                  <a:gd name="T18" fmla="*/ 64 w 168"/>
                  <a:gd name="T19" fmla="*/ 101 h 105"/>
                  <a:gd name="T20" fmla="*/ 53 w 168"/>
                  <a:gd name="T21" fmla="*/ 95 h 105"/>
                  <a:gd name="T22" fmla="*/ 39 w 168"/>
                  <a:gd name="T23" fmla="*/ 89 h 105"/>
                  <a:gd name="T24" fmla="*/ 30 w 168"/>
                  <a:gd name="T25" fmla="*/ 82 h 105"/>
                  <a:gd name="T26" fmla="*/ 18 w 168"/>
                  <a:gd name="T27" fmla="*/ 72 h 105"/>
                  <a:gd name="T28" fmla="*/ 11 w 168"/>
                  <a:gd name="T29" fmla="*/ 63 h 105"/>
                  <a:gd name="T30" fmla="*/ 3 w 168"/>
                  <a:gd name="T31" fmla="*/ 53 h 105"/>
                  <a:gd name="T32" fmla="*/ 0 w 168"/>
                  <a:gd name="T33" fmla="*/ 42 h 105"/>
                  <a:gd name="T34" fmla="*/ 13 w 168"/>
                  <a:gd name="T35" fmla="*/ 34 h 105"/>
                  <a:gd name="T36" fmla="*/ 26 w 168"/>
                  <a:gd name="T37" fmla="*/ 27 h 105"/>
                  <a:gd name="T38" fmla="*/ 37 w 168"/>
                  <a:gd name="T39" fmla="*/ 17 h 105"/>
                  <a:gd name="T40" fmla="*/ 51 w 168"/>
                  <a:gd name="T41" fmla="*/ 10 h 105"/>
                  <a:gd name="T42" fmla="*/ 64 w 168"/>
                  <a:gd name="T43" fmla="*/ 4 h 105"/>
                  <a:gd name="T44" fmla="*/ 79 w 168"/>
                  <a:gd name="T45" fmla="*/ 0 h 105"/>
                  <a:gd name="T46" fmla="*/ 92 w 168"/>
                  <a:gd name="T47" fmla="*/ 0 h 105"/>
                  <a:gd name="T48" fmla="*/ 108 w 168"/>
                  <a:gd name="T49" fmla="*/ 2 h 105"/>
                  <a:gd name="T50" fmla="*/ 168 w 168"/>
                  <a:gd name="T51" fmla="*/ 4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" h="105">
                    <a:moveTo>
                      <a:pt x="168" y="46"/>
                    </a:moveTo>
                    <a:lnTo>
                      <a:pt x="159" y="55"/>
                    </a:lnTo>
                    <a:lnTo>
                      <a:pt x="149" y="63"/>
                    </a:lnTo>
                    <a:lnTo>
                      <a:pt x="136" y="70"/>
                    </a:lnTo>
                    <a:lnTo>
                      <a:pt x="125" y="76"/>
                    </a:lnTo>
                    <a:lnTo>
                      <a:pt x="113" y="84"/>
                    </a:lnTo>
                    <a:lnTo>
                      <a:pt x="100" y="89"/>
                    </a:lnTo>
                    <a:lnTo>
                      <a:pt x="89" y="97"/>
                    </a:lnTo>
                    <a:lnTo>
                      <a:pt x="77" y="105"/>
                    </a:lnTo>
                    <a:lnTo>
                      <a:pt x="64" y="101"/>
                    </a:lnTo>
                    <a:lnTo>
                      <a:pt x="53" y="95"/>
                    </a:lnTo>
                    <a:lnTo>
                      <a:pt x="39" y="89"/>
                    </a:lnTo>
                    <a:lnTo>
                      <a:pt x="30" y="82"/>
                    </a:lnTo>
                    <a:lnTo>
                      <a:pt x="18" y="72"/>
                    </a:lnTo>
                    <a:lnTo>
                      <a:pt x="11" y="63"/>
                    </a:lnTo>
                    <a:lnTo>
                      <a:pt x="3" y="53"/>
                    </a:lnTo>
                    <a:lnTo>
                      <a:pt x="0" y="42"/>
                    </a:lnTo>
                    <a:lnTo>
                      <a:pt x="13" y="34"/>
                    </a:lnTo>
                    <a:lnTo>
                      <a:pt x="26" y="27"/>
                    </a:lnTo>
                    <a:lnTo>
                      <a:pt x="37" y="17"/>
                    </a:lnTo>
                    <a:lnTo>
                      <a:pt x="51" y="10"/>
                    </a:lnTo>
                    <a:lnTo>
                      <a:pt x="64" y="4"/>
                    </a:lnTo>
                    <a:lnTo>
                      <a:pt x="79" y="0"/>
                    </a:lnTo>
                    <a:lnTo>
                      <a:pt x="92" y="0"/>
                    </a:lnTo>
                    <a:lnTo>
                      <a:pt x="108" y="2"/>
                    </a:lnTo>
                    <a:lnTo>
                      <a:pt x="168" y="46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52"/>
              <p:cNvSpPr>
                <a:spLocks/>
              </p:cNvSpPr>
              <p:nvPr/>
            </p:nvSpPr>
            <p:spPr bwMode="auto">
              <a:xfrm>
                <a:off x="2901950" y="3162300"/>
                <a:ext cx="46038" cy="33338"/>
              </a:xfrm>
              <a:custGeom>
                <a:avLst/>
                <a:gdLst>
                  <a:gd name="T0" fmla="*/ 57 w 57"/>
                  <a:gd name="T1" fmla="*/ 4 h 42"/>
                  <a:gd name="T2" fmla="*/ 54 w 57"/>
                  <a:gd name="T3" fmla="*/ 17 h 42"/>
                  <a:gd name="T4" fmla="*/ 42 w 57"/>
                  <a:gd name="T5" fmla="*/ 27 h 42"/>
                  <a:gd name="T6" fmla="*/ 31 w 57"/>
                  <a:gd name="T7" fmla="*/ 32 h 42"/>
                  <a:gd name="T8" fmla="*/ 19 w 57"/>
                  <a:gd name="T9" fmla="*/ 42 h 42"/>
                  <a:gd name="T10" fmla="*/ 12 w 57"/>
                  <a:gd name="T11" fmla="*/ 40 h 42"/>
                  <a:gd name="T12" fmla="*/ 6 w 57"/>
                  <a:gd name="T13" fmla="*/ 34 h 42"/>
                  <a:gd name="T14" fmla="*/ 0 w 57"/>
                  <a:gd name="T15" fmla="*/ 30 h 42"/>
                  <a:gd name="T16" fmla="*/ 0 w 57"/>
                  <a:gd name="T17" fmla="*/ 23 h 42"/>
                  <a:gd name="T18" fmla="*/ 8 w 57"/>
                  <a:gd name="T19" fmla="*/ 21 h 42"/>
                  <a:gd name="T20" fmla="*/ 16 w 57"/>
                  <a:gd name="T21" fmla="*/ 17 h 42"/>
                  <a:gd name="T22" fmla="*/ 21 w 57"/>
                  <a:gd name="T23" fmla="*/ 11 h 42"/>
                  <a:gd name="T24" fmla="*/ 29 w 57"/>
                  <a:gd name="T25" fmla="*/ 8 h 42"/>
                  <a:gd name="T26" fmla="*/ 37 w 57"/>
                  <a:gd name="T27" fmla="*/ 2 h 42"/>
                  <a:gd name="T28" fmla="*/ 42 w 57"/>
                  <a:gd name="T29" fmla="*/ 0 h 42"/>
                  <a:gd name="T30" fmla="*/ 50 w 57"/>
                  <a:gd name="T31" fmla="*/ 0 h 42"/>
                  <a:gd name="T32" fmla="*/ 57 w 57"/>
                  <a:gd name="T33" fmla="*/ 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42">
                    <a:moveTo>
                      <a:pt x="57" y="4"/>
                    </a:moveTo>
                    <a:lnTo>
                      <a:pt x="54" y="17"/>
                    </a:lnTo>
                    <a:lnTo>
                      <a:pt x="42" y="27"/>
                    </a:lnTo>
                    <a:lnTo>
                      <a:pt x="31" y="32"/>
                    </a:lnTo>
                    <a:lnTo>
                      <a:pt x="19" y="42"/>
                    </a:lnTo>
                    <a:lnTo>
                      <a:pt x="12" y="40"/>
                    </a:lnTo>
                    <a:lnTo>
                      <a:pt x="6" y="34"/>
                    </a:lnTo>
                    <a:lnTo>
                      <a:pt x="0" y="30"/>
                    </a:lnTo>
                    <a:lnTo>
                      <a:pt x="0" y="23"/>
                    </a:lnTo>
                    <a:lnTo>
                      <a:pt x="8" y="21"/>
                    </a:lnTo>
                    <a:lnTo>
                      <a:pt x="16" y="17"/>
                    </a:lnTo>
                    <a:lnTo>
                      <a:pt x="21" y="11"/>
                    </a:lnTo>
                    <a:lnTo>
                      <a:pt x="29" y="8"/>
                    </a:lnTo>
                    <a:lnTo>
                      <a:pt x="37" y="2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53"/>
              <p:cNvSpPr>
                <a:spLocks/>
              </p:cNvSpPr>
              <p:nvPr/>
            </p:nvSpPr>
            <p:spPr bwMode="auto">
              <a:xfrm>
                <a:off x="2952750" y="3194050"/>
                <a:ext cx="44450" cy="38100"/>
              </a:xfrm>
              <a:custGeom>
                <a:avLst/>
                <a:gdLst>
                  <a:gd name="T0" fmla="*/ 55 w 55"/>
                  <a:gd name="T1" fmla="*/ 9 h 47"/>
                  <a:gd name="T2" fmla="*/ 47 w 55"/>
                  <a:gd name="T3" fmla="*/ 23 h 47"/>
                  <a:gd name="T4" fmla="*/ 38 w 55"/>
                  <a:gd name="T5" fmla="*/ 34 h 47"/>
                  <a:gd name="T6" fmla="*/ 28 w 55"/>
                  <a:gd name="T7" fmla="*/ 43 h 47"/>
                  <a:gd name="T8" fmla="*/ 13 w 55"/>
                  <a:gd name="T9" fmla="*/ 47 h 47"/>
                  <a:gd name="T10" fmla="*/ 8 w 55"/>
                  <a:gd name="T11" fmla="*/ 43 h 47"/>
                  <a:gd name="T12" fmla="*/ 4 w 55"/>
                  <a:gd name="T13" fmla="*/ 40 h 47"/>
                  <a:gd name="T14" fmla="*/ 0 w 55"/>
                  <a:gd name="T15" fmla="*/ 34 h 47"/>
                  <a:gd name="T16" fmla="*/ 2 w 55"/>
                  <a:gd name="T17" fmla="*/ 26 h 47"/>
                  <a:gd name="T18" fmla="*/ 15 w 55"/>
                  <a:gd name="T19" fmla="*/ 19 h 47"/>
                  <a:gd name="T20" fmla="*/ 27 w 55"/>
                  <a:gd name="T21" fmla="*/ 7 h 47"/>
                  <a:gd name="T22" fmla="*/ 40 w 55"/>
                  <a:gd name="T23" fmla="*/ 0 h 47"/>
                  <a:gd name="T24" fmla="*/ 55 w 55"/>
                  <a:gd name="T25" fmla="*/ 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" h="47">
                    <a:moveTo>
                      <a:pt x="55" y="9"/>
                    </a:moveTo>
                    <a:lnTo>
                      <a:pt x="47" y="23"/>
                    </a:lnTo>
                    <a:lnTo>
                      <a:pt x="38" y="34"/>
                    </a:lnTo>
                    <a:lnTo>
                      <a:pt x="28" y="43"/>
                    </a:lnTo>
                    <a:lnTo>
                      <a:pt x="13" y="47"/>
                    </a:lnTo>
                    <a:lnTo>
                      <a:pt x="8" y="43"/>
                    </a:lnTo>
                    <a:lnTo>
                      <a:pt x="4" y="40"/>
                    </a:lnTo>
                    <a:lnTo>
                      <a:pt x="0" y="34"/>
                    </a:lnTo>
                    <a:lnTo>
                      <a:pt x="2" y="26"/>
                    </a:lnTo>
                    <a:lnTo>
                      <a:pt x="15" y="19"/>
                    </a:lnTo>
                    <a:lnTo>
                      <a:pt x="27" y="7"/>
                    </a:lnTo>
                    <a:lnTo>
                      <a:pt x="40" y="0"/>
                    </a:lnTo>
                    <a:lnTo>
                      <a:pt x="55" y="9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54"/>
              <p:cNvSpPr>
                <a:spLocks/>
              </p:cNvSpPr>
              <p:nvPr/>
            </p:nvSpPr>
            <p:spPr bwMode="auto">
              <a:xfrm>
                <a:off x="3095625" y="3200400"/>
                <a:ext cx="134938" cy="85725"/>
              </a:xfrm>
              <a:custGeom>
                <a:avLst/>
                <a:gdLst>
                  <a:gd name="T0" fmla="*/ 171 w 171"/>
                  <a:gd name="T1" fmla="*/ 61 h 109"/>
                  <a:gd name="T2" fmla="*/ 152 w 171"/>
                  <a:gd name="T3" fmla="*/ 71 h 109"/>
                  <a:gd name="T4" fmla="*/ 133 w 171"/>
                  <a:gd name="T5" fmla="*/ 82 h 109"/>
                  <a:gd name="T6" fmla="*/ 114 w 171"/>
                  <a:gd name="T7" fmla="*/ 93 h 109"/>
                  <a:gd name="T8" fmla="*/ 95 w 171"/>
                  <a:gd name="T9" fmla="*/ 103 h 109"/>
                  <a:gd name="T10" fmla="*/ 74 w 171"/>
                  <a:gd name="T11" fmla="*/ 109 h 109"/>
                  <a:gd name="T12" fmla="*/ 55 w 171"/>
                  <a:gd name="T13" fmla="*/ 109 h 109"/>
                  <a:gd name="T14" fmla="*/ 36 w 171"/>
                  <a:gd name="T15" fmla="*/ 99 h 109"/>
                  <a:gd name="T16" fmla="*/ 19 w 171"/>
                  <a:gd name="T17" fmla="*/ 76 h 109"/>
                  <a:gd name="T18" fmla="*/ 0 w 171"/>
                  <a:gd name="T19" fmla="*/ 59 h 109"/>
                  <a:gd name="T20" fmla="*/ 10 w 171"/>
                  <a:gd name="T21" fmla="*/ 48 h 109"/>
                  <a:gd name="T22" fmla="*/ 21 w 171"/>
                  <a:gd name="T23" fmla="*/ 38 h 109"/>
                  <a:gd name="T24" fmla="*/ 33 w 171"/>
                  <a:gd name="T25" fmla="*/ 31 h 109"/>
                  <a:gd name="T26" fmla="*/ 46 w 171"/>
                  <a:gd name="T27" fmla="*/ 25 h 109"/>
                  <a:gd name="T28" fmla="*/ 59 w 171"/>
                  <a:gd name="T29" fmla="*/ 19 h 109"/>
                  <a:gd name="T30" fmla="*/ 72 w 171"/>
                  <a:gd name="T31" fmla="*/ 14 h 109"/>
                  <a:gd name="T32" fmla="*/ 86 w 171"/>
                  <a:gd name="T33" fmla="*/ 8 h 109"/>
                  <a:gd name="T34" fmla="*/ 97 w 171"/>
                  <a:gd name="T35" fmla="*/ 0 h 109"/>
                  <a:gd name="T36" fmla="*/ 108 w 171"/>
                  <a:gd name="T37" fmla="*/ 4 h 109"/>
                  <a:gd name="T38" fmla="*/ 120 w 171"/>
                  <a:gd name="T39" fmla="*/ 10 h 109"/>
                  <a:gd name="T40" fmla="*/ 131 w 171"/>
                  <a:gd name="T41" fmla="*/ 16 h 109"/>
                  <a:gd name="T42" fmla="*/ 141 w 171"/>
                  <a:gd name="T43" fmla="*/ 25 h 109"/>
                  <a:gd name="T44" fmla="*/ 150 w 171"/>
                  <a:gd name="T45" fmla="*/ 33 h 109"/>
                  <a:gd name="T46" fmla="*/ 158 w 171"/>
                  <a:gd name="T47" fmla="*/ 42 h 109"/>
                  <a:gd name="T48" fmla="*/ 165 w 171"/>
                  <a:gd name="T49" fmla="*/ 52 h 109"/>
                  <a:gd name="T50" fmla="*/ 171 w 171"/>
                  <a:gd name="T51" fmla="*/ 6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1" h="109">
                    <a:moveTo>
                      <a:pt x="171" y="61"/>
                    </a:moveTo>
                    <a:lnTo>
                      <a:pt x="152" y="71"/>
                    </a:lnTo>
                    <a:lnTo>
                      <a:pt x="133" y="82"/>
                    </a:lnTo>
                    <a:lnTo>
                      <a:pt x="114" y="93"/>
                    </a:lnTo>
                    <a:lnTo>
                      <a:pt x="95" y="103"/>
                    </a:lnTo>
                    <a:lnTo>
                      <a:pt x="74" y="109"/>
                    </a:lnTo>
                    <a:lnTo>
                      <a:pt x="55" y="109"/>
                    </a:lnTo>
                    <a:lnTo>
                      <a:pt x="36" y="99"/>
                    </a:lnTo>
                    <a:lnTo>
                      <a:pt x="19" y="76"/>
                    </a:lnTo>
                    <a:lnTo>
                      <a:pt x="0" y="59"/>
                    </a:lnTo>
                    <a:lnTo>
                      <a:pt x="10" y="48"/>
                    </a:lnTo>
                    <a:lnTo>
                      <a:pt x="21" y="38"/>
                    </a:lnTo>
                    <a:lnTo>
                      <a:pt x="33" y="31"/>
                    </a:lnTo>
                    <a:lnTo>
                      <a:pt x="46" y="25"/>
                    </a:lnTo>
                    <a:lnTo>
                      <a:pt x="59" y="19"/>
                    </a:lnTo>
                    <a:lnTo>
                      <a:pt x="72" y="14"/>
                    </a:lnTo>
                    <a:lnTo>
                      <a:pt x="86" y="8"/>
                    </a:lnTo>
                    <a:lnTo>
                      <a:pt x="97" y="0"/>
                    </a:lnTo>
                    <a:lnTo>
                      <a:pt x="108" y="4"/>
                    </a:lnTo>
                    <a:lnTo>
                      <a:pt x="120" y="10"/>
                    </a:lnTo>
                    <a:lnTo>
                      <a:pt x="131" y="16"/>
                    </a:lnTo>
                    <a:lnTo>
                      <a:pt x="141" y="25"/>
                    </a:lnTo>
                    <a:lnTo>
                      <a:pt x="150" y="33"/>
                    </a:lnTo>
                    <a:lnTo>
                      <a:pt x="158" y="42"/>
                    </a:lnTo>
                    <a:lnTo>
                      <a:pt x="165" y="52"/>
                    </a:lnTo>
                    <a:lnTo>
                      <a:pt x="171" y="61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55"/>
              <p:cNvSpPr>
                <a:spLocks/>
              </p:cNvSpPr>
              <p:nvPr/>
            </p:nvSpPr>
            <p:spPr bwMode="auto">
              <a:xfrm>
                <a:off x="3003550" y="3228975"/>
                <a:ext cx="38100" cy="31750"/>
              </a:xfrm>
              <a:custGeom>
                <a:avLst/>
                <a:gdLst>
                  <a:gd name="T0" fmla="*/ 49 w 49"/>
                  <a:gd name="T1" fmla="*/ 10 h 40"/>
                  <a:gd name="T2" fmla="*/ 39 w 49"/>
                  <a:gd name="T3" fmla="*/ 21 h 40"/>
                  <a:gd name="T4" fmla="*/ 30 w 49"/>
                  <a:gd name="T5" fmla="*/ 33 h 40"/>
                  <a:gd name="T6" fmla="*/ 17 w 49"/>
                  <a:gd name="T7" fmla="*/ 40 h 40"/>
                  <a:gd name="T8" fmla="*/ 3 w 49"/>
                  <a:gd name="T9" fmla="*/ 40 h 40"/>
                  <a:gd name="T10" fmla="*/ 0 w 49"/>
                  <a:gd name="T11" fmla="*/ 38 h 40"/>
                  <a:gd name="T12" fmla="*/ 9 w 49"/>
                  <a:gd name="T13" fmla="*/ 25 h 40"/>
                  <a:gd name="T14" fmla="*/ 20 w 49"/>
                  <a:gd name="T15" fmla="*/ 8 h 40"/>
                  <a:gd name="T16" fmla="*/ 32 w 49"/>
                  <a:gd name="T17" fmla="*/ 0 h 40"/>
                  <a:gd name="T18" fmla="*/ 49 w 49"/>
                  <a:gd name="T19" fmla="*/ 1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0">
                    <a:moveTo>
                      <a:pt x="49" y="10"/>
                    </a:moveTo>
                    <a:lnTo>
                      <a:pt x="39" y="21"/>
                    </a:lnTo>
                    <a:lnTo>
                      <a:pt x="30" y="33"/>
                    </a:lnTo>
                    <a:lnTo>
                      <a:pt x="17" y="40"/>
                    </a:lnTo>
                    <a:lnTo>
                      <a:pt x="3" y="40"/>
                    </a:lnTo>
                    <a:lnTo>
                      <a:pt x="0" y="38"/>
                    </a:lnTo>
                    <a:lnTo>
                      <a:pt x="9" y="25"/>
                    </a:lnTo>
                    <a:lnTo>
                      <a:pt x="20" y="8"/>
                    </a:lnTo>
                    <a:lnTo>
                      <a:pt x="32" y="0"/>
                    </a:lnTo>
                    <a:lnTo>
                      <a:pt x="49" y="1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56"/>
              <p:cNvSpPr>
                <a:spLocks/>
              </p:cNvSpPr>
              <p:nvPr/>
            </p:nvSpPr>
            <p:spPr bwMode="auto">
              <a:xfrm>
                <a:off x="2276475" y="3251200"/>
                <a:ext cx="88900" cy="23813"/>
              </a:xfrm>
              <a:custGeom>
                <a:avLst/>
                <a:gdLst>
                  <a:gd name="T0" fmla="*/ 103 w 112"/>
                  <a:gd name="T1" fmla="*/ 0 h 28"/>
                  <a:gd name="T2" fmla="*/ 109 w 112"/>
                  <a:gd name="T3" fmla="*/ 4 h 28"/>
                  <a:gd name="T4" fmla="*/ 110 w 112"/>
                  <a:gd name="T5" fmla="*/ 9 h 28"/>
                  <a:gd name="T6" fmla="*/ 112 w 112"/>
                  <a:gd name="T7" fmla="*/ 15 h 28"/>
                  <a:gd name="T8" fmla="*/ 112 w 112"/>
                  <a:gd name="T9" fmla="*/ 23 h 28"/>
                  <a:gd name="T10" fmla="*/ 99 w 112"/>
                  <a:gd name="T11" fmla="*/ 25 h 28"/>
                  <a:gd name="T12" fmla="*/ 86 w 112"/>
                  <a:gd name="T13" fmla="*/ 26 h 28"/>
                  <a:gd name="T14" fmla="*/ 71 w 112"/>
                  <a:gd name="T15" fmla="*/ 28 h 28"/>
                  <a:gd name="T16" fmla="*/ 54 w 112"/>
                  <a:gd name="T17" fmla="*/ 28 h 28"/>
                  <a:gd name="T18" fmla="*/ 38 w 112"/>
                  <a:gd name="T19" fmla="*/ 28 h 28"/>
                  <a:gd name="T20" fmla="*/ 25 w 112"/>
                  <a:gd name="T21" fmla="*/ 26 h 28"/>
                  <a:gd name="T22" fmla="*/ 12 w 112"/>
                  <a:gd name="T23" fmla="*/ 21 h 28"/>
                  <a:gd name="T24" fmla="*/ 0 w 112"/>
                  <a:gd name="T25" fmla="*/ 11 h 28"/>
                  <a:gd name="T26" fmla="*/ 8 w 112"/>
                  <a:gd name="T27" fmla="*/ 0 h 28"/>
                  <a:gd name="T28" fmla="*/ 103 w 112"/>
                  <a:gd name="T2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2" h="28">
                    <a:moveTo>
                      <a:pt x="103" y="0"/>
                    </a:moveTo>
                    <a:lnTo>
                      <a:pt x="109" y="4"/>
                    </a:lnTo>
                    <a:lnTo>
                      <a:pt x="110" y="9"/>
                    </a:lnTo>
                    <a:lnTo>
                      <a:pt x="112" y="15"/>
                    </a:lnTo>
                    <a:lnTo>
                      <a:pt x="112" y="23"/>
                    </a:lnTo>
                    <a:lnTo>
                      <a:pt x="99" y="25"/>
                    </a:lnTo>
                    <a:lnTo>
                      <a:pt x="86" y="26"/>
                    </a:lnTo>
                    <a:lnTo>
                      <a:pt x="71" y="28"/>
                    </a:lnTo>
                    <a:lnTo>
                      <a:pt x="54" y="28"/>
                    </a:lnTo>
                    <a:lnTo>
                      <a:pt x="38" y="28"/>
                    </a:lnTo>
                    <a:lnTo>
                      <a:pt x="25" y="26"/>
                    </a:lnTo>
                    <a:lnTo>
                      <a:pt x="12" y="21"/>
                    </a:lnTo>
                    <a:lnTo>
                      <a:pt x="0" y="11"/>
                    </a:lnTo>
                    <a:lnTo>
                      <a:pt x="8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57"/>
              <p:cNvSpPr>
                <a:spLocks/>
              </p:cNvSpPr>
              <p:nvPr/>
            </p:nvSpPr>
            <p:spPr bwMode="auto">
              <a:xfrm>
                <a:off x="3178175" y="3265488"/>
                <a:ext cx="125413" cy="69850"/>
              </a:xfrm>
              <a:custGeom>
                <a:avLst/>
                <a:gdLst>
                  <a:gd name="T0" fmla="*/ 157 w 157"/>
                  <a:gd name="T1" fmla="*/ 36 h 87"/>
                  <a:gd name="T2" fmla="*/ 148 w 157"/>
                  <a:gd name="T3" fmla="*/ 44 h 87"/>
                  <a:gd name="T4" fmla="*/ 138 w 157"/>
                  <a:gd name="T5" fmla="*/ 51 h 87"/>
                  <a:gd name="T6" fmla="*/ 125 w 157"/>
                  <a:gd name="T7" fmla="*/ 57 h 87"/>
                  <a:gd name="T8" fmla="*/ 113 w 157"/>
                  <a:gd name="T9" fmla="*/ 63 h 87"/>
                  <a:gd name="T10" fmla="*/ 100 w 157"/>
                  <a:gd name="T11" fmla="*/ 68 h 87"/>
                  <a:gd name="T12" fmla="*/ 89 w 157"/>
                  <a:gd name="T13" fmla="*/ 74 h 87"/>
                  <a:gd name="T14" fmla="*/ 75 w 157"/>
                  <a:gd name="T15" fmla="*/ 80 h 87"/>
                  <a:gd name="T16" fmla="*/ 64 w 157"/>
                  <a:gd name="T17" fmla="*/ 87 h 87"/>
                  <a:gd name="T18" fmla="*/ 55 w 157"/>
                  <a:gd name="T19" fmla="*/ 83 h 87"/>
                  <a:gd name="T20" fmla="*/ 45 w 157"/>
                  <a:gd name="T21" fmla="*/ 80 h 87"/>
                  <a:gd name="T22" fmla="*/ 38 w 157"/>
                  <a:gd name="T23" fmla="*/ 74 h 87"/>
                  <a:gd name="T24" fmla="*/ 30 w 157"/>
                  <a:gd name="T25" fmla="*/ 70 h 87"/>
                  <a:gd name="T26" fmla="*/ 20 w 157"/>
                  <a:gd name="T27" fmla="*/ 65 h 87"/>
                  <a:gd name="T28" fmla="*/ 15 w 157"/>
                  <a:gd name="T29" fmla="*/ 59 h 87"/>
                  <a:gd name="T30" fmla="*/ 7 w 157"/>
                  <a:gd name="T31" fmla="*/ 53 h 87"/>
                  <a:gd name="T32" fmla="*/ 0 w 157"/>
                  <a:gd name="T33" fmla="*/ 47 h 87"/>
                  <a:gd name="T34" fmla="*/ 13 w 157"/>
                  <a:gd name="T35" fmla="*/ 40 h 87"/>
                  <a:gd name="T36" fmla="*/ 28 w 157"/>
                  <a:gd name="T37" fmla="*/ 30 h 87"/>
                  <a:gd name="T38" fmla="*/ 43 w 157"/>
                  <a:gd name="T39" fmla="*/ 19 h 87"/>
                  <a:gd name="T40" fmla="*/ 60 w 157"/>
                  <a:gd name="T41" fmla="*/ 9 h 87"/>
                  <a:gd name="T42" fmla="*/ 75 w 157"/>
                  <a:gd name="T43" fmla="*/ 2 h 87"/>
                  <a:gd name="T44" fmla="*/ 93 w 157"/>
                  <a:gd name="T45" fmla="*/ 0 h 87"/>
                  <a:gd name="T46" fmla="*/ 110 w 157"/>
                  <a:gd name="T47" fmla="*/ 2 h 87"/>
                  <a:gd name="T48" fmla="*/ 125 w 157"/>
                  <a:gd name="T49" fmla="*/ 9 h 87"/>
                  <a:gd name="T50" fmla="*/ 157 w 157"/>
                  <a:gd name="T51" fmla="*/ 3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7" h="87">
                    <a:moveTo>
                      <a:pt x="157" y="36"/>
                    </a:moveTo>
                    <a:lnTo>
                      <a:pt x="148" y="44"/>
                    </a:lnTo>
                    <a:lnTo>
                      <a:pt x="138" y="51"/>
                    </a:lnTo>
                    <a:lnTo>
                      <a:pt x="125" y="57"/>
                    </a:lnTo>
                    <a:lnTo>
                      <a:pt x="113" y="63"/>
                    </a:lnTo>
                    <a:lnTo>
                      <a:pt x="100" y="68"/>
                    </a:lnTo>
                    <a:lnTo>
                      <a:pt x="89" y="74"/>
                    </a:lnTo>
                    <a:lnTo>
                      <a:pt x="75" y="80"/>
                    </a:lnTo>
                    <a:lnTo>
                      <a:pt x="64" y="87"/>
                    </a:lnTo>
                    <a:lnTo>
                      <a:pt x="55" y="83"/>
                    </a:lnTo>
                    <a:lnTo>
                      <a:pt x="45" y="80"/>
                    </a:lnTo>
                    <a:lnTo>
                      <a:pt x="38" y="74"/>
                    </a:lnTo>
                    <a:lnTo>
                      <a:pt x="30" y="70"/>
                    </a:lnTo>
                    <a:lnTo>
                      <a:pt x="20" y="65"/>
                    </a:lnTo>
                    <a:lnTo>
                      <a:pt x="15" y="59"/>
                    </a:lnTo>
                    <a:lnTo>
                      <a:pt x="7" y="53"/>
                    </a:lnTo>
                    <a:lnTo>
                      <a:pt x="0" y="47"/>
                    </a:lnTo>
                    <a:lnTo>
                      <a:pt x="13" y="40"/>
                    </a:lnTo>
                    <a:lnTo>
                      <a:pt x="28" y="30"/>
                    </a:lnTo>
                    <a:lnTo>
                      <a:pt x="43" y="19"/>
                    </a:lnTo>
                    <a:lnTo>
                      <a:pt x="60" y="9"/>
                    </a:lnTo>
                    <a:lnTo>
                      <a:pt x="75" y="2"/>
                    </a:lnTo>
                    <a:lnTo>
                      <a:pt x="93" y="0"/>
                    </a:lnTo>
                    <a:lnTo>
                      <a:pt x="110" y="2"/>
                    </a:lnTo>
                    <a:lnTo>
                      <a:pt x="125" y="9"/>
                    </a:lnTo>
                    <a:lnTo>
                      <a:pt x="157" y="36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58"/>
              <p:cNvSpPr>
                <a:spLocks/>
              </p:cNvSpPr>
              <p:nvPr/>
            </p:nvSpPr>
            <p:spPr bwMode="auto">
              <a:xfrm>
                <a:off x="3052763" y="3265488"/>
                <a:ext cx="42863" cy="34925"/>
              </a:xfrm>
              <a:custGeom>
                <a:avLst/>
                <a:gdLst>
                  <a:gd name="T0" fmla="*/ 53 w 53"/>
                  <a:gd name="T1" fmla="*/ 13 h 44"/>
                  <a:gd name="T2" fmla="*/ 48 w 53"/>
                  <a:gd name="T3" fmla="*/ 23 h 44"/>
                  <a:gd name="T4" fmla="*/ 38 w 53"/>
                  <a:gd name="T5" fmla="*/ 30 h 44"/>
                  <a:gd name="T6" fmla="*/ 29 w 53"/>
                  <a:gd name="T7" fmla="*/ 38 h 44"/>
                  <a:gd name="T8" fmla="*/ 17 w 53"/>
                  <a:gd name="T9" fmla="*/ 44 h 44"/>
                  <a:gd name="T10" fmla="*/ 12 w 53"/>
                  <a:gd name="T11" fmla="*/ 44 h 44"/>
                  <a:gd name="T12" fmla="*/ 8 w 53"/>
                  <a:gd name="T13" fmla="*/ 42 h 44"/>
                  <a:gd name="T14" fmla="*/ 4 w 53"/>
                  <a:gd name="T15" fmla="*/ 40 h 44"/>
                  <a:gd name="T16" fmla="*/ 0 w 53"/>
                  <a:gd name="T17" fmla="*/ 36 h 44"/>
                  <a:gd name="T18" fmla="*/ 12 w 53"/>
                  <a:gd name="T19" fmla="*/ 19 h 44"/>
                  <a:gd name="T20" fmla="*/ 23 w 53"/>
                  <a:gd name="T21" fmla="*/ 4 h 44"/>
                  <a:gd name="T22" fmla="*/ 36 w 53"/>
                  <a:gd name="T23" fmla="*/ 0 h 44"/>
                  <a:gd name="T24" fmla="*/ 53 w 53"/>
                  <a:gd name="T25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44">
                    <a:moveTo>
                      <a:pt x="53" y="13"/>
                    </a:moveTo>
                    <a:lnTo>
                      <a:pt x="48" y="23"/>
                    </a:lnTo>
                    <a:lnTo>
                      <a:pt x="38" y="30"/>
                    </a:lnTo>
                    <a:lnTo>
                      <a:pt x="29" y="38"/>
                    </a:lnTo>
                    <a:lnTo>
                      <a:pt x="17" y="44"/>
                    </a:lnTo>
                    <a:lnTo>
                      <a:pt x="12" y="44"/>
                    </a:lnTo>
                    <a:lnTo>
                      <a:pt x="8" y="42"/>
                    </a:lnTo>
                    <a:lnTo>
                      <a:pt x="4" y="40"/>
                    </a:lnTo>
                    <a:lnTo>
                      <a:pt x="0" y="36"/>
                    </a:lnTo>
                    <a:lnTo>
                      <a:pt x="12" y="19"/>
                    </a:lnTo>
                    <a:lnTo>
                      <a:pt x="23" y="4"/>
                    </a:lnTo>
                    <a:lnTo>
                      <a:pt x="36" y="0"/>
                    </a:lnTo>
                    <a:lnTo>
                      <a:pt x="53" y="13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59"/>
              <p:cNvSpPr>
                <a:spLocks/>
              </p:cNvSpPr>
              <p:nvPr/>
            </p:nvSpPr>
            <p:spPr bwMode="auto">
              <a:xfrm>
                <a:off x="2727325" y="3267075"/>
                <a:ext cx="838200" cy="600075"/>
              </a:xfrm>
              <a:custGeom>
                <a:avLst/>
                <a:gdLst>
                  <a:gd name="T0" fmla="*/ 126 w 1057"/>
                  <a:gd name="T1" fmla="*/ 83 h 755"/>
                  <a:gd name="T2" fmla="*/ 160 w 1057"/>
                  <a:gd name="T3" fmla="*/ 91 h 755"/>
                  <a:gd name="T4" fmla="*/ 228 w 1057"/>
                  <a:gd name="T5" fmla="*/ 112 h 755"/>
                  <a:gd name="T6" fmla="*/ 93 w 1057"/>
                  <a:gd name="T7" fmla="*/ 210 h 755"/>
                  <a:gd name="T8" fmla="*/ 175 w 1057"/>
                  <a:gd name="T9" fmla="*/ 180 h 755"/>
                  <a:gd name="T10" fmla="*/ 293 w 1057"/>
                  <a:gd name="T11" fmla="*/ 125 h 755"/>
                  <a:gd name="T12" fmla="*/ 135 w 1057"/>
                  <a:gd name="T13" fmla="*/ 283 h 755"/>
                  <a:gd name="T14" fmla="*/ 243 w 1057"/>
                  <a:gd name="T15" fmla="*/ 233 h 755"/>
                  <a:gd name="T16" fmla="*/ 370 w 1057"/>
                  <a:gd name="T17" fmla="*/ 180 h 755"/>
                  <a:gd name="T18" fmla="*/ 349 w 1057"/>
                  <a:gd name="T19" fmla="*/ 233 h 755"/>
                  <a:gd name="T20" fmla="*/ 340 w 1057"/>
                  <a:gd name="T21" fmla="*/ 269 h 755"/>
                  <a:gd name="T22" fmla="*/ 437 w 1057"/>
                  <a:gd name="T23" fmla="*/ 235 h 755"/>
                  <a:gd name="T24" fmla="*/ 429 w 1057"/>
                  <a:gd name="T25" fmla="*/ 286 h 755"/>
                  <a:gd name="T26" fmla="*/ 442 w 1057"/>
                  <a:gd name="T27" fmla="*/ 307 h 755"/>
                  <a:gd name="T28" fmla="*/ 496 w 1057"/>
                  <a:gd name="T29" fmla="*/ 284 h 755"/>
                  <a:gd name="T30" fmla="*/ 522 w 1057"/>
                  <a:gd name="T31" fmla="*/ 349 h 755"/>
                  <a:gd name="T32" fmla="*/ 545 w 1057"/>
                  <a:gd name="T33" fmla="*/ 358 h 755"/>
                  <a:gd name="T34" fmla="*/ 602 w 1057"/>
                  <a:gd name="T35" fmla="*/ 364 h 755"/>
                  <a:gd name="T36" fmla="*/ 501 w 1057"/>
                  <a:gd name="T37" fmla="*/ 467 h 755"/>
                  <a:gd name="T38" fmla="*/ 640 w 1057"/>
                  <a:gd name="T39" fmla="*/ 393 h 755"/>
                  <a:gd name="T40" fmla="*/ 623 w 1057"/>
                  <a:gd name="T41" fmla="*/ 497 h 755"/>
                  <a:gd name="T42" fmla="*/ 410 w 1057"/>
                  <a:gd name="T43" fmla="*/ 654 h 755"/>
                  <a:gd name="T44" fmla="*/ 613 w 1057"/>
                  <a:gd name="T45" fmla="*/ 529 h 755"/>
                  <a:gd name="T46" fmla="*/ 748 w 1057"/>
                  <a:gd name="T47" fmla="*/ 465 h 755"/>
                  <a:gd name="T48" fmla="*/ 755 w 1057"/>
                  <a:gd name="T49" fmla="*/ 533 h 755"/>
                  <a:gd name="T50" fmla="*/ 564 w 1057"/>
                  <a:gd name="T51" fmla="*/ 664 h 755"/>
                  <a:gd name="T52" fmla="*/ 575 w 1057"/>
                  <a:gd name="T53" fmla="*/ 681 h 755"/>
                  <a:gd name="T54" fmla="*/ 778 w 1057"/>
                  <a:gd name="T55" fmla="*/ 548 h 755"/>
                  <a:gd name="T56" fmla="*/ 841 w 1057"/>
                  <a:gd name="T57" fmla="*/ 590 h 755"/>
                  <a:gd name="T58" fmla="*/ 706 w 1057"/>
                  <a:gd name="T59" fmla="*/ 675 h 755"/>
                  <a:gd name="T60" fmla="*/ 689 w 1057"/>
                  <a:gd name="T61" fmla="*/ 706 h 755"/>
                  <a:gd name="T62" fmla="*/ 782 w 1057"/>
                  <a:gd name="T63" fmla="*/ 656 h 755"/>
                  <a:gd name="T64" fmla="*/ 903 w 1057"/>
                  <a:gd name="T65" fmla="*/ 586 h 755"/>
                  <a:gd name="T66" fmla="*/ 918 w 1057"/>
                  <a:gd name="T67" fmla="*/ 641 h 755"/>
                  <a:gd name="T68" fmla="*/ 907 w 1057"/>
                  <a:gd name="T69" fmla="*/ 683 h 755"/>
                  <a:gd name="T70" fmla="*/ 974 w 1057"/>
                  <a:gd name="T71" fmla="*/ 641 h 755"/>
                  <a:gd name="T72" fmla="*/ 1034 w 1057"/>
                  <a:gd name="T73" fmla="*/ 677 h 755"/>
                  <a:gd name="T74" fmla="*/ 1011 w 1057"/>
                  <a:gd name="T75" fmla="*/ 713 h 755"/>
                  <a:gd name="T76" fmla="*/ 922 w 1057"/>
                  <a:gd name="T77" fmla="*/ 713 h 755"/>
                  <a:gd name="T78" fmla="*/ 822 w 1057"/>
                  <a:gd name="T79" fmla="*/ 725 h 755"/>
                  <a:gd name="T80" fmla="*/ 719 w 1057"/>
                  <a:gd name="T81" fmla="*/ 719 h 755"/>
                  <a:gd name="T82" fmla="*/ 583 w 1057"/>
                  <a:gd name="T83" fmla="*/ 746 h 755"/>
                  <a:gd name="T84" fmla="*/ 435 w 1057"/>
                  <a:gd name="T85" fmla="*/ 713 h 755"/>
                  <a:gd name="T86" fmla="*/ 353 w 1057"/>
                  <a:gd name="T87" fmla="*/ 658 h 755"/>
                  <a:gd name="T88" fmla="*/ 365 w 1057"/>
                  <a:gd name="T89" fmla="*/ 556 h 755"/>
                  <a:gd name="T90" fmla="*/ 441 w 1057"/>
                  <a:gd name="T91" fmla="*/ 402 h 755"/>
                  <a:gd name="T92" fmla="*/ 365 w 1057"/>
                  <a:gd name="T93" fmla="*/ 326 h 755"/>
                  <a:gd name="T94" fmla="*/ 262 w 1057"/>
                  <a:gd name="T95" fmla="*/ 296 h 755"/>
                  <a:gd name="T96" fmla="*/ 141 w 1057"/>
                  <a:gd name="T97" fmla="*/ 317 h 755"/>
                  <a:gd name="T98" fmla="*/ 19 w 1057"/>
                  <a:gd name="T99" fmla="*/ 313 h 755"/>
                  <a:gd name="T100" fmla="*/ 42 w 1057"/>
                  <a:gd name="T101" fmla="*/ 53 h 755"/>
                  <a:gd name="T102" fmla="*/ 76 w 1057"/>
                  <a:gd name="T103" fmla="*/ 17 h 755"/>
                  <a:gd name="T104" fmla="*/ 143 w 1057"/>
                  <a:gd name="T105" fmla="*/ 11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57" h="755">
                    <a:moveTo>
                      <a:pt x="179" y="49"/>
                    </a:moveTo>
                    <a:lnTo>
                      <a:pt x="169" y="59"/>
                    </a:lnTo>
                    <a:lnTo>
                      <a:pt x="158" y="64"/>
                    </a:lnTo>
                    <a:lnTo>
                      <a:pt x="146" y="72"/>
                    </a:lnTo>
                    <a:lnTo>
                      <a:pt x="137" y="76"/>
                    </a:lnTo>
                    <a:lnTo>
                      <a:pt x="126" y="83"/>
                    </a:lnTo>
                    <a:lnTo>
                      <a:pt x="116" y="89"/>
                    </a:lnTo>
                    <a:lnTo>
                      <a:pt x="109" y="99"/>
                    </a:lnTo>
                    <a:lnTo>
                      <a:pt x="101" y="110"/>
                    </a:lnTo>
                    <a:lnTo>
                      <a:pt x="122" y="112"/>
                    </a:lnTo>
                    <a:lnTo>
                      <a:pt x="141" y="104"/>
                    </a:lnTo>
                    <a:lnTo>
                      <a:pt x="160" y="91"/>
                    </a:lnTo>
                    <a:lnTo>
                      <a:pt x="177" y="78"/>
                    </a:lnTo>
                    <a:lnTo>
                      <a:pt x="196" y="66"/>
                    </a:lnTo>
                    <a:lnTo>
                      <a:pt x="213" y="63"/>
                    </a:lnTo>
                    <a:lnTo>
                      <a:pt x="230" y="70"/>
                    </a:lnTo>
                    <a:lnTo>
                      <a:pt x="249" y="93"/>
                    </a:lnTo>
                    <a:lnTo>
                      <a:pt x="228" y="112"/>
                    </a:lnTo>
                    <a:lnTo>
                      <a:pt x="207" y="129"/>
                    </a:lnTo>
                    <a:lnTo>
                      <a:pt x="184" y="146"/>
                    </a:lnTo>
                    <a:lnTo>
                      <a:pt x="162" y="161"/>
                    </a:lnTo>
                    <a:lnTo>
                      <a:pt x="139" y="178"/>
                    </a:lnTo>
                    <a:lnTo>
                      <a:pt x="116" y="193"/>
                    </a:lnTo>
                    <a:lnTo>
                      <a:pt x="93" y="210"/>
                    </a:lnTo>
                    <a:lnTo>
                      <a:pt x="71" y="228"/>
                    </a:lnTo>
                    <a:lnTo>
                      <a:pt x="76" y="233"/>
                    </a:lnTo>
                    <a:lnTo>
                      <a:pt x="101" y="222"/>
                    </a:lnTo>
                    <a:lnTo>
                      <a:pt x="126" y="209"/>
                    </a:lnTo>
                    <a:lnTo>
                      <a:pt x="150" y="195"/>
                    </a:lnTo>
                    <a:lnTo>
                      <a:pt x="175" y="180"/>
                    </a:lnTo>
                    <a:lnTo>
                      <a:pt x="198" y="165"/>
                    </a:lnTo>
                    <a:lnTo>
                      <a:pt x="220" y="150"/>
                    </a:lnTo>
                    <a:lnTo>
                      <a:pt x="245" y="135"/>
                    </a:lnTo>
                    <a:lnTo>
                      <a:pt x="268" y="119"/>
                    </a:lnTo>
                    <a:lnTo>
                      <a:pt x="281" y="119"/>
                    </a:lnTo>
                    <a:lnTo>
                      <a:pt x="293" y="125"/>
                    </a:lnTo>
                    <a:lnTo>
                      <a:pt x="300" y="135"/>
                    </a:lnTo>
                    <a:lnTo>
                      <a:pt x="310" y="146"/>
                    </a:lnTo>
                    <a:lnTo>
                      <a:pt x="302" y="165"/>
                    </a:lnTo>
                    <a:lnTo>
                      <a:pt x="135" y="273"/>
                    </a:lnTo>
                    <a:lnTo>
                      <a:pt x="135" y="279"/>
                    </a:lnTo>
                    <a:lnTo>
                      <a:pt x="135" y="283"/>
                    </a:lnTo>
                    <a:lnTo>
                      <a:pt x="137" y="286"/>
                    </a:lnTo>
                    <a:lnTo>
                      <a:pt x="141" y="288"/>
                    </a:lnTo>
                    <a:lnTo>
                      <a:pt x="165" y="275"/>
                    </a:lnTo>
                    <a:lnTo>
                      <a:pt x="192" y="262"/>
                    </a:lnTo>
                    <a:lnTo>
                      <a:pt x="217" y="247"/>
                    </a:lnTo>
                    <a:lnTo>
                      <a:pt x="243" y="233"/>
                    </a:lnTo>
                    <a:lnTo>
                      <a:pt x="268" y="218"/>
                    </a:lnTo>
                    <a:lnTo>
                      <a:pt x="293" y="203"/>
                    </a:lnTo>
                    <a:lnTo>
                      <a:pt x="315" y="186"/>
                    </a:lnTo>
                    <a:lnTo>
                      <a:pt x="340" y="169"/>
                    </a:lnTo>
                    <a:lnTo>
                      <a:pt x="355" y="171"/>
                    </a:lnTo>
                    <a:lnTo>
                      <a:pt x="370" y="180"/>
                    </a:lnTo>
                    <a:lnTo>
                      <a:pt x="382" y="192"/>
                    </a:lnTo>
                    <a:lnTo>
                      <a:pt x="391" y="203"/>
                    </a:lnTo>
                    <a:lnTo>
                      <a:pt x="382" y="212"/>
                    </a:lnTo>
                    <a:lnTo>
                      <a:pt x="372" y="220"/>
                    </a:lnTo>
                    <a:lnTo>
                      <a:pt x="361" y="228"/>
                    </a:lnTo>
                    <a:lnTo>
                      <a:pt x="349" y="233"/>
                    </a:lnTo>
                    <a:lnTo>
                      <a:pt x="338" y="241"/>
                    </a:lnTo>
                    <a:lnTo>
                      <a:pt x="329" y="248"/>
                    </a:lnTo>
                    <a:lnTo>
                      <a:pt x="321" y="258"/>
                    </a:lnTo>
                    <a:lnTo>
                      <a:pt x="317" y="269"/>
                    </a:lnTo>
                    <a:lnTo>
                      <a:pt x="325" y="277"/>
                    </a:lnTo>
                    <a:lnTo>
                      <a:pt x="340" y="269"/>
                    </a:lnTo>
                    <a:lnTo>
                      <a:pt x="357" y="260"/>
                    </a:lnTo>
                    <a:lnTo>
                      <a:pt x="372" y="248"/>
                    </a:lnTo>
                    <a:lnTo>
                      <a:pt x="389" y="239"/>
                    </a:lnTo>
                    <a:lnTo>
                      <a:pt x="404" y="231"/>
                    </a:lnTo>
                    <a:lnTo>
                      <a:pt x="420" y="229"/>
                    </a:lnTo>
                    <a:lnTo>
                      <a:pt x="437" y="235"/>
                    </a:lnTo>
                    <a:lnTo>
                      <a:pt x="452" y="250"/>
                    </a:lnTo>
                    <a:lnTo>
                      <a:pt x="461" y="258"/>
                    </a:lnTo>
                    <a:lnTo>
                      <a:pt x="458" y="266"/>
                    </a:lnTo>
                    <a:lnTo>
                      <a:pt x="448" y="273"/>
                    </a:lnTo>
                    <a:lnTo>
                      <a:pt x="439" y="281"/>
                    </a:lnTo>
                    <a:lnTo>
                      <a:pt x="429" y="286"/>
                    </a:lnTo>
                    <a:lnTo>
                      <a:pt x="422" y="292"/>
                    </a:lnTo>
                    <a:lnTo>
                      <a:pt x="416" y="300"/>
                    </a:lnTo>
                    <a:lnTo>
                      <a:pt x="418" y="307"/>
                    </a:lnTo>
                    <a:lnTo>
                      <a:pt x="427" y="317"/>
                    </a:lnTo>
                    <a:lnTo>
                      <a:pt x="435" y="311"/>
                    </a:lnTo>
                    <a:lnTo>
                      <a:pt x="442" y="307"/>
                    </a:lnTo>
                    <a:lnTo>
                      <a:pt x="452" y="302"/>
                    </a:lnTo>
                    <a:lnTo>
                      <a:pt x="459" y="296"/>
                    </a:lnTo>
                    <a:lnTo>
                      <a:pt x="467" y="292"/>
                    </a:lnTo>
                    <a:lnTo>
                      <a:pt x="477" y="288"/>
                    </a:lnTo>
                    <a:lnTo>
                      <a:pt x="486" y="286"/>
                    </a:lnTo>
                    <a:lnTo>
                      <a:pt x="496" y="284"/>
                    </a:lnTo>
                    <a:lnTo>
                      <a:pt x="509" y="296"/>
                    </a:lnTo>
                    <a:lnTo>
                      <a:pt x="522" y="305"/>
                    </a:lnTo>
                    <a:lnTo>
                      <a:pt x="533" y="317"/>
                    </a:lnTo>
                    <a:lnTo>
                      <a:pt x="541" y="330"/>
                    </a:lnTo>
                    <a:lnTo>
                      <a:pt x="532" y="340"/>
                    </a:lnTo>
                    <a:lnTo>
                      <a:pt x="522" y="349"/>
                    </a:lnTo>
                    <a:lnTo>
                      <a:pt x="514" y="358"/>
                    </a:lnTo>
                    <a:lnTo>
                      <a:pt x="511" y="374"/>
                    </a:lnTo>
                    <a:lnTo>
                      <a:pt x="520" y="376"/>
                    </a:lnTo>
                    <a:lnTo>
                      <a:pt x="528" y="372"/>
                    </a:lnTo>
                    <a:lnTo>
                      <a:pt x="537" y="366"/>
                    </a:lnTo>
                    <a:lnTo>
                      <a:pt x="545" y="358"/>
                    </a:lnTo>
                    <a:lnTo>
                      <a:pt x="552" y="351"/>
                    </a:lnTo>
                    <a:lnTo>
                      <a:pt x="562" y="345"/>
                    </a:lnTo>
                    <a:lnTo>
                      <a:pt x="571" y="345"/>
                    </a:lnTo>
                    <a:lnTo>
                      <a:pt x="583" y="351"/>
                    </a:lnTo>
                    <a:lnTo>
                      <a:pt x="592" y="358"/>
                    </a:lnTo>
                    <a:lnTo>
                      <a:pt x="602" y="364"/>
                    </a:lnTo>
                    <a:lnTo>
                      <a:pt x="609" y="372"/>
                    </a:lnTo>
                    <a:lnTo>
                      <a:pt x="613" y="381"/>
                    </a:lnTo>
                    <a:lnTo>
                      <a:pt x="587" y="404"/>
                    </a:lnTo>
                    <a:lnTo>
                      <a:pt x="558" y="425"/>
                    </a:lnTo>
                    <a:lnTo>
                      <a:pt x="530" y="446"/>
                    </a:lnTo>
                    <a:lnTo>
                      <a:pt x="501" y="467"/>
                    </a:lnTo>
                    <a:lnTo>
                      <a:pt x="475" y="489"/>
                    </a:lnTo>
                    <a:lnTo>
                      <a:pt x="446" y="510"/>
                    </a:lnTo>
                    <a:lnTo>
                      <a:pt x="422" y="535"/>
                    </a:lnTo>
                    <a:lnTo>
                      <a:pt x="397" y="561"/>
                    </a:lnTo>
                    <a:lnTo>
                      <a:pt x="403" y="567"/>
                    </a:lnTo>
                    <a:lnTo>
                      <a:pt x="640" y="393"/>
                    </a:lnTo>
                    <a:lnTo>
                      <a:pt x="655" y="402"/>
                    </a:lnTo>
                    <a:lnTo>
                      <a:pt x="672" y="412"/>
                    </a:lnTo>
                    <a:lnTo>
                      <a:pt x="687" y="423"/>
                    </a:lnTo>
                    <a:lnTo>
                      <a:pt x="693" y="438"/>
                    </a:lnTo>
                    <a:lnTo>
                      <a:pt x="659" y="469"/>
                    </a:lnTo>
                    <a:lnTo>
                      <a:pt x="623" y="497"/>
                    </a:lnTo>
                    <a:lnTo>
                      <a:pt x="587" y="524"/>
                    </a:lnTo>
                    <a:lnTo>
                      <a:pt x="551" y="548"/>
                    </a:lnTo>
                    <a:lnTo>
                      <a:pt x="514" y="573"/>
                    </a:lnTo>
                    <a:lnTo>
                      <a:pt x="478" y="598"/>
                    </a:lnTo>
                    <a:lnTo>
                      <a:pt x="444" y="626"/>
                    </a:lnTo>
                    <a:lnTo>
                      <a:pt x="410" y="654"/>
                    </a:lnTo>
                    <a:lnTo>
                      <a:pt x="427" y="654"/>
                    </a:lnTo>
                    <a:lnTo>
                      <a:pt x="463" y="628"/>
                    </a:lnTo>
                    <a:lnTo>
                      <a:pt x="501" y="601"/>
                    </a:lnTo>
                    <a:lnTo>
                      <a:pt x="539" y="579"/>
                    </a:lnTo>
                    <a:lnTo>
                      <a:pt x="577" y="554"/>
                    </a:lnTo>
                    <a:lnTo>
                      <a:pt x="613" y="529"/>
                    </a:lnTo>
                    <a:lnTo>
                      <a:pt x="651" y="505"/>
                    </a:lnTo>
                    <a:lnTo>
                      <a:pt x="687" y="476"/>
                    </a:lnTo>
                    <a:lnTo>
                      <a:pt x="721" y="446"/>
                    </a:lnTo>
                    <a:lnTo>
                      <a:pt x="729" y="451"/>
                    </a:lnTo>
                    <a:lnTo>
                      <a:pt x="738" y="459"/>
                    </a:lnTo>
                    <a:lnTo>
                      <a:pt x="748" y="465"/>
                    </a:lnTo>
                    <a:lnTo>
                      <a:pt x="757" y="470"/>
                    </a:lnTo>
                    <a:lnTo>
                      <a:pt x="767" y="478"/>
                    </a:lnTo>
                    <a:lnTo>
                      <a:pt x="774" y="486"/>
                    </a:lnTo>
                    <a:lnTo>
                      <a:pt x="782" y="495"/>
                    </a:lnTo>
                    <a:lnTo>
                      <a:pt x="786" y="505"/>
                    </a:lnTo>
                    <a:lnTo>
                      <a:pt x="755" y="533"/>
                    </a:lnTo>
                    <a:lnTo>
                      <a:pt x="725" y="558"/>
                    </a:lnTo>
                    <a:lnTo>
                      <a:pt x="693" y="580"/>
                    </a:lnTo>
                    <a:lnTo>
                      <a:pt x="662" y="601"/>
                    </a:lnTo>
                    <a:lnTo>
                      <a:pt x="628" y="622"/>
                    </a:lnTo>
                    <a:lnTo>
                      <a:pt x="596" y="643"/>
                    </a:lnTo>
                    <a:lnTo>
                      <a:pt x="564" y="664"/>
                    </a:lnTo>
                    <a:lnTo>
                      <a:pt x="532" y="687"/>
                    </a:lnTo>
                    <a:lnTo>
                      <a:pt x="532" y="692"/>
                    </a:lnTo>
                    <a:lnTo>
                      <a:pt x="533" y="696"/>
                    </a:lnTo>
                    <a:lnTo>
                      <a:pt x="537" y="700"/>
                    </a:lnTo>
                    <a:lnTo>
                      <a:pt x="541" y="702"/>
                    </a:lnTo>
                    <a:lnTo>
                      <a:pt x="575" y="681"/>
                    </a:lnTo>
                    <a:lnTo>
                      <a:pt x="609" y="660"/>
                    </a:lnTo>
                    <a:lnTo>
                      <a:pt x="643" y="639"/>
                    </a:lnTo>
                    <a:lnTo>
                      <a:pt x="678" y="618"/>
                    </a:lnTo>
                    <a:lnTo>
                      <a:pt x="712" y="596"/>
                    </a:lnTo>
                    <a:lnTo>
                      <a:pt x="746" y="573"/>
                    </a:lnTo>
                    <a:lnTo>
                      <a:pt x="778" y="548"/>
                    </a:lnTo>
                    <a:lnTo>
                      <a:pt x="810" y="524"/>
                    </a:lnTo>
                    <a:lnTo>
                      <a:pt x="827" y="531"/>
                    </a:lnTo>
                    <a:lnTo>
                      <a:pt x="843" y="543"/>
                    </a:lnTo>
                    <a:lnTo>
                      <a:pt x="856" y="558"/>
                    </a:lnTo>
                    <a:lnTo>
                      <a:pt x="863" y="573"/>
                    </a:lnTo>
                    <a:lnTo>
                      <a:pt x="841" y="590"/>
                    </a:lnTo>
                    <a:lnTo>
                      <a:pt x="820" y="605"/>
                    </a:lnTo>
                    <a:lnTo>
                      <a:pt x="797" y="620"/>
                    </a:lnTo>
                    <a:lnTo>
                      <a:pt x="774" y="635"/>
                    </a:lnTo>
                    <a:lnTo>
                      <a:pt x="752" y="649"/>
                    </a:lnTo>
                    <a:lnTo>
                      <a:pt x="729" y="662"/>
                    </a:lnTo>
                    <a:lnTo>
                      <a:pt x="706" y="675"/>
                    </a:lnTo>
                    <a:lnTo>
                      <a:pt x="683" y="687"/>
                    </a:lnTo>
                    <a:lnTo>
                      <a:pt x="683" y="689"/>
                    </a:lnTo>
                    <a:lnTo>
                      <a:pt x="681" y="692"/>
                    </a:lnTo>
                    <a:lnTo>
                      <a:pt x="679" y="694"/>
                    </a:lnTo>
                    <a:lnTo>
                      <a:pt x="679" y="700"/>
                    </a:lnTo>
                    <a:lnTo>
                      <a:pt x="689" y="706"/>
                    </a:lnTo>
                    <a:lnTo>
                      <a:pt x="697" y="704"/>
                    </a:lnTo>
                    <a:lnTo>
                      <a:pt x="706" y="700"/>
                    </a:lnTo>
                    <a:lnTo>
                      <a:pt x="714" y="696"/>
                    </a:lnTo>
                    <a:lnTo>
                      <a:pt x="736" y="683"/>
                    </a:lnTo>
                    <a:lnTo>
                      <a:pt x="759" y="670"/>
                    </a:lnTo>
                    <a:lnTo>
                      <a:pt x="782" y="656"/>
                    </a:lnTo>
                    <a:lnTo>
                      <a:pt x="803" y="643"/>
                    </a:lnTo>
                    <a:lnTo>
                      <a:pt x="826" y="628"/>
                    </a:lnTo>
                    <a:lnTo>
                      <a:pt x="846" y="615"/>
                    </a:lnTo>
                    <a:lnTo>
                      <a:pt x="869" y="598"/>
                    </a:lnTo>
                    <a:lnTo>
                      <a:pt x="890" y="582"/>
                    </a:lnTo>
                    <a:lnTo>
                      <a:pt x="903" y="586"/>
                    </a:lnTo>
                    <a:lnTo>
                      <a:pt x="917" y="592"/>
                    </a:lnTo>
                    <a:lnTo>
                      <a:pt x="928" y="601"/>
                    </a:lnTo>
                    <a:lnTo>
                      <a:pt x="936" y="613"/>
                    </a:lnTo>
                    <a:lnTo>
                      <a:pt x="934" y="624"/>
                    </a:lnTo>
                    <a:lnTo>
                      <a:pt x="928" y="634"/>
                    </a:lnTo>
                    <a:lnTo>
                      <a:pt x="918" y="641"/>
                    </a:lnTo>
                    <a:lnTo>
                      <a:pt x="909" y="649"/>
                    </a:lnTo>
                    <a:lnTo>
                      <a:pt x="900" y="656"/>
                    </a:lnTo>
                    <a:lnTo>
                      <a:pt x="894" y="664"/>
                    </a:lnTo>
                    <a:lnTo>
                      <a:pt x="890" y="673"/>
                    </a:lnTo>
                    <a:lnTo>
                      <a:pt x="894" y="685"/>
                    </a:lnTo>
                    <a:lnTo>
                      <a:pt x="907" y="683"/>
                    </a:lnTo>
                    <a:lnTo>
                      <a:pt x="918" y="677"/>
                    </a:lnTo>
                    <a:lnTo>
                      <a:pt x="930" y="666"/>
                    </a:lnTo>
                    <a:lnTo>
                      <a:pt x="939" y="656"/>
                    </a:lnTo>
                    <a:lnTo>
                      <a:pt x="951" y="647"/>
                    </a:lnTo>
                    <a:lnTo>
                      <a:pt x="960" y="641"/>
                    </a:lnTo>
                    <a:lnTo>
                      <a:pt x="974" y="641"/>
                    </a:lnTo>
                    <a:lnTo>
                      <a:pt x="987" y="651"/>
                    </a:lnTo>
                    <a:lnTo>
                      <a:pt x="994" y="656"/>
                    </a:lnTo>
                    <a:lnTo>
                      <a:pt x="1004" y="662"/>
                    </a:lnTo>
                    <a:lnTo>
                      <a:pt x="1013" y="668"/>
                    </a:lnTo>
                    <a:lnTo>
                      <a:pt x="1025" y="672"/>
                    </a:lnTo>
                    <a:lnTo>
                      <a:pt x="1034" y="677"/>
                    </a:lnTo>
                    <a:lnTo>
                      <a:pt x="1042" y="683"/>
                    </a:lnTo>
                    <a:lnTo>
                      <a:pt x="1051" y="690"/>
                    </a:lnTo>
                    <a:lnTo>
                      <a:pt x="1057" y="700"/>
                    </a:lnTo>
                    <a:lnTo>
                      <a:pt x="1044" y="704"/>
                    </a:lnTo>
                    <a:lnTo>
                      <a:pt x="1029" y="708"/>
                    </a:lnTo>
                    <a:lnTo>
                      <a:pt x="1011" y="713"/>
                    </a:lnTo>
                    <a:lnTo>
                      <a:pt x="996" y="715"/>
                    </a:lnTo>
                    <a:lnTo>
                      <a:pt x="981" y="717"/>
                    </a:lnTo>
                    <a:lnTo>
                      <a:pt x="964" y="717"/>
                    </a:lnTo>
                    <a:lnTo>
                      <a:pt x="949" y="713"/>
                    </a:lnTo>
                    <a:lnTo>
                      <a:pt x="936" y="706"/>
                    </a:lnTo>
                    <a:lnTo>
                      <a:pt x="922" y="713"/>
                    </a:lnTo>
                    <a:lnTo>
                      <a:pt x="907" y="719"/>
                    </a:lnTo>
                    <a:lnTo>
                      <a:pt x="890" y="725"/>
                    </a:lnTo>
                    <a:lnTo>
                      <a:pt x="873" y="728"/>
                    </a:lnTo>
                    <a:lnTo>
                      <a:pt x="856" y="730"/>
                    </a:lnTo>
                    <a:lnTo>
                      <a:pt x="839" y="728"/>
                    </a:lnTo>
                    <a:lnTo>
                      <a:pt x="822" y="725"/>
                    </a:lnTo>
                    <a:lnTo>
                      <a:pt x="807" y="717"/>
                    </a:lnTo>
                    <a:lnTo>
                      <a:pt x="788" y="706"/>
                    </a:lnTo>
                    <a:lnTo>
                      <a:pt x="771" y="702"/>
                    </a:lnTo>
                    <a:lnTo>
                      <a:pt x="753" y="704"/>
                    </a:lnTo>
                    <a:lnTo>
                      <a:pt x="736" y="709"/>
                    </a:lnTo>
                    <a:lnTo>
                      <a:pt x="719" y="719"/>
                    </a:lnTo>
                    <a:lnTo>
                      <a:pt x="702" y="727"/>
                    </a:lnTo>
                    <a:lnTo>
                      <a:pt x="683" y="732"/>
                    </a:lnTo>
                    <a:lnTo>
                      <a:pt x="664" y="732"/>
                    </a:lnTo>
                    <a:lnTo>
                      <a:pt x="636" y="753"/>
                    </a:lnTo>
                    <a:lnTo>
                      <a:pt x="609" y="755"/>
                    </a:lnTo>
                    <a:lnTo>
                      <a:pt x="583" y="746"/>
                    </a:lnTo>
                    <a:lnTo>
                      <a:pt x="558" y="730"/>
                    </a:lnTo>
                    <a:lnTo>
                      <a:pt x="533" y="713"/>
                    </a:lnTo>
                    <a:lnTo>
                      <a:pt x="509" y="700"/>
                    </a:lnTo>
                    <a:lnTo>
                      <a:pt x="480" y="696"/>
                    </a:lnTo>
                    <a:lnTo>
                      <a:pt x="452" y="708"/>
                    </a:lnTo>
                    <a:lnTo>
                      <a:pt x="435" y="713"/>
                    </a:lnTo>
                    <a:lnTo>
                      <a:pt x="420" y="711"/>
                    </a:lnTo>
                    <a:lnTo>
                      <a:pt x="404" y="706"/>
                    </a:lnTo>
                    <a:lnTo>
                      <a:pt x="391" y="696"/>
                    </a:lnTo>
                    <a:lnTo>
                      <a:pt x="378" y="683"/>
                    </a:lnTo>
                    <a:lnTo>
                      <a:pt x="365" y="670"/>
                    </a:lnTo>
                    <a:lnTo>
                      <a:pt x="353" y="658"/>
                    </a:lnTo>
                    <a:lnTo>
                      <a:pt x="340" y="651"/>
                    </a:lnTo>
                    <a:lnTo>
                      <a:pt x="329" y="632"/>
                    </a:lnTo>
                    <a:lnTo>
                      <a:pt x="336" y="617"/>
                    </a:lnTo>
                    <a:lnTo>
                      <a:pt x="348" y="599"/>
                    </a:lnTo>
                    <a:lnTo>
                      <a:pt x="355" y="582"/>
                    </a:lnTo>
                    <a:lnTo>
                      <a:pt x="365" y="556"/>
                    </a:lnTo>
                    <a:lnTo>
                      <a:pt x="376" y="529"/>
                    </a:lnTo>
                    <a:lnTo>
                      <a:pt x="389" y="505"/>
                    </a:lnTo>
                    <a:lnTo>
                      <a:pt x="403" y="480"/>
                    </a:lnTo>
                    <a:lnTo>
                      <a:pt x="416" y="455"/>
                    </a:lnTo>
                    <a:lnTo>
                      <a:pt x="429" y="429"/>
                    </a:lnTo>
                    <a:lnTo>
                      <a:pt x="441" y="402"/>
                    </a:lnTo>
                    <a:lnTo>
                      <a:pt x="448" y="376"/>
                    </a:lnTo>
                    <a:lnTo>
                      <a:pt x="431" y="368"/>
                    </a:lnTo>
                    <a:lnTo>
                      <a:pt x="414" y="358"/>
                    </a:lnTo>
                    <a:lnTo>
                      <a:pt x="397" y="349"/>
                    </a:lnTo>
                    <a:lnTo>
                      <a:pt x="382" y="338"/>
                    </a:lnTo>
                    <a:lnTo>
                      <a:pt x="365" y="326"/>
                    </a:lnTo>
                    <a:lnTo>
                      <a:pt x="349" y="315"/>
                    </a:lnTo>
                    <a:lnTo>
                      <a:pt x="334" y="303"/>
                    </a:lnTo>
                    <a:lnTo>
                      <a:pt x="321" y="292"/>
                    </a:lnTo>
                    <a:lnTo>
                      <a:pt x="302" y="292"/>
                    </a:lnTo>
                    <a:lnTo>
                      <a:pt x="281" y="294"/>
                    </a:lnTo>
                    <a:lnTo>
                      <a:pt x="262" y="296"/>
                    </a:lnTo>
                    <a:lnTo>
                      <a:pt x="241" y="300"/>
                    </a:lnTo>
                    <a:lnTo>
                      <a:pt x="222" y="303"/>
                    </a:lnTo>
                    <a:lnTo>
                      <a:pt x="202" y="307"/>
                    </a:lnTo>
                    <a:lnTo>
                      <a:pt x="181" y="309"/>
                    </a:lnTo>
                    <a:lnTo>
                      <a:pt x="162" y="313"/>
                    </a:lnTo>
                    <a:lnTo>
                      <a:pt x="141" y="317"/>
                    </a:lnTo>
                    <a:lnTo>
                      <a:pt x="120" y="319"/>
                    </a:lnTo>
                    <a:lnTo>
                      <a:pt x="99" y="321"/>
                    </a:lnTo>
                    <a:lnTo>
                      <a:pt x="80" y="321"/>
                    </a:lnTo>
                    <a:lnTo>
                      <a:pt x="59" y="319"/>
                    </a:lnTo>
                    <a:lnTo>
                      <a:pt x="40" y="317"/>
                    </a:lnTo>
                    <a:lnTo>
                      <a:pt x="19" y="313"/>
                    </a:lnTo>
                    <a:lnTo>
                      <a:pt x="0" y="307"/>
                    </a:lnTo>
                    <a:lnTo>
                      <a:pt x="6" y="243"/>
                    </a:lnTo>
                    <a:lnTo>
                      <a:pt x="25" y="182"/>
                    </a:lnTo>
                    <a:lnTo>
                      <a:pt x="42" y="121"/>
                    </a:lnTo>
                    <a:lnTo>
                      <a:pt x="48" y="59"/>
                    </a:lnTo>
                    <a:lnTo>
                      <a:pt x="42" y="53"/>
                    </a:lnTo>
                    <a:lnTo>
                      <a:pt x="38" y="45"/>
                    </a:lnTo>
                    <a:lnTo>
                      <a:pt x="38" y="38"/>
                    </a:lnTo>
                    <a:lnTo>
                      <a:pt x="46" y="30"/>
                    </a:lnTo>
                    <a:lnTo>
                      <a:pt x="55" y="26"/>
                    </a:lnTo>
                    <a:lnTo>
                      <a:pt x="67" y="23"/>
                    </a:lnTo>
                    <a:lnTo>
                      <a:pt x="76" y="17"/>
                    </a:lnTo>
                    <a:lnTo>
                      <a:pt x="86" y="11"/>
                    </a:lnTo>
                    <a:lnTo>
                      <a:pt x="95" y="7"/>
                    </a:lnTo>
                    <a:lnTo>
                      <a:pt x="107" y="4"/>
                    </a:lnTo>
                    <a:lnTo>
                      <a:pt x="116" y="2"/>
                    </a:lnTo>
                    <a:lnTo>
                      <a:pt x="128" y="0"/>
                    </a:lnTo>
                    <a:lnTo>
                      <a:pt x="143" y="11"/>
                    </a:lnTo>
                    <a:lnTo>
                      <a:pt x="158" y="23"/>
                    </a:lnTo>
                    <a:lnTo>
                      <a:pt x="171" y="34"/>
                    </a:lnTo>
                    <a:lnTo>
                      <a:pt x="179" y="49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60"/>
              <p:cNvSpPr>
                <a:spLocks/>
              </p:cNvSpPr>
              <p:nvPr/>
            </p:nvSpPr>
            <p:spPr bwMode="auto">
              <a:xfrm>
                <a:off x="2424113" y="3271838"/>
                <a:ext cx="200025" cy="61913"/>
              </a:xfrm>
              <a:custGeom>
                <a:avLst/>
                <a:gdLst>
                  <a:gd name="T0" fmla="*/ 253 w 253"/>
                  <a:gd name="T1" fmla="*/ 5 h 77"/>
                  <a:gd name="T2" fmla="*/ 253 w 253"/>
                  <a:gd name="T3" fmla="*/ 19 h 77"/>
                  <a:gd name="T4" fmla="*/ 243 w 253"/>
                  <a:gd name="T5" fmla="*/ 24 h 77"/>
                  <a:gd name="T6" fmla="*/ 232 w 253"/>
                  <a:gd name="T7" fmla="*/ 30 h 77"/>
                  <a:gd name="T8" fmla="*/ 222 w 253"/>
                  <a:gd name="T9" fmla="*/ 32 h 77"/>
                  <a:gd name="T10" fmla="*/ 196 w 253"/>
                  <a:gd name="T11" fmla="*/ 38 h 77"/>
                  <a:gd name="T12" fmla="*/ 169 w 253"/>
                  <a:gd name="T13" fmla="*/ 43 h 77"/>
                  <a:gd name="T14" fmla="*/ 141 w 253"/>
                  <a:gd name="T15" fmla="*/ 49 h 77"/>
                  <a:gd name="T16" fmla="*/ 114 w 253"/>
                  <a:gd name="T17" fmla="*/ 55 h 77"/>
                  <a:gd name="T18" fmla="*/ 88 w 253"/>
                  <a:gd name="T19" fmla="*/ 60 h 77"/>
                  <a:gd name="T20" fmla="*/ 61 w 253"/>
                  <a:gd name="T21" fmla="*/ 66 h 77"/>
                  <a:gd name="T22" fmla="*/ 33 w 253"/>
                  <a:gd name="T23" fmla="*/ 72 h 77"/>
                  <a:gd name="T24" fmla="*/ 6 w 253"/>
                  <a:gd name="T25" fmla="*/ 77 h 77"/>
                  <a:gd name="T26" fmla="*/ 0 w 253"/>
                  <a:gd name="T27" fmla="*/ 72 h 77"/>
                  <a:gd name="T28" fmla="*/ 0 w 253"/>
                  <a:gd name="T29" fmla="*/ 62 h 77"/>
                  <a:gd name="T30" fmla="*/ 0 w 253"/>
                  <a:gd name="T31" fmla="*/ 55 h 77"/>
                  <a:gd name="T32" fmla="*/ 2 w 253"/>
                  <a:gd name="T33" fmla="*/ 49 h 77"/>
                  <a:gd name="T34" fmla="*/ 33 w 253"/>
                  <a:gd name="T35" fmla="*/ 43 h 77"/>
                  <a:gd name="T36" fmla="*/ 63 w 253"/>
                  <a:gd name="T37" fmla="*/ 38 h 77"/>
                  <a:gd name="T38" fmla="*/ 95 w 253"/>
                  <a:gd name="T39" fmla="*/ 32 h 77"/>
                  <a:gd name="T40" fmla="*/ 125 w 253"/>
                  <a:gd name="T41" fmla="*/ 26 h 77"/>
                  <a:gd name="T42" fmla="*/ 156 w 253"/>
                  <a:gd name="T43" fmla="*/ 20 h 77"/>
                  <a:gd name="T44" fmla="*/ 186 w 253"/>
                  <a:gd name="T45" fmla="*/ 15 h 77"/>
                  <a:gd name="T46" fmla="*/ 217 w 253"/>
                  <a:gd name="T47" fmla="*/ 7 h 77"/>
                  <a:gd name="T48" fmla="*/ 247 w 253"/>
                  <a:gd name="T49" fmla="*/ 0 h 77"/>
                  <a:gd name="T50" fmla="*/ 253 w 253"/>
                  <a:gd name="T51" fmla="*/ 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3" h="77">
                    <a:moveTo>
                      <a:pt x="253" y="5"/>
                    </a:moveTo>
                    <a:lnTo>
                      <a:pt x="253" y="19"/>
                    </a:lnTo>
                    <a:lnTo>
                      <a:pt x="243" y="24"/>
                    </a:lnTo>
                    <a:lnTo>
                      <a:pt x="232" y="30"/>
                    </a:lnTo>
                    <a:lnTo>
                      <a:pt x="222" y="32"/>
                    </a:lnTo>
                    <a:lnTo>
                      <a:pt x="196" y="38"/>
                    </a:lnTo>
                    <a:lnTo>
                      <a:pt x="169" y="43"/>
                    </a:lnTo>
                    <a:lnTo>
                      <a:pt x="141" y="49"/>
                    </a:lnTo>
                    <a:lnTo>
                      <a:pt x="114" y="55"/>
                    </a:lnTo>
                    <a:lnTo>
                      <a:pt x="88" y="60"/>
                    </a:lnTo>
                    <a:lnTo>
                      <a:pt x="61" y="66"/>
                    </a:lnTo>
                    <a:lnTo>
                      <a:pt x="33" y="72"/>
                    </a:lnTo>
                    <a:lnTo>
                      <a:pt x="6" y="77"/>
                    </a:lnTo>
                    <a:lnTo>
                      <a:pt x="0" y="72"/>
                    </a:lnTo>
                    <a:lnTo>
                      <a:pt x="0" y="62"/>
                    </a:lnTo>
                    <a:lnTo>
                      <a:pt x="0" y="55"/>
                    </a:lnTo>
                    <a:lnTo>
                      <a:pt x="2" y="49"/>
                    </a:lnTo>
                    <a:lnTo>
                      <a:pt x="33" y="43"/>
                    </a:lnTo>
                    <a:lnTo>
                      <a:pt x="63" y="38"/>
                    </a:lnTo>
                    <a:lnTo>
                      <a:pt x="95" y="32"/>
                    </a:lnTo>
                    <a:lnTo>
                      <a:pt x="125" y="26"/>
                    </a:lnTo>
                    <a:lnTo>
                      <a:pt x="156" y="20"/>
                    </a:lnTo>
                    <a:lnTo>
                      <a:pt x="186" y="15"/>
                    </a:lnTo>
                    <a:lnTo>
                      <a:pt x="217" y="7"/>
                    </a:lnTo>
                    <a:lnTo>
                      <a:pt x="247" y="0"/>
                    </a:lnTo>
                    <a:lnTo>
                      <a:pt x="253" y="5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61"/>
              <p:cNvSpPr>
                <a:spLocks/>
              </p:cNvSpPr>
              <p:nvPr/>
            </p:nvSpPr>
            <p:spPr bwMode="auto">
              <a:xfrm>
                <a:off x="3106738" y="3306763"/>
                <a:ext cx="33338" cy="23813"/>
              </a:xfrm>
              <a:custGeom>
                <a:avLst/>
                <a:gdLst>
                  <a:gd name="T0" fmla="*/ 42 w 42"/>
                  <a:gd name="T1" fmla="*/ 4 h 31"/>
                  <a:gd name="T2" fmla="*/ 33 w 42"/>
                  <a:gd name="T3" fmla="*/ 14 h 31"/>
                  <a:gd name="T4" fmla="*/ 23 w 42"/>
                  <a:gd name="T5" fmla="*/ 23 h 31"/>
                  <a:gd name="T6" fmla="*/ 12 w 42"/>
                  <a:gd name="T7" fmla="*/ 29 h 31"/>
                  <a:gd name="T8" fmla="*/ 0 w 42"/>
                  <a:gd name="T9" fmla="*/ 31 h 31"/>
                  <a:gd name="T10" fmla="*/ 10 w 42"/>
                  <a:gd name="T11" fmla="*/ 21 h 31"/>
                  <a:gd name="T12" fmla="*/ 19 w 42"/>
                  <a:gd name="T13" fmla="*/ 8 h 31"/>
                  <a:gd name="T14" fmla="*/ 29 w 42"/>
                  <a:gd name="T15" fmla="*/ 0 h 31"/>
                  <a:gd name="T16" fmla="*/ 42 w 42"/>
                  <a:gd name="T17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31">
                    <a:moveTo>
                      <a:pt x="42" y="4"/>
                    </a:moveTo>
                    <a:lnTo>
                      <a:pt x="33" y="14"/>
                    </a:lnTo>
                    <a:lnTo>
                      <a:pt x="23" y="23"/>
                    </a:lnTo>
                    <a:lnTo>
                      <a:pt x="12" y="29"/>
                    </a:lnTo>
                    <a:lnTo>
                      <a:pt x="0" y="31"/>
                    </a:lnTo>
                    <a:lnTo>
                      <a:pt x="10" y="21"/>
                    </a:lnTo>
                    <a:lnTo>
                      <a:pt x="19" y="8"/>
                    </a:lnTo>
                    <a:lnTo>
                      <a:pt x="29" y="0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62"/>
              <p:cNvSpPr>
                <a:spLocks/>
              </p:cNvSpPr>
              <p:nvPr/>
            </p:nvSpPr>
            <p:spPr bwMode="auto">
              <a:xfrm>
                <a:off x="3249613" y="3311525"/>
                <a:ext cx="120650" cy="71438"/>
              </a:xfrm>
              <a:custGeom>
                <a:avLst/>
                <a:gdLst>
                  <a:gd name="T0" fmla="*/ 151 w 151"/>
                  <a:gd name="T1" fmla="*/ 32 h 89"/>
                  <a:gd name="T2" fmla="*/ 144 w 151"/>
                  <a:gd name="T3" fmla="*/ 43 h 89"/>
                  <a:gd name="T4" fmla="*/ 134 w 151"/>
                  <a:gd name="T5" fmla="*/ 51 h 89"/>
                  <a:gd name="T6" fmla="*/ 121 w 151"/>
                  <a:gd name="T7" fmla="*/ 59 h 89"/>
                  <a:gd name="T8" fmla="*/ 110 w 151"/>
                  <a:gd name="T9" fmla="*/ 64 h 89"/>
                  <a:gd name="T10" fmla="*/ 96 w 151"/>
                  <a:gd name="T11" fmla="*/ 70 h 89"/>
                  <a:gd name="T12" fmla="*/ 83 w 151"/>
                  <a:gd name="T13" fmla="*/ 76 h 89"/>
                  <a:gd name="T14" fmla="*/ 70 w 151"/>
                  <a:gd name="T15" fmla="*/ 81 h 89"/>
                  <a:gd name="T16" fmla="*/ 58 w 151"/>
                  <a:gd name="T17" fmla="*/ 89 h 89"/>
                  <a:gd name="T18" fmla="*/ 49 w 151"/>
                  <a:gd name="T19" fmla="*/ 85 h 89"/>
                  <a:gd name="T20" fmla="*/ 41 w 151"/>
                  <a:gd name="T21" fmla="*/ 81 h 89"/>
                  <a:gd name="T22" fmla="*/ 32 w 151"/>
                  <a:gd name="T23" fmla="*/ 78 h 89"/>
                  <a:gd name="T24" fmla="*/ 24 w 151"/>
                  <a:gd name="T25" fmla="*/ 72 h 89"/>
                  <a:gd name="T26" fmla="*/ 17 w 151"/>
                  <a:gd name="T27" fmla="*/ 66 h 89"/>
                  <a:gd name="T28" fmla="*/ 9 w 151"/>
                  <a:gd name="T29" fmla="*/ 61 h 89"/>
                  <a:gd name="T30" fmla="*/ 3 w 151"/>
                  <a:gd name="T31" fmla="*/ 53 h 89"/>
                  <a:gd name="T32" fmla="*/ 0 w 151"/>
                  <a:gd name="T33" fmla="*/ 43 h 89"/>
                  <a:gd name="T34" fmla="*/ 19 w 151"/>
                  <a:gd name="T35" fmla="*/ 40 h 89"/>
                  <a:gd name="T36" fmla="*/ 39 w 151"/>
                  <a:gd name="T37" fmla="*/ 30 h 89"/>
                  <a:gd name="T38" fmla="*/ 58 w 151"/>
                  <a:gd name="T39" fmla="*/ 19 h 89"/>
                  <a:gd name="T40" fmla="*/ 77 w 151"/>
                  <a:gd name="T41" fmla="*/ 7 h 89"/>
                  <a:gd name="T42" fmla="*/ 96 w 151"/>
                  <a:gd name="T43" fmla="*/ 0 h 89"/>
                  <a:gd name="T44" fmla="*/ 115 w 151"/>
                  <a:gd name="T45" fmla="*/ 0 h 89"/>
                  <a:gd name="T46" fmla="*/ 134 w 151"/>
                  <a:gd name="T47" fmla="*/ 9 h 89"/>
                  <a:gd name="T48" fmla="*/ 151 w 151"/>
                  <a:gd name="T49" fmla="*/ 3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1" h="89">
                    <a:moveTo>
                      <a:pt x="151" y="32"/>
                    </a:moveTo>
                    <a:lnTo>
                      <a:pt x="144" y="43"/>
                    </a:lnTo>
                    <a:lnTo>
                      <a:pt x="134" y="51"/>
                    </a:lnTo>
                    <a:lnTo>
                      <a:pt x="121" y="59"/>
                    </a:lnTo>
                    <a:lnTo>
                      <a:pt x="110" y="64"/>
                    </a:lnTo>
                    <a:lnTo>
                      <a:pt x="96" y="70"/>
                    </a:lnTo>
                    <a:lnTo>
                      <a:pt x="83" y="76"/>
                    </a:lnTo>
                    <a:lnTo>
                      <a:pt x="70" y="81"/>
                    </a:lnTo>
                    <a:lnTo>
                      <a:pt x="58" y="89"/>
                    </a:lnTo>
                    <a:lnTo>
                      <a:pt x="49" y="85"/>
                    </a:lnTo>
                    <a:lnTo>
                      <a:pt x="41" y="81"/>
                    </a:lnTo>
                    <a:lnTo>
                      <a:pt x="32" y="78"/>
                    </a:lnTo>
                    <a:lnTo>
                      <a:pt x="24" y="72"/>
                    </a:lnTo>
                    <a:lnTo>
                      <a:pt x="17" y="66"/>
                    </a:lnTo>
                    <a:lnTo>
                      <a:pt x="9" y="61"/>
                    </a:lnTo>
                    <a:lnTo>
                      <a:pt x="3" y="53"/>
                    </a:lnTo>
                    <a:lnTo>
                      <a:pt x="0" y="43"/>
                    </a:lnTo>
                    <a:lnTo>
                      <a:pt x="19" y="40"/>
                    </a:lnTo>
                    <a:lnTo>
                      <a:pt x="39" y="30"/>
                    </a:lnTo>
                    <a:lnTo>
                      <a:pt x="58" y="19"/>
                    </a:lnTo>
                    <a:lnTo>
                      <a:pt x="77" y="7"/>
                    </a:lnTo>
                    <a:lnTo>
                      <a:pt x="96" y="0"/>
                    </a:lnTo>
                    <a:lnTo>
                      <a:pt x="115" y="0"/>
                    </a:lnTo>
                    <a:lnTo>
                      <a:pt x="134" y="9"/>
                    </a:lnTo>
                    <a:lnTo>
                      <a:pt x="151" y="32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63"/>
              <p:cNvSpPr>
                <a:spLocks/>
              </p:cNvSpPr>
              <p:nvPr/>
            </p:nvSpPr>
            <p:spPr bwMode="auto">
              <a:xfrm>
                <a:off x="3148013" y="3338513"/>
                <a:ext cx="42863" cy="34925"/>
              </a:xfrm>
              <a:custGeom>
                <a:avLst/>
                <a:gdLst>
                  <a:gd name="T0" fmla="*/ 55 w 55"/>
                  <a:gd name="T1" fmla="*/ 11 h 46"/>
                  <a:gd name="T2" fmla="*/ 49 w 55"/>
                  <a:gd name="T3" fmla="*/ 21 h 46"/>
                  <a:gd name="T4" fmla="*/ 41 w 55"/>
                  <a:gd name="T5" fmla="*/ 30 h 46"/>
                  <a:gd name="T6" fmla="*/ 32 w 55"/>
                  <a:gd name="T7" fmla="*/ 38 h 46"/>
                  <a:gd name="T8" fmla="*/ 24 w 55"/>
                  <a:gd name="T9" fmla="*/ 46 h 46"/>
                  <a:gd name="T10" fmla="*/ 17 w 55"/>
                  <a:gd name="T11" fmla="*/ 46 h 46"/>
                  <a:gd name="T12" fmla="*/ 9 w 55"/>
                  <a:gd name="T13" fmla="*/ 42 h 46"/>
                  <a:gd name="T14" fmla="*/ 3 w 55"/>
                  <a:gd name="T15" fmla="*/ 36 h 46"/>
                  <a:gd name="T16" fmla="*/ 0 w 55"/>
                  <a:gd name="T17" fmla="*/ 30 h 46"/>
                  <a:gd name="T18" fmla="*/ 11 w 55"/>
                  <a:gd name="T19" fmla="*/ 17 h 46"/>
                  <a:gd name="T20" fmla="*/ 24 w 55"/>
                  <a:gd name="T21" fmla="*/ 4 h 46"/>
                  <a:gd name="T22" fmla="*/ 41 w 55"/>
                  <a:gd name="T23" fmla="*/ 0 h 46"/>
                  <a:gd name="T24" fmla="*/ 55 w 55"/>
                  <a:gd name="T25" fmla="*/ 1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" h="46">
                    <a:moveTo>
                      <a:pt x="55" y="11"/>
                    </a:moveTo>
                    <a:lnTo>
                      <a:pt x="49" y="21"/>
                    </a:lnTo>
                    <a:lnTo>
                      <a:pt x="41" y="30"/>
                    </a:lnTo>
                    <a:lnTo>
                      <a:pt x="32" y="38"/>
                    </a:lnTo>
                    <a:lnTo>
                      <a:pt x="24" y="46"/>
                    </a:lnTo>
                    <a:lnTo>
                      <a:pt x="17" y="46"/>
                    </a:lnTo>
                    <a:lnTo>
                      <a:pt x="9" y="42"/>
                    </a:lnTo>
                    <a:lnTo>
                      <a:pt x="3" y="36"/>
                    </a:lnTo>
                    <a:lnTo>
                      <a:pt x="0" y="30"/>
                    </a:lnTo>
                    <a:lnTo>
                      <a:pt x="11" y="17"/>
                    </a:lnTo>
                    <a:lnTo>
                      <a:pt x="24" y="4"/>
                    </a:lnTo>
                    <a:lnTo>
                      <a:pt x="41" y="0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64"/>
              <p:cNvSpPr>
                <a:spLocks/>
              </p:cNvSpPr>
              <p:nvPr/>
            </p:nvSpPr>
            <p:spPr bwMode="auto">
              <a:xfrm>
                <a:off x="3316288" y="3354388"/>
                <a:ext cx="111125" cy="77788"/>
              </a:xfrm>
              <a:custGeom>
                <a:avLst/>
                <a:gdLst>
                  <a:gd name="T0" fmla="*/ 140 w 140"/>
                  <a:gd name="T1" fmla="*/ 36 h 99"/>
                  <a:gd name="T2" fmla="*/ 133 w 140"/>
                  <a:gd name="T3" fmla="*/ 45 h 99"/>
                  <a:gd name="T4" fmla="*/ 123 w 140"/>
                  <a:gd name="T5" fmla="*/ 55 h 99"/>
                  <a:gd name="T6" fmla="*/ 112 w 140"/>
                  <a:gd name="T7" fmla="*/ 64 h 99"/>
                  <a:gd name="T8" fmla="*/ 101 w 140"/>
                  <a:gd name="T9" fmla="*/ 72 h 99"/>
                  <a:gd name="T10" fmla="*/ 89 w 140"/>
                  <a:gd name="T11" fmla="*/ 80 h 99"/>
                  <a:gd name="T12" fmla="*/ 78 w 140"/>
                  <a:gd name="T13" fmla="*/ 85 h 99"/>
                  <a:gd name="T14" fmla="*/ 65 w 140"/>
                  <a:gd name="T15" fmla="*/ 93 h 99"/>
                  <a:gd name="T16" fmla="*/ 53 w 140"/>
                  <a:gd name="T17" fmla="*/ 99 h 99"/>
                  <a:gd name="T18" fmla="*/ 38 w 140"/>
                  <a:gd name="T19" fmla="*/ 91 h 99"/>
                  <a:gd name="T20" fmla="*/ 21 w 140"/>
                  <a:gd name="T21" fmla="*/ 82 h 99"/>
                  <a:gd name="T22" fmla="*/ 8 w 140"/>
                  <a:gd name="T23" fmla="*/ 70 h 99"/>
                  <a:gd name="T24" fmla="*/ 0 w 140"/>
                  <a:gd name="T25" fmla="*/ 55 h 99"/>
                  <a:gd name="T26" fmla="*/ 11 w 140"/>
                  <a:gd name="T27" fmla="*/ 47 h 99"/>
                  <a:gd name="T28" fmla="*/ 23 w 140"/>
                  <a:gd name="T29" fmla="*/ 42 h 99"/>
                  <a:gd name="T30" fmla="*/ 34 w 140"/>
                  <a:gd name="T31" fmla="*/ 36 h 99"/>
                  <a:gd name="T32" fmla="*/ 48 w 140"/>
                  <a:gd name="T33" fmla="*/ 30 h 99"/>
                  <a:gd name="T34" fmla="*/ 59 w 140"/>
                  <a:gd name="T35" fmla="*/ 25 h 99"/>
                  <a:gd name="T36" fmla="*/ 70 w 140"/>
                  <a:gd name="T37" fmla="*/ 17 h 99"/>
                  <a:gd name="T38" fmla="*/ 82 w 140"/>
                  <a:gd name="T39" fmla="*/ 9 h 99"/>
                  <a:gd name="T40" fmla="*/ 91 w 140"/>
                  <a:gd name="T41" fmla="*/ 0 h 99"/>
                  <a:gd name="T42" fmla="*/ 104 w 140"/>
                  <a:gd name="T43" fmla="*/ 6 h 99"/>
                  <a:gd name="T44" fmla="*/ 118 w 140"/>
                  <a:gd name="T45" fmla="*/ 13 h 99"/>
                  <a:gd name="T46" fmla="*/ 129 w 140"/>
                  <a:gd name="T47" fmla="*/ 23 h 99"/>
                  <a:gd name="T48" fmla="*/ 140 w 140"/>
                  <a:gd name="T49" fmla="*/ 3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0" h="99">
                    <a:moveTo>
                      <a:pt x="140" y="36"/>
                    </a:moveTo>
                    <a:lnTo>
                      <a:pt x="133" y="45"/>
                    </a:lnTo>
                    <a:lnTo>
                      <a:pt x="123" y="55"/>
                    </a:lnTo>
                    <a:lnTo>
                      <a:pt x="112" y="64"/>
                    </a:lnTo>
                    <a:lnTo>
                      <a:pt x="101" y="72"/>
                    </a:lnTo>
                    <a:lnTo>
                      <a:pt x="89" y="80"/>
                    </a:lnTo>
                    <a:lnTo>
                      <a:pt x="78" y="85"/>
                    </a:lnTo>
                    <a:lnTo>
                      <a:pt x="65" y="93"/>
                    </a:lnTo>
                    <a:lnTo>
                      <a:pt x="53" y="99"/>
                    </a:lnTo>
                    <a:lnTo>
                      <a:pt x="38" y="91"/>
                    </a:lnTo>
                    <a:lnTo>
                      <a:pt x="21" y="82"/>
                    </a:lnTo>
                    <a:lnTo>
                      <a:pt x="8" y="70"/>
                    </a:lnTo>
                    <a:lnTo>
                      <a:pt x="0" y="55"/>
                    </a:lnTo>
                    <a:lnTo>
                      <a:pt x="11" y="47"/>
                    </a:lnTo>
                    <a:lnTo>
                      <a:pt x="23" y="42"/>
                    </a:lnTo>
                    <a:lnTo>
                      <a:pt x="34" y="36"/>
                    </a:lnTo>
                    <a:lnTo>
                      <a:pt x="48" y="30"/>
                    </a:lnTo>
                    <a:lnTo>
                      <a:pt x="59" y="25"/>
                    </a:lnTo>
                    <a:lnTo>
                      <a:pt x="70" y="17"/>
                    </a:lnTo>
                    <a:lnTo>
                      <a:pt x="82" y="9"/>
                    </a:lnTo>
                    <a:lnTo>
                      <a:pt x="91" y="0"/>
                    </a:lnTo>
                    <a:lnTo>
                      <a:pt x="104" y="6"/>
                    </a:lnTo>
                    <a:lnTo>
                      <a:pt x="118" y="13"/>
                    </a:lnTo>
                    <a:lnTo>
                      <a:pt x="129" y="23"/>
                    </a:lnTo>
                    <a:lnTo>
                      <a:pt x="140" y="36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65"/>
              <p:cNvSpPr>
                <a:spLocks/>
              </p:cNvSpPr>
              <p:nvPr/>
            </p:nvSpPr>
            <p:spPr bwMode="auto">
              <a:xfrm>
                <a:off x="3205163" y="3379788"/>
                <a:ext cx="41275" cy="39688"/>
              </a:xfrm>
              <a:custGeom>
                <a:avLst/>
                <a:gdLst>
                  <a:gd name="T0" fmla="*/ 53 w 53"/>
                  <a:gd name="T1" fmla="*/ 15 h 50"/>
                  <a:gd name="T2" fmla="*/ 51 w 53"/>
                  <a:gd name="T3" fmla="*/ 27 h 50"/>
                  <a:gd name="T4" fmla="*/ 43 w 53"/>
                  <a:gd name="T5" fmla="*/ 34 h 50"/>
                  <a:gd name="T6" fmla="*/ 34 w 53"/>
                  <a:gd name="T7" fmla="*/ 40 h 50"/>
                  <a:gd name="T8" fmla="*/ 26 w 53"/>
                  <a:gd name="T9" fmla="*/ 50 h 50"/>
                  <a:gd name="T10" fmla="*/ 19 w 53"/>
                  <a:gd name="T11" fmla="*/ 50 h 50"/>
                  <a:gd name="T12" fmla="*/ 11 w 53"/>
                  <a:gd name="T13" fmla="*/ 46 h 50"/>
                  <a:gd name="T14" fmla="*/ 5 w 53"/>
                  <a:gd name="T15" fmla="*/ 40 h 50"/>
                  <a:gd name="T16" fmla="*/ 0 w 53"/>
                  <a:gd name="T17" fmla="*/ 34 h 50"/>
                  <a:gd name="T18" fmla="*/ 4 w 53"/>
                  <a:gd name="T19" fmla="*/ 21 h 50"/>
                  <a:gd name="T20" fmla="*/ 11 w 53"/>
                  <a:gd name="T21" fmla="*/ 13 h 50"/>
                  <a:gd name="T22" fmla="*/ 22 w 53"/>
                  <a:gd name="T23" fmla="*/ 6 h 50"/>
                  <a:gd name="T24" fmla="*/ 32 w 53"/>
                  <a:gd name="T25" fmla="*/ 0 h 50"/>
                  <a:gd name="T26" fmla="*/ 38 w 53"/>
                  <a:gd name="T27" fmla="*/ 2 h 50"/>
                  <a:gd name="T28" fmla="*/ 43 w 53"/>
                  <a:gd name="T29" fmla="*/ 4 h 50"/>
                  <a:gd name="T30" fmla="*/ 49 w 53"/>
                  <a:gd name="T31" fmla="*/ 10 h 50"/>
                  <a:gd name="T32" fmla="*/ 53 w 53"/>
                  <a:gd name="T33" fmla="*/ 1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50">
                    <a:moveTo>
                      <a:pt x="53" y="15"/>
                    </a:moveTo>
                    <a:lnTo>
                      <a:pt x="51" y="27"/>
                    </a:lnTo>
                    <a:lnTo>
                      <a:pt x="43" y="34"/>
                    </a:lnTo>
                    <a:lnTo>
                      <a:pt x="34" y="40"/>
                    </a:lnTo>
                    <a:lnTo>
                      <a:pt x="26" y="50"/>
                    </a:lnTo>
                    <a:lnTo>
                      <a:pt x="19" y="50"/>
                    </a:lnTo>
                    <a:lnTo>
                      <a:pt x="11" y="46"/>
                    </a:lnTo>
                    <a:lnTo>
                      <a:pt x="5" y="40"/>
                    </a:lnTo>
                    <a:lnTo>
                      <a:pt x="0" y="34"/>
                    </a:lnTo>
                    <a:lnTo>
                      <a:pt x="4" y="21"/>
                    </a:lnTo>
                    <a:lnTo>
                      <a:pt x="11" y="13"/>
                    </a:lnTo>
                    <a:lnTo>
                      <a:pt x="22" y="6"/>
                    </a:lnTo>
                    <a:lnTo>
                      <a:pt x="32" y="0"/>
                    </a:lnTo>
                    <a:lnTo>
                      <a:pt x="38" y="2"/>
                    </a:lnTo>
                    <a:lnTo>
                      <a:pt x="43" y="4"/>
                    </a:lnTo>
                    <a:lnTo>
                      <a:pt x="49" y="10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66"/>
              <p:cNvSpPr>
                <a:spLocks/>
              </p:cNvSpPr>
              <p:nvPr/>
            </p:nvSpPr>
            <p:spPr bwMode="auto">
              <a:xfrm>
                <a:off x="3382963" y="3397250"/>
                <a:ext cx="106363" cy="74613"/>
              </a:xfrm>
              <a:custGeom>
                <a:avLst/>
                <a:gdLst>
                  <a:gd name="T0" fmla="*/ 134 w 134"/>
                  <a:gd name="T1" fmla="*/ 42 h 93"/>
                  <a:gd name="T2" fmla="*/ 123 w 134"/>
                  <a:gd name="T3" fmla="*/ 49 h 93"/>
                  <a:gd name="T4" fmla="*/ 111 w 134"/>
                  <a:gd name="T5" fmla="*/ 59 h 93"/>
                  <a:gd name="T6" fmla="*/ 100 w 134"/>
                  <a:gd name="T7" fmla="*/ 64 h 93"/>
                  <a:gd name="T8" fmla="*/ 87 w 134"/>
                  <a:gd name="T9" fmla="*/ 72 h 93"/>
                  <a:gd name="T10" fmla="*/ 75 w 134"/>
                  <a:gd name="T11" fmla="*/ 78 h 93"/>
                  <a:gd name="T12" fmla="*/ 62 w 134"/>
                  <a:gd name="T13" fmla="*/ 83 h 93"/>
                  <a:gd name="T14" fmla="*/ 51 w 134"/>
                  <a:gd name="T15" fmla="*/ 89 h 93"/>
                  <a:gd name="T16" fmla="*/ 37 w 134"/>
                  <a:gd name="T17" fmla="*/ 93 h 93"/>
                  <a:gd name="T18" fmla="*/ 26 w 134"/>
                  <a:gd name="T19" fmla="*/ 85 h 93"/>
                  <a:gd name="T20" fmla="*/ 17 w 134"/>
                  <a:gd name="T21" fmla="*/ 80 h 93"/>
                  <a:gd name="T22" fmla="*/ 7 w 134"/>
                  <a:gd name="T23" fmla="*/ 72 h 93"/>
                  <a:gd name="T24" fmla="*/ 0 w 134"/>
                  <a:gd name="T25" fmla="*/ 63 h 93"/>
                  <a:gd name="T26" fmla="*/ 9 w 134"/>
                  <a:gd name="T27" fmla="*/ 53 h 93"/>
                  <a:gd name="T28" fmla="*/ 19 w 134"/>
                  <a:gd name="T29" fmla="*/ 45 h 93"/>
                  <a:gd name="T30" fmla="*/ 28 w 134"/>
                  <a:gd name="T31" fmla="*/ 38 h 93"/>
                  <a:gd name="T32" fmla="*/ 39 w 134"/>
                  <a:gd name="T33" fmla="*/ 30 h 93"/>
                  <a:gd name="T34" fmla="*/ 53 w 134"/>
                  <a:gd name="T35" fmla="*/ 25 h 93"/>
                  <a:gd name="T36" fmla="*/ 64 w 134"/>
                  <a:gd name="T37" fmla="*/ 17 h 93"/>
                  <a:gd name="T38" fmla="*/ 74 w 134"/>
                  <a:gd name="T39" fmla="*/ 9 h 93"/>
                  <a:gd name="T40" fmla="*/ 85 w 134"/>
                  <a:gd name="T41" fmla="*/ 0 h 93"/>
                  <a:gd name="T42" fmla="*/ 98 w 134"/>
                  <a:gd name="T43" fmla="*/ 9 h 93"/>
                  <a:gd name="T44" fmla="*/ 113 w 134"/>
                  <a:gd name="T45" fmla="*/ 19 h 93"/>
                  <a:gd name="T46" fmla="*/ 127 w 134"/>
                  <a:gd name="T47" fmla="*/ 28 h 93"/>
                  <a:gd name="T48" fmla="*/ 134 w 134"/>
                  <a:gd name="T49" fmla="*/ 4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4" h="93">
                    <a:moveTo>
                      <a:pt x="134" y="42"/>
                    </a:moveTo>
                    <a:lnTo>
                      <a:pt x="123" y="49"/>
                    </a:lnTo>
                    <a:lnTo>
                      <a:pt x="111" y="59"/>
                    </a:lnTo>
                    <a:lnTo>
                      <a:pt x="100" y="64"/>
                    </a:lnTo>
                    <a:lnTo>
                      <a:pt x="87" y="72"/>
                    </a:lnTo>
                    <a:lnTo>
                      <a:pt x="75" y="78"/>
                    </a:lnTo>
                    <a:lnTo>
                      <a:pt x="62" y="83"/>
                    </a:lnTo>
                    <a:lnTo>
                      <a:pt x="51" y="89"/>
                    </a:lnTo>
                    <a:lnTo>
                      <a:pt x="37" y="93"/>
                    </a:lnTo>
                    <a:lnTo>
                      <a:pt x="26" y="85"/>
                    </a:lnTo>
                    <a:lnTo>
                      <a:pt x="17" y="80"/>
                    </a:lnTo>
                    <a:lnTo>
                      <a:pt x="7" y="72"/>
                    </a:lnTo>
                    <a:lnTo>
                      <a:pt x="0" y="63"/>
                    </a:lnTo>
                    <a:lnTo>
                      <a:pt x="9" y="53"/>
                    </a:lnTo>
                    <a:lnTo>
                      <a:pt x="19" y="45"/>
                    </a:lnTo>
                    <a:lnTo>
                      <a:pt x="28" y="38"/>
                    </a:lnTo>
                    <a:lnTo>
                      <a:pt x="39" y="30"/>
                    </a:lnTo>
                    <a:lnTo>
                      <a:pt x="53" y="25"/>
                    </a:lnTo>
                    <a:lnTo>
                      <a:pt x="64" y="17"/>
                    </a:lnTo>
                    <a:lnTo>
                      <a:pt x="74" y="9"/>
                    </a:lnTo>
                    <a:lnTo>
                      <a:pt x="85" y="0"/>
                    </a:lnTo>
                    <a:lnTo>
                      <a:pt x="98" y="9"/>
                    </a:lnTo>
                    <a:lnTo>
                      <a:pt x="113" y="19"/>
                    </a:lnTo>
                    <a:lnTo>
                      <a:pt x="127" y="28"/>
                    </a:lnTo>
                    <a:lnTo>
                      <a:pt x="134" y="42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67"/>
              <p:cNvSpPr>
                <a:spLocks/>
              </p:cNvSpPr>
              <p:nvPr/>
            </p:nvSpPr>
            <p:spPr bwMode="auto">
              <a:xfrm>
                <a:off x="3262313" y="3421063"/>
                <a:ext cx="49213" cy="38100"/>
              </a:xfrm>
              <a:custGeom>
                <a:avLst/>
                <a:gdLst>
                  <a:gd name="T0" fmla="*/ 62 w 62"/>
                  <a:gd name="T1" fmla="*/ 19 h 50"/>
                  <a:gd name="T2" fmla="*/ 55 w 62"/>
                  <a:gd name="T3" fmla="*/ 29 h 50"/>
                  <a:gd name="T4" fmla="*/ 43 w 62"/>
                  <a:gd name="T5" fmla="*/ 36 h 50"/>
                  <a:gd name="T6" fmla="*/ 32 w 62"/>
                  <a:gd name="T7" fmla="*/ 44 h 50"/>
                  <a:gd name="T8" fmla="*/ 21 w 62"/>
                  <a:gd name="T9" fmla="*/ 50 h 50"/>
                  <a:gd name="T10" fmla="*/ 13 w 62"/>
                  <a:gd name="T11" fmla="*/ 50 h 50"/>
                  <a:gd name="T12" fmla="*/ 7 w 62"/>
                  <a:gd name="T13" fmla="*/ 48 h 50"/>
                  <a:gd name="T14" fmla="*/ 2 w 62"/>
                  <a:gd name="T15" fmla="*/ 42 h 50"/>
                  <a:gd name="T16" fmla="*/ 0 w 62"/>
                  <a:gd name="T17" fmla="*/ 35 h 50"/>
                  <a:gd name="T18" fmla="*/ 2 w 62"/>
                  <a:gd name="T19" fmla="*/ 23 h 50"/>
                  <a:gd name="T20" fmla="*/ 11 w 62"/>
                  <a:gd name="T21" fmla="*/ 14 h 50"/>
                  <a:gd name="T22" fmla="*/ 23 w 62"/>
                  <a:gd name="T23" fmla="*/ 8 h 50"/>
                  <a:gd name="T24" fmla="*/ 32 w 62"/>
                  <a:gd name="T25" fmla="*/ 0 h 50"/>
                  <a:gd name="T26" fmla="*/ 40 w 62"/>
                  <a:gd name="T27" fmla="*/ 2 h 50"/>
                  <a:gd name="T28" fmla="*/ 47 w 62"/>
                  <a:gd name="T29" fmla="*/ 6 h 50"/>
                  <a:gd name="T30" fmla="*/ 55 w 62"/>
                  <a:gd name="T31" fmla="*/ 12 h 50"/>
                  <a:gd name="T32" fmla="*/ 62 w 62"/>
                  <a:gd name="T33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50">
                    <a:moveTo>
                      <a:pt x="62" y="19"/>
                    </a:moveTo>
                    <a:lnTo>
                      <a:pt x="55" y="29"/>
                    </a:lnTo>
                    <a:lnTo>
                      <a:pt x="43" y="36"/>
                    </a:lnTo>
                    <a:lnTo>
                      <a:pt x="32" y="44"/>
                    </a:lnTo>
                    <a:lnTo>
                      <a:pt x="21" y="50"/>
                    </a:lnTo>
                    <a:lnTo>
                      <a:pt x="13" y="50"/>
                    </a:lnTo>
                    <a:lnTo>
                      <a:pt x="7" y="48"/>
                    </a:lnTo>
                    <a:lnTo>
                      <a:pt x="2" y="42"/>
                    </a:lnTo>
                    <a:lnTo>
                      <a:pt x="0" y="35"/>
                    </a:lnTo>
                    <a:lnTo>
                      <a:pt x="2" y="23"/>
                    </a:lnTo>
                    <a:lnTo>
                      <a:pt x="11" y="14"/>
                    </a:lnTo>
                    <a:lnTo>
                      <a:pt x="23" y="8"/>
                    </a:lnTo>
                    <a:lnTo>
                      <a:pt x="32" y="0"/>
                    </a:lnTo>
                    <a:lnTo>
                      <a:pt x="40" y="2"/>
                    </a:lnTo>
                    <a:lnTo>
                      <a:pt x="47" y="6"/>
                    </a:lnTo>
                    <a:lnTo>
                      <a:pt x="55" y="12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68"/>
              <p:cNvSpPr>
                <a:spLocks/>
              </p:cNvSpPr>
              <p:nvPr/>
            </p:nvSpPr>
            <p:spPr bwMode="auto">
              <a:xfrm>
                <a:off x="3441700" y="3448050"/>
                <a:ext cx="106363" cy="66675"/>
              </a:xfrm>
              <a:custGeom>
                <a:avLst/>
                <a:gdLst>
                  <a:gd name="T0" fmla="*/ 134 w 134"/>
                  <a:gd name="T1" fmla="*/ 34 h 83"/>
                  <a:gd name="T2" fmla="*/ 123 w 134"/>
                  <a:gd name="T3" fmla="*/ 41 h 83"/>
                  <a:gd name="T4" fmla="*/ 110 w 134"/>
                  <a:gd name="T5" fmla="*/ 49 h 83"/>
                  <a:gd name="T6" fmla="*/ 98 w 134"/>
                  <a:gd name="T7" fmla="*/ 55 h 83"/>
                  <a:gd name="T8" fmla="*/ 85 w 134"/>
                  <a:gd name="T9" fmla="*/ 62 h 83"/>
                  <a:gd name="T10" fmla="*/ 74 w 134"/>
                  <a:gd name="T11" fmla="*/ 68 h 83"/>
                  <a:gd name="T12" fmla="*/ 60 w 134"/>
                  <a:gd name="T13" fmla="*/ 74 h 83"/>
                  <a:gd name="T14" fmla="*/ 47 w 134"/>
                  <a:gd name="T15" fmla="*/ 79 h 83"/>
                  <a:gd name="T16" fmla="*/ 34 w 134"/>
                  <a:gd name="T17" fmla="*/ 83 h 83"/>
                  <a:gd name="T18" fmla="*/ 22 w 134"/>
                  <a:gd name="T19" fmla="*/ 74 h 83"/>
                  <a:gd name="T20" fmla="*/ 9 w 134"/>
                  <a:gd name="T21" fmla="*/ 64 h 83"/>
                  <a:gd name="T22" fmla="*/ 0 w 134"/>
                  <a:gd name="T23" fmla="*/ 55 h 83"/>
                  <a:gd name="T24" fmla="*/ 0 w 134"/>
                  <a:gd name="T25" fmla="*/ 41 h 83"/>
                  <a:gd name="T26" fmla="*/ 17 w 134"/>
                  <a:gd name="T27" fmla="*/ 36 h 83"/>
                  <a:gd name="T28" fmla="*/ 36 w 134"/>
                  <a:gd name="T29" fmla="*/ 26 h 83"/>
                  <a:gd name="T30" fmla="*/ 55 w 134"/>
                  <a:gd name="T31" fmla="*/ 15 h 83"/>
                  <a:gd name="T32" fmla="*/ 74 w 134"/>
                  <a:gd name="T33" fmla="*/ 5 h 83"/>
                  <a:gd name="T34" fmla="*/ 91 w 134"/>
                  <a:gd name="T35" fmla="*/ 0 h 83"/>
                  <a:gd name="T36" fmla="*/ 108 w 134"/>
                  <a:gd name="T37" fmla="*/ 0 h 83"/>
                  <a:gd name="T38" fmla="*/ 123 w 134"/>
                  <a:gd name="T39" fmla="*/ 11 h 83"/>
                  <a:gd name="T40" fmla="*/ 134 w 134"/>
                  <a:gd name="T41" fmla="*/ 3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4" h="83">
                    <a:moveTo>
                      <a:pt x="134" y="34"/>
                    </a:moveTo>
                    <a:lnTo>
                      <a:pt x="123" y="41"/>
                    </a:lnTo>
                    <a:lnTo>
                      <a:pt x="110" y="49"/>
                    </a:lnTo>
                    <a:lnTo>
                      <a:pt x="98" y="55"/>
                    </a:lnTo>
                    <a:lnTo>
                      <a:pt x="85" y="62"/>
                    </a:lnTo>
                    <a:lnTo>
                      <a:pt x="74" y="68"/>
                    </a:lnTo>
                    <a:lnTo>
                      <a:pt x="60" y="74"/>
                    </a:lnTo>
                    <a:lnTo>
                      <a:pt x="47" y="79"/>
                    </a:lnTo>
                    <a:lnTo>
                      <a:pt x="34" y="83"/>
                    </a:lnTo>
                    <a:lnTo>
                      <a:pt x="22" y="74"/>
                    </a:lnTo>
                    <a:lnTo>
                      <a:pt x="9" y="64"/>
                    </a:lnTo>
                    <a:lnTo>
                      <a:pt x="0" y="55"/>
                    </a:lnTo>
                    <a:lnTo>
                      <a:pt x="0" y="41"/>
                    </a:lnTo>
                    <a:lnTo>
                      <a:pt x="17" y="36"/>
                    </a:lnTo>
                    <a:lnTo>
                      <a:pt x="36" y="26"/>
                    </a:lnTo>
                    <a:lnTo>
                      <a:pt x="55" y="15"/>
                    </a:lnTo>
                    <a:lnTo>
                      <a:pt x="74" y="5"/>
                    </a:lnTo>
                    <a:lnTo>
                      <a:pt x="91" y="0"/>
                    </a:lnTo>
                    <a:lnTo>
                      <a:pt x="108" y="0"/>
                    </a:lnTo>
                    <a:lnTo>
                      <a:pt x="123" y="11"/>
                    </a:lnTo>
                    <a:lnTo>
                      <a:pt x="134" y="34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69"/>
              <p:cNvSpPr>
                <a:spLocks/>
              </p:cNvSpPr>
              <p:nvPr/>
            </p:nvSpPr>
            <p:spPr bwMode="auto">
              <a:xfrm>
                <a:off x="3317875" y="3463925"/>
                <a:ext cx="49213" cy="42863"/>
              </a:xfrm>
              <a:custGeom>
                <a:avLst/>
                <a:gdLst>
                  <a:gd name="T0" fmla="*/ 63 w 63"/>
                  <a:gd name="T1" fmla="*/ 18 h 54"/>
                  <a:gd name="T2" fmla="*/ 55 w 63"/>
                  <a:gd name="T3" fmla="*/ 25 h 54"/>
                  <a:gd name="T4" fmla="*/ 49 w 63"/>
                  <a:gd name="T5" fmla="*/ 35 h 54"/>
                  <a:gd name="T6" fmla="*/ 42 w 63"/>
                  <a:gd name="T7" fmla="*/ 44 h 54"/>
                  <a:gd name="T8" fmla="*/ 32 w 63"/>
                  <a:gd name="T9" fmla="*/ 54 h 54"/>
                  <a:gd name="T10" fmla="*/ 23 w 63"/>
                  <a:gd name="T11" fmla="*/ 52 h 54"/>
                  <a:gd name="T12" fmla="*/ 15 w 63"/>
                  <a:gd name="T13" fmla="*/ 48 h 54"/>
                  <a:gd name="T14" fmla="*/ 8 w 63"/>
                  <a:gd name="T15" fmla="*/ 42 h 54"/>
                  <a:gd name="T16" fmla="*/ 0 w 63"/>
                  <a:gd name="T17" fmla="*/ 36 h 54"/>
                  <a:gd name="T18" fmla="*/ 6 w 63"/>
                  <a:gd name="T19" fmla="*/ 31 h 54"/>
                  <a:gd name="T20" fmla="*/ 13 w 63"/>
                  <a:gd name="T21" fmla="*/ 23 h 54"/>
                  <a:gd name="T22" fmla="*/ 21 w 63"/>
                  <a:gd name="T23" fmla="*/ 14 h 54"/>
                  <a:gd name="T24" fmla="*/ 28 w 63"/>
                  <a:gd name="T25" fmla="*/ 6 h 54"/>
                  <a:gd name="T26" fmla="*/ 36 w 63"/>
                  <a:gd name="T27" fmla="*/ 2 h 54"/>
                  <a:gd name="T28" fmla="*/ 46 w 63"/>
                  <a:gd name="T29" fmla="*/ 0 h 54"/>
                  <a:gd name="T30" fmla="*/ 53 w 63"/>
                  <a:gd name="T31" fmla="*/ 6 h 54"/>
                  <a:gd name="T32" fmla="*/ 63 w 63"/>
                  <a:gd name="T33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54">
                    <a:moveTo>
                      <a:pt x="63" y="18"/>
                    </a:moveTo>
                    <a:lnTo>
                      <a:pt x="55" y="25"/>
                    </a:lnTo>
                    <a:lnTo>
                      <a:pt x="49" y="35"/>
                    </a:lnTo>
                    <a:lnTo>
                      <a:pt x="42" y="44"/>
                    </a:lnTo>
                    <a:lnTo>
                      <a:pt x="32" y="54"/>
                    </a:lnTo>
                    <a:lnTo>
                      <a:pt x="23" y="52"/>
                    </a:lnTo>
                    <a:lnTo>
                      <a:pt x="15" y="48"/>
                    </a:lnTo>
                    <a:lnTo>
                      <a:pt x="8" y="42"/>
                    </a:lnTo>
                    <a:lnTo>
                      <a:pt x="0" y="36"/>
                    </a:lnTo>
                    <a:lnTo>
                      <a:pt x="6" y="31"/>
                    </a:lnTo>
                    <a:lnTo>
                      <a:pt x="13" y="23"/>
                    </a:lnTo>
                    <a:lnTo>
                      <a:pt x="21" y="14"/>
                    </a:lnTo>
                    <a:lnTo>
                      <a:pt x="28" y="6"/>
                    </a:lnTo>
                    <a:lnTo>
                      <a:pt x="36" y="2"/>
                    </a:lnTo>
                    <a:lnTo>
                      <a:pt x="46" y="0"/>
                    </a:lnTo>
                    <a:lnTo>
                      <a:pt x="53" y="6"/>
                    </a:lnTo>
                    <a:lnTo>
                      <a:pt x="63" y="18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70"/>
              <p:cNvSpPr>
                <a:spLocks/>
              </p:cNvSpPr>
              <p:nvPr/>
            </p:nvSpPr>
            <p:spPr bwMode="auto">
              <a:xfrm>
                <a:off x="3492500" y="3489325"/>
                <a:ext cx="130175" cy="79375"/>
              </a:xfrm>
              <a:custGeom>
                <a:avLst/>
                <a:gdLst>
                  <a:gd name="T0" fmla="*/ 163 w 163"/>
                  <a:gd name="T1" fmla="*/ 51 h 98"/>
                  <a:gd name="T2" fmla="*/ 150 w 163"/>
                  <a:gd name="T3" fmla="*/ 59 h 98"/>
                  <a:gd name="T4" fmla="*/ 137 w 163"/>
                  <a:gd name="T5" fmla="*/ 68 h 98"/>
                  <a:gd name="T6" fmla="*/ 125 w 163"/>
                  <a:gd name="T7" fmla="*/ 76 h 98"/>
                  <a:gd name="T8" fmla="*/ 112 w 163"/>
                  <a:gd name="T9" fmla="*/ 85 h 98"/>
                  <a:gd name="T10" fmla="*/ 99 w 163"/>
                  <a:gd name="T11" fmla="*/ 93 h 98"/>
                  <a:gd name="T12" fmla="*/ 83 w 163"/>
                  <a:gd name="T13" fmla="*/ 96 h 98"/>
                  <a:gd name="T14" fmla="*/ 70 w 163"/>
                  <a:gd name="T15" fmla="*/ 98 h 98"/>
                  <a:gd name="T16" fmla="*/ 55 w 163"/>
                  <a:gd name="T17" fmla="*/ 96 h 98"/>
                  <a:gd name="T18" fmla="*/ 0 w 163"/>
                  <a:gd name="T19" fmla="*/ 51 h 98"/>
                  <a:gd name="T20" fmla="*/ 10 w 163"/>
                  <a:gd name="T21" fmla="*/ 41 h 98"/>
                  <a:gd name="T22" fmla="*/ 21 w 163"/>
                  <a:gd name="T23" fmla="*/ 34 h 98"/>
                  <a:gd name="T24" fmla="*/ 32 w 163"/>
                  <a:gd name="T25" fmla="*/ 28 h 98"/>
                  <a:gd name="T26" fmla="*/ 46 w 163"/>
                  <a:gd name="T27" fmla="*/ 22 h 98"/>
                  <a:gd name="T28" fmla="*/ 57 w 163"/>
                  <a:gd name="T29" fmla="*/ 17 h 98"/>
                  <a:gd name="T30" fmla="*/ 70 w 163"/>
                  <a:gd name="T31" fmla="*/ 11 h 98"/>
                  <a:gd name="T32" fmla="*/ 83 w 163"/>
                  <a:gd name="T33" fmla="*/ 5 h 98"/>
                  <a:gd name="T34" fmla="*/ 95 w 163"/>
                  <a:gd name="T35" fmla="*/ 0 h 98"/>
                  <a:gd name="T36" fmla="*/ 104 w 163"/>
                  <a:gd name="T37" fmla="*/ 5 h 98"/>
                  <a:gd name="T38" fmla="*/ 114 w 163"/>
                  <a:gd name="T39" fmla="*/ 9 h 98"/>
                  <a:gd name="T40" fmla="*/ 125 w 163"/>
                  <a:gd name="T41" fmla="*/ 15 h 98"/>
                  <a:gd name="T42" fmla="*/ 135 w 163"/>
                  <a:gd name="T43" fmla="*/ 19 h 98"/>
                  <a:gd name="T44" fmla="*/ 144 w 163"/>
                  <a:gd name="T45" fmla="*/ 26 h 98"/>
                  <a:gd name="T46" fmla="*/ 152 w 163"/>
                  <a:gd name="T47" fmla="*/ 32 h 98"/>
                  <a:gd name="T48" fmla="*/ 159 w 163"/>
                  <a:gd name="T49" fmla="*/ 41 h 98"/>
                  <a:gd name="T50" fmla="*/ 163 w 163"/>
                  <a:gd name="T51" fmla="*/ 5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3" h="98">
                    <a:moveTo>
                      <a:pt x="163" y="51"/>
                    </a:moveTo>
                    <a:lnTo>
                      <a:pt x="150" y="59"/>
                    </a:lnTo>
                    <a:lnTo>
                      <a:pt x="137" y="68"/>
                    </a:lnTo>
                    <a:lnTo>
                      <a:pt x="125" y="76"/>
                    </a:lnTo>
                    <a:lnTo>
                      <a:pt x="112" y="85"/>
                    </a:lnTo>
                    <a:lnTo>
                      <a:pt x="99" y="93"/>
                    </a:lnTo>
                    <a:lnTo>
                      <a:pt x="83" y="96"/>
                    </a:lnTo>
                    <a:lnTo>
                      <a:pt x="70" y="98"/>
                    </a:lnTo>
                    <a:lnTo>
                      <a:pt x="55" y="96"/>
                    </a:lnTo>
                    <a:lnTo>
                      <a:pt x="0" y="51"/>
                    </a:lnTo>
                    <a:lnTo>
                      <a:pt x="10" y="41"/>
                    </a:lnTo>
                    <a:lnTo>
                      <a:pt x="21" y="34"/>
                    </a:lnTo>
                    <a:lnTo>
                      <a:pt x="32" y="28"/>
                    </a:lnTo>
                    <a:lnTo>
                      <a:pt x="46" y="22"/>
                    </a:lnTo>
                    <a:lnTo>
                      <a:pt x="57" y="17"/>
                    </a:lnTo>
                    <a:lnTo>
                      <a:pt x="70" y="11"/>
                    </a:lnTo>
                    <a:lnTo>
                      <a:pt x="83" y="5"/>
                    </a:lnTo>
                    <a:lnTo>
                      <a:pt x="95" y="0"/>
                    </a:lnTo>
                    <a:lnTo>
                      <a:pt x="104" y="5"/>
                    </a:lnTo>
                    <a:lnTo>
                      <a:pt x="114" y="9"/>
                    </a:lnTo>
                    <a:lnTo>
                      <a:pt x="125" y="15"/>
                    </a:lnTo>
                    <a:lnTo>
                      <a:pt x="135" y="19"/>
                    </a:lnTo>
                    <a:lnTo>
                      <a:pt x="144" y="26"/>
                    </a:lnTo>
                    <a:lnTo>
                      <a:pt x="152" y="32"/>
                    </a:lnTo>
                    <a:lnTo>
                      <a:pt x="159" y="41"/>
                    </a:lnTo>
                    <a:lnTo>
                      <a:pt x="163" y="51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71"/>
              <p:cNvSpPr>
                <a:spLocks/>
              </p:cNvSpPr>
              <p:nvPr/>
            </p:nvSpPr>
            <p:spPr bwMode="auto">
              <a:xfrm>
                <a:off x="3382963" y="3514725"/>
                <a:ext cx="50800" cy="42863"/>
              </a:xfrm>
              <a:custGeom>
                <a:avLst/>
                <a:gdLst>
                  <a:gd name="T0" fmla="*/ 64 w 64"/>
                  <a:gd name="T1" fmla="*/ 13 h 53"/>
                  <a:gd name="T2" fmla="*/ 60 w 64"/>
                  <a:gd name="T3" fmla="*/ 27 h 53"/>
                  <a:gd name="T4" fmla="*/ 51 w 64"/>
                  <a:gd name="T5" fmla="*/ 34 h 53"/>
                  <a:gd name="T6" fmla="*/ 39 w 64"/>
                  <a:gd name="T7" fmla="*/ 42 h 53"/>
                  <a:gd name="T8" fmla="*/ 30 w 64"/>
                  <a:gd name="T9" fmla="*/ 53 h 53"/>
                  <a:gd name="T10" fmla="*/ 20 w 64"/>
                  <a:gd name="T11" fmla="*/ 51 h 53"/>
                  <a:gd name="T12" fmla="*/ 13 w 64"/>
                  <a:gd name="T13" fmla="*/ 45 h 53"/>
                  <a:gd name="T14" fmla="*/ 5 w 64"/>
                  <a:gd name="T15" fmla="*/ 40 h 53"/>
                  <a:gd name="T16" fmla="*/ 0 w 64"/>
                  <a:gd name="T17" fmla="*/ 32 h 53"/>
                  <a:gd name="T18" fmla="*/ 9 w 64"/>
                  <a:gd name="T19" fmla="*/ 30 h 53"/>
                  <a:gd name="T20" fmla="*/ 17 w 64"/>
                  <a:gd name="T21" fmla="*/ 23 h 53"/>
                  <a:gd name="T22" fmla="*/ 24 w 64"/>
                  <a:gd name="T23" fmla="*/ 15 h 53"/>
                  <a:gd name="T24" fmla="*/ 32 w 64"/>
                  <a:gd name="T25" fmla="*/ 8 h 53"/>
                  <a:gd name="T26" fmla="*/ 39 w 64"/>
                  <a:gd name="T27" fmla="*/ 2 h 53"/>
                  <a:gd name="T28" fmla="*/ 47 w 64"/>
                  <a:gd name="T29" fmla="*/ 0 h 53"/>
                  <a:gd name="T30" fmla="*/ 55 w 64"/>
                  <a:gd name="T31" fmla="*/ 2 h 53"/>
                  <a:gd name="T32" fmla="*/ 64 w 64"/>
                  <a:gd name="T33" fmla="*/ 1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53">
                    <a:moveTo>
                      <a:pt x="64" y="13"/>
                    </a:moveTo>
                    <a:lnTo>
                      <a:pt x="60" y="27"/>
                    </a:lnTo>
                    <a:lnTo>
                      <a:pt x="51" y="34"/>
                    </a:lnTo>
                    <a:lnTo>
                      <a:pt x="39" y="42"/>
                    </a:lnTo>
                    <a:lnTo>
                      <a:pt x="30" y="53"/>
                    </a:lnTo>
                    <a:lnTo>
                      <a:pt x="20" y="51"/>
                    </a:lnTo>
                    <a:lnTo>
                      <a:pt x="13" y="45"/>
                    </a:lnTo>
                    <a:lnTo>
                      <a:pt x="5" y="40"/>
                    </a:lnTo>
                    <a:lnTo>
                      <a:pt x="0" y="32"/>
                    </a:lnTo>
                    <a:lnTo>
                      <a:pt x="9" y="30"/>
                    </a:lnTo>
                    <a:lnTo>
                      <a:pt x="17" y="23"/>
                    </a:lnTo>
                    <a:lnTo>
                      <a:pt x="24" y="15"/>
                    </a:lnTo>
                    <a:lnTo>
                      <a:pt x="32" y="8"/>
                    </a:lnTo>
                    <a:lnTo>
                      <a:pt x="39" y="2"/>
                    </a:lnTo>
                    <a:lnTo>
                      <a:pt x="47" y="0"/>
                    </a:lnTo>
                    <a:lnTo>
                      <a:pt x="55" y="2"/>
                    </a:lnTo>
                    <a:lnTo>
                      <a:pt x="64" y="13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72"/>
              <p:cNvSpPr>
                <a:spLocks/>
              </p:cNvSpPr>
              <p:nvPr/>
            </p:nvSpPr>
            <p:spPr bwMode="auto">
              <a:xfrm>
                <a:off x="2703513" y="3530600"/>
                <a:ext cx="250825" cy="47625"/>
              </a:xfrm>
              <a:custGeom>
                <a:avLst/>
                <a:gdLst>
                  <a:gd name="T0" fmla="*/ 317 w 317"/>
                  <a:gd name="T1" fmla="*/ 23 h 61"/>
                  <a:gd name="T2" fmla="*/ 315 w 317"/>
                  <a:gd name="T3" fmla="*/ 38 h 61"/>
                  <a:gd name="T4" fmla="*/ 304 w 317"/>
                  <a:gd name="T5" fmla="*/ 40 h 61"/>
                  <a:gd name="T6" fmla="*/ 290 w 317"/>
                  <a:gd name="T7" fmla="*/ 40 h 61"/>
                  <a:gd name="T8" fmla="*/ 279 w 317"/>
                  <a:gd name="T9" fmla="*/ 45 h 61"/>
                  <a:gd name="T10" fmla="*/ 245 w 317"/>
                  <a:gd name="T11" fmla="*/ 55 h 61"/>
                  <a:gd name="T12" fmla="*/ 209 w 317"/>
                  <a:gd name="T13" fmla="*/ 61 h 61"/>
                  <a:gd name="T14" fmla="*/ 175 w 317"/>
                  <a:gd name="T15" fmla="*/ 61 h 61"/>
                  <a:gd name="T16" fmla="*/ 140 w 317"/>
                  <a:gd name="T17" fmla="*/ 59 h 61"/>
                  <a:gd name="T18" fmla="*/ 104 w 317"/>
                  <a:gd name="T19" fmla="*/ 55 h 61"/>
                  <a:gd name="T20" fmla="*/ 70 w 317"/>
                  <a:gd name="T21" fmla="*/ 49 h 61"/>
                  <a:gd name="T22" fmla="*/ 34 w 317"/>
                  <a:gd name="T23" fmla="*/ 44 h 61"/>
                  <a:gd name="T24" fmla="*/ 0 w 317"/>
                  <a:gd name="T25" fmla="*/ 38 h 61"/>
                  <a:gd name="T26" fmla="*/ 0 w 317"/>
                  <a:gd name="T27" fmla="*/ 28 h 61"/>
                  <a:gd name="T28" fmla="*/ 0 w 317"/>
                  <a:gd name="T29" fmla="*/ 19 h 61"/>
                  <a:gd name="T30" fmla="*/ 4 w 317"/>
                  <a:gd name="T31" fmla="*/ 11 h 61"/>
                  <a:gd name="T32" fmla="*/ 11 w 317"/>
                  <a:gd name="T33" fmla="*/ 8 h 61"/>
                  <a:gd name="T34" fmla="*/ 49 w 317"/>
                  <a:gd name="T35" fmla="*/ 17 h 61"/>
                  <a:gd name="T36" fmla="*/ 85 w 317"/>
                  <a:gd name="T37" fmla="*/ 21 h 61"/>
                  <a:gd name="T38" fmla="*/ 123 w 317"/>
                  <a:gd name="T39" fmla="*/ 21 h 61"/>
                  <a:gd name="T40" fmla="*/ 159 w 317"/>
                  <a:gd name="T41" fmla="*/ 19 h 61"/>
                  <a:gd name="T42" fmla="*/ 197 w 317"/>
                  <a:gd name="T43" fmla="*/ 13 h 61"/>
                  <a:gd name="T44" fmla="*/ 233 w 317"/>
                  <a:gd name="T45" fmla="*/ 8 h 61"/>
                  <a:gd name="T46" fmla="*/ 271 w 317"/>
                  <a:gd name="T47" fmla="*/ 4 h 61"/>
                  <a:gd name="T48" fmla="*/ 309 w 317"/>
                  <a:gd name="T49" fmla="*/ 0 h 61"/>
                  <a:gd name="T50" fmla="*/ 317 w 317"/>
                  <a:gd name="T51" fmla="*/ 2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17" h="61">
                    <a:moveTo>
                      <a:pt x="317" y="23"/>
                    </a:moveTo>
                    <a:lnTo>
                      <a:pt x="315" y="38"/>
                    </a:lnTo>
                    <a:lnTo>
                      <a:pt x="304" y="40"/>
                    </a:lnTo>
                    <a:lnTo>
                      <a:pt x="290" y="40"/>
                    </a:lnTo>
                    <a:lnTo>
                      <a:pt x="279" y="45"/>
                    </a:lnTo>
                    <a:lnTo>
                      <a:pt x="245" y="55"/>
                    </a:lnTo>
                    <a:lnTo>
                      <a:pt x="209" y="61"/>
                    </a:lnTo>
                    <a:lnTo>
                      <a:pt x="175" y="61"/>
                    </a:lnTo>
                    <a:lnTo>
                      <a:pt x="140" y="59"/>
                    </a:lnTo>
                    <a:lnTo>
                      <a:pt x="104" y="55"/>
                    </a:lnTo>
                    <a:lnTo>
                      <a:pt x="70" y="49"/>
                    </a:lnTo>
                    <a:lnTo>
                      <a:pt x="34" y="44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4" y="11"/>
                    </a:lnTo>
                    <a:lnTo>
                      <a:pt x="11" y="8"/>
                    </a:lnTo>
                    <a:lnTo>
                      <a:pt x="49" y="17"/>
                    </a:lnTo>
                    <a:lnTo>
                      <a:pt x="85" y="21"/>
                    </a:lnTo>
                    <a:lnTo>
                      <a:pt x="123" y="21"/>
                    </a:lnTo>
                    <a:lnTo>
                      <a:pt x="159" y="19"/>
                    </a:lnTo>
                    <a:lnTo>
                      <a:pt x="197" y="13"/>
                    </a:lnTo>
                    <a:lnTo>
                      <a:pt x="233" y="8"/>
                    </a:lnTo>
                    <a:lnTo>
                      <a:pt x="271" y="4"/>
                    </a:lnTo>
                    <a:lnTo>
                      <a:pt x="309" y="0"/>
                    </a:lnTo>
                    <a:lnTo>
                      <a:pt x="317" y="23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73"/>
              <p:cNvSpPr>
                <a:spLocks/>
              </p:cNvSpPr>
              <p:nvPr/>
            </p:nvSpPr>
            <p:spPr bwMode="auto">
              <a:xfrm>
                <a:off x="3570288" y="3538538"/>
                <a:ext cx="92075" cy="79375"/>
              </a:xfrm>
              <a:custGeom>
                <a:avLst/>
                <a:gdLst>
                  <a:gd name="T0" fmla="*/ 113 w 115"/>
                  <a:gd name="T1" fmla="*/ 71 h 101"/>
                  <a:gd name="T2" fmla="*/ 104 w 115"/>
                  <a:gd name="T3" fmla="*/ 76 h 101"/>
                  <a:gd name="T4" fmla="*/ 94 w 115"/>
                  <a:gd name="T5" fmla="*/ 82 h 101"/>
                  <a:gd name="T6" fmla="*/ 85 w 115"/>
                  <a:gd name="T7" fmla="*/ 88 h 101"/>
                  <a:gd name="T8" fmla="*/ 76 w 115"/>
                  <a:gd name="T9" fmla="*/ 93 h 101"/>
                  <a:gd name="T10" fmla="*/ 66 w 115"/>
                  <a:gd name="T11" fmla="*/ 97 h 101"/>
                  <a:gd name="T12" fmla="*/ 55 w 115"/>
                  <a:gd name="T13" fmla="*/ 101 h 101"/>
                  <a:gd name="T14" fmla="*/ 43 w 115"/>
                  <a:gd name="T15" fmla="*/ 101 h 101"/>
                  <a:gd name="T16" fmla="*/ 32 w 115"/>
                  <a:gd name="T17" fmla="*/ 97 h 101"/>
                  <a:gd name="T18" fmla="*/ 24 w 115"/>
                  <a:gd name="T19" fmla="*/ 91 h 101"/>
                  <a:gd name="T20" fmla="*/ 17 w 115"/>
                  <a:gd name="T21" fmla="*/ 82 h 101"/>
                  <a:gd name="T22" fmla="*/ 7 w 115"/>
                  <a:gd name="T23" fmla="*/ 74 h 101"/>
                  <a:gd name="T24" fmla="*/ 0 w 115"/>
                  <a:gd name="T25" fmla="*/ 69 h 101"/>
                  <a:gd name="T26" fmla="*/ 9 w 115"/>
                  <a:gd name="T27" fmla="*/ 59 h 101"/>
                  <a:gd name="T28" fmla="*/ 19 w 115"/>
                  <a:gd name="T29" fmla="*/ 50 h 101"/>
                  <a:gd name="T30" fmla="*/ 32 w 115"/>
                  <a:gd name="T31" fmla="*/ 42 h 101"/>
                  <a:gd name="T32" fmla="*/ 43 w 115"/>
                  <a:gd name="T33" fmla="*/ 35 h 101"/>
                  <a:gd name="T34" fmla="*/ 57 w 115"/>
                  <a:gd name="T35" fmla="*/ 27 h 101"/>
                  <a:gd name="T36" fmla="*/ 68 w 115"/>
                  <a:gd name="T37" fmla="*/ 17 h 101"/>
                  <a:gd name="T38" fmla="*/ 81 w 115"/>
                  <a:gd name="T39" fmla="*/ 10 h 101"/>
                  <a:gd name="T40" fmla="*/ 93 w 115"/>
                  <a:gd name="T41" fmla="*/ 0 h 101"/>
                  <a:gd name="T42" fmla="*/ 106 w 115"/>
                  <a:gd name="T43" fmla="*/ 14 h 101"/>
                  <a:gd name="T44" fmla="*/ 112 w 115"/>
                  <a:gd name="T45" fmla="*/ 33 h 101"/>
                  <a:gd name="T46" fmla="*/ 115 w 115"/>
                  <a:gd name="T47" fmla="*/ 52 h 101"/>
                  <a:gd name="T48" fmla="*/ 113 w 115"/>
                  <a:gd name="T49" fmla="*/ 7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5" h="101">
                    <a:moveTo>
                      <a:pt x="113" y="71"/>
                    </a:moveTo>
                    <a:lnTo>
                      <a:pt x="104" y="76"/>
                    </a:lnTo>
                    <a:lnTo>
                      <a:pt x="94" y="82"/>
                    </a:lnTo>
                    <a:lnTo>
                      <a:pt x="85" y="88"/>
                    </a:lnTo>
                    <a:lnTo>
                      <a:pt x="76" y="93"/>
                    </a:lnTo>
                    <a:lnTo>
                      <a:pt x="66" y="97"/>
                    </a:lnTo>
                    <a:lnTo>
                      <a:pt x="55" y="101"/>
                    </a:lnTo>
                    <a:lnTo>
                      <a:pt x="43" y="101"/>
                    </a:lnTo>
                    <a:lnTo>
                      <a:pt x="32" y="97"/>
                    </a:lnTo>
                    <a:lnTo>
                      <a:pt x="24" y="91"/>
                    </a:lnTo>
                    <a:lnTo>
                      <a:pt x="17" y="82"/>
                    </a:lnTo>
                    <a:lnTo>
                      <a:pt x="7" y="74"/>
                    </a:lnTo>
                    <a:lnTo>
                      <a:pt x="0" y="69"/>
                    </a:lnTo>
                    <a:lnTo>
                      <a:pt x="9" y="59"/>
                    </a:lnTo>
                    <a:lnTo>
                      <a:pt x="19" y="50"/>
                    </a:lnTo>
                    <a:lnTo>
                      <a:pt x="32" y="42"/>
                    </a:lnTo>
                    <a:lnTo>
                      <a:pt x="43" y="35"/>
                    </a:lnTo>
                    <a:lnTo>
                      <a:pt x="57" y="27"/>
                    </a:lnTo>
                    <a:lnTo>
                      <a:pt x="68" y="17"/>
                    </a:lnTo>
                    <a:lnTo>
                      <a:pt x="81" y="10"/>
                    </a:lnTo>
                    <a:lnTo>
                      <a:pt x="93" y="0"/>
                    </a:lnTo>
                    <a:lnTo>
                      <a:pt x="106" y="14"/>
                    </a:lnTo>
                    <a:lnTo>
                      <a:pt x="112" y="33"/>
                    </a:lnTo>
                    <a:lnTo>
                      <a:pt x="115" y="52"/>
                    </a:lnTo>
                    <a:lnTo>
                      <a:pt x="113" y="71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74"/>
              <p:cNvSpPr>
                <a:spLocks/>
              </p:cNvSpPr>
              <p:nvPr/>
            </p:nvSpPr>
            <p:spPr bwMode="auto">
              <a:xfrm>
                <a:off x="3446463" y="3554413"/>
                <a:ext cx="38100" cy="36513"/>
              </a:xfrm>
              <a:custGeom>
                <a:avLst/>
                <a:gdLst>
                  <a:gd name="T0" fmla="*/ 50 w 50"/>
                  <a:gd name="T1" fmla="*/ 15 h 46"/>
                  <a:gd name="T2" fmla="*/ 38 w 50"/>
                  <a:gd name="T3" fmla="*/ 25 h 46"/>
                  <a:gd name="T4" fmla="*/ 29 w 50"/>
                  <a:gd name="T5" fmla="*/ 34 h 46"/>
                  <a:gd name="T6" fmla="*/ 17 w 50"/>
                  <a:gd name="T7" fmla="*/ 42 h 46"/>
                  <a:gd name="T8" fmla="*/ 4 w 50"/>
                  <a:gd name="T9" fmla="*/ 46 h 46"/>
                  <a:gd name="T10" fmla="*/ 0 w 50"/>
                  <a:gd name="T11" fmla="*/ 31 h 46"/>
                  <a:gd name="T12" fmla="*/ 4 w 50"/>
                  <a:gd name="T13" fmla="*/ 19 h 46"/>
                  <a:gd name="T14" fmla="*/ 15 w 50"/>
                  <a:gd name="T15" fmla="*/ 10 h 46"/>
                  <a:gd name="T16" fmla="*/ 25 w 50"/>
                  <a:gd name="T17" fmla="*/ 0 h 46"/>
                  <a:gd name="T18" fmla="*/ 32 w 50"/>
                  <a:gd name="T19" fmla="*/ 2 h 46"/>
                  <a:gd name="T20" fmla="*/ 40 w 50"/>
                  <a:gd name="T21" fmla="*/ 4 h 46"/>
                  <a:gd name="T22" fmla="*/ 46 w 50"/>
                  <a:gd name="T23" fmla="*/ 10 h 46"/>
                  <a:gd name="T24" fmla="*/ 50 w 50"/>
                  <a:gd name="T25" fmla="*/ 1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46">
                    <a:moveTo>
                      <a:pt x="50" y="15"/>
                    </a:moveTo>
                    <a:lnTo>
                      <a:pt x="38" y="25"/>
                    </a:lnTo>
                    <a:lnTo>
                      <a:pt x="29" y="34"/>
                    </a:lnTo>
                    <a:lnTo>
                      <a:pt x="17" y="42"/>
                    </a:lnTo>
                    <a:lnTo>
                      <a:pt x="4" y="46"/>
                    </a:lnTo>
                    <a:lnTo>
                      <a:pt x="0" y="31"/>
                    </a:lnTo>
                    <a:lnTo>
                      <a:pt x="4" y="19"/>
                    </a:lnTo>
                    <a:lnTo>
                      <a:pt x="15" y="10"/>
                    </a:lnTo>
                    <a:lnTo>
                      <a:pt x="25" y="0"/>
                    </a:lnTo>
                    <a:lnTo>
                      <a:pt x="32" y="2"/>
                    </a:lnTo>
                    <a:lnTo>
                      <a:pt x="40" y="4"/>
                    </a:lnTo>
                    <a:lnTo>
                      <a:pt x="46" y="10"/>
                    </a:lnTo>
                    <a:lnTo>
                      <a:pt x="50" y="15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75"/>
              <p:cNvSpPr>
                <a:spLocks/>
              </p:cNvSpPr>
              <p:nvPr/>
            </p:nvSpPr>
            <p:spPr bwMode="auto">
              <a:xfrm>
                <a:off x="3511550" y="3597275"/>
                <a:ext cx="17463" cy="11113"/>
              </a:xfrm>
              <a:custGeom>
                <a:avLst/>
                <a:gdLst>
                  <a:gd name="T0" fmla="*/ 21 w 21"/>
                  <a:gd name="T1" fmla="*/ 4 h 16"/>
                  <a:gd name="T2" fmla="*/ 19 w 21"/>
                  <a:gd name="T3" fmla="*/ 10 h 16"/>
                  <a:gd name="T4" fmla="*/ 13 w 21"/>
                  <a:gd name="T5" fmla="*/ 12 h 16"/>
                  <a:gd name="T6" fmla="*/ 5 w 21"/>
                  <a:gd name="T7" fmla="*/ 14 h 16"/>
                  <a:gd name="T8" fmla="*/ 0 w 21"/>
                  <a:gd name="T9" fmla="*/ 16 h 16"/>
                  <a:gd name="T10" fmla="*/ 2 w 21"/>
                  <a:gd name="T11" fmla="*/ 8 h 16"/>
                  <a:gd name="T12" fmla="*/ 7 w 21"/>
                  <a:gd name="T13" fmla="*/ 2 h 16"/>
                  <a:gd name="T14" fmla="*/ 15 w 21"/>
                  <a:gd name="T15" fmla="*/ 0 h 16"/>
                  <a:gd name="T16" fmla="*/ 21 w 21"/>
                  <a:gd name="T1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6">
                    <a:moveTo>
                      <a:pt x="21" y="4"/>
                    </a:moveTo>
                    <a:lnTo>
                      <a:pt x="19" y="10"/>
                    </a:lnTo>
                    <a:lnTo>
                      <a:pt x="13" y="12"/>
                    </a:lnTo>
                    <a:lnTo>
                      <a:pt x="5" y="14"/>
                    </a:lnTo>
                    <a:lnTo>
                      <a:pt x="0" y="16"/>
                    </a:lnTo>
                    <a:lnTo>
                      <a:pt x="2" y="8"/>
                    </a:lnTo>
                    <a:lnTo>
                      <a:pt x="7" y="2"/>
                    </a:lnTo>
                    <a:lnTo>
                      <a:pt x="15" y="0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76"/>
              <p:cNvSpPr>
                <a:spLocks/>
              </p:cNvSpPr>
              <p:nvPr/>
            </p:nvSpPr>
            <p:spPr bwMode="auto">
              <a:xfrm>
                <a:off x="3492500" y="3611563"/>
                <a:ext cx="9525" cy="9525"/>
              </a:xfrm>
              <a:custGeom>
                <a:avLst/>
                <a:gdLst>
                  <a:gd name="T0" fmla="*/ 11 w 11"/>
                  <a:gd name="T1" fmla="*/ 0 h 12"/>
                  <a:gd name="T2" fmla="*/ 10 w 11"/>
                  <a:gd name="T3" fmla="*/ 4 h 12"/>
                  <a:gd name="T4" fmla="*/ 8 w 11"/>
                  <a:gd name="T5" fmla="*/ 8 h 12"/>
                  <a:gd name="T6" fmla="*/ 6 w 11"/>
                  <a:gd name="T7" fmla="*/ 12 h 12"/>
                  <a:gd name="T8" fmla="*/ 0 w 11"/>
                  <a:gd name="T9" fmla="*/ 12 h 12"/>
                  <a:gd name="T10" fmla="*/ 0 w 11"/>
                  <a:gd name="T11" fmla="*/ 6 h 12"/>
                  <a:gd name="T12" fmla="*/ 2 w 11"/>
                  <a:gd name="T13" fmla="*/ 2 h 12"/>
                  <a:gd name="T14" fmla="*/ 8 w 11"/>
                  <a:gd name="T15" fmla="*/ 0 h 12"/>
                  <a:gd name="T16" fmla="*/ 11 w 11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2">
                    <a:moveTo>
                      <a:pt x="11" y="0"/>
                    </a:moveTo>
                    <a:lnTo>
                      <a:pt x="10" y="4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77"/>
              <p:cNvSpPr>
                <a:spLocks/>
              </p:cNvSpPr>
              <p:nvPr/>
            </p:nvSpPr>
            <p:spPr bwMode="auto">
              <a:xfrm>
                <a:off x="3633788" y="3619500"/>
                <a:ext cx="42863" cy="39688"/>
              </a:xfrm>
              <a:custGeom>
                <a:avLst/>
                <a:gdLst>
                  <a:gd name="T0" fmla="*/ 53 w 53"/>
                  <a:gd name="T1" fmla="*/ 49 h 49"/>
                  <a:gd name="T2" fmla="*/ 40 w 53"/>
                  <a:gd name="T3" fmla="*/ 47 h 49"/>
                  <a:gd name="T4" fmla="*/ 27 w 53"/>
                  <a:gd name="T5" fmla="*/ 42 h 49"/>
                  <a:gd name="T6" fmla="*/ 12 w 53"/>
                  <a:gd name="T7" fmla="*/ 34 h 49"/>
                  <a:gd name="T8" fmla="*/ 0 w 53"/>
                  <a:gd name="T9" fmla="*/ 25 h 49"/>
                  <a:gd name="T10" fmla="*/ 4 w 53"/>
                  <a:gd name="T11" fmla="*/ 15 h 49"/>
                  <a:gd name="T12" fmla="*/ 14 w 53"/>
                  <a:gd name="T13" fmla="*/ 9 h 49"/>
                  <a:gd name="T14" fmla="*/ 25 w 53"/>
                  <a:gd name="T15" fmla="*/ 4 h 49"/>
                  <a:gd name="T16" fmla="*/ 34 w 53"/>
                  <a:gd name="T17" fmla="*/ 0 h 49"/>
                  <a:gd name="T18" fmla="*/ 44 w 53"/>
                  <a:gd name="T19" fmla="*/ 7 h 49"/>
                  <a:gd name="T20" fmla="*/ 50 w 53"/>
                  <a:gd name="T21" fmla="*/ 21 h 49"/>
                  <a:gd name="T22" fmla="*/ 52 w 53"/>
                  <a:gd name="T23" fmla="*/ 36 h 49"/>
                  <a:gd name="T24" fmla="*/ 53 w 53"/>
                  <a:gd name="T2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49">
                    <a:moveTo>
                      <a:pt x="53" y="49"/>
                    </a:moveTo>
                    <a:lnTo>
                      <a:pt x="40" y="47"/>
                    </a:lnTo>
                    <a:lnTo>
                      <a:pt x="27" y="42"/>
                    </a:lnTo>
                    <a:lnTo>
                      <a:pt x="12" y="34"/>
                    </a:lnTo>
                    <a:lnTo>
                      <a:pt x="0" y="25"/>
                    </a:lnTo>
                    <a:lnTo>
                      <a:pt x="4" y="15"/>
                    </a:lnTo>
                    <a:lnTo>
                      <a:pt x="14" y="9"/>
                    </a:lnTo>
                    <a:lnTo>
                      <a:pt x="25" y="4"/>
                    </a:lnTo>
                    <a:lnTo>
                      <a:pt x="34" y="0"/>
                    </a:lnTo>
                    <a:lnTo>
                      <a:pt x="44" y="7"/>
                    </a:lnTo>
                    <a:lnTo>
                      <a:pt x="50" y="21"/>
                    </a:lnTo>
                    <a:lnTo>
                      <a:pt x="52" y="36"/>
                    </a:lnTo>
                    <a:lnTo>
                      <a:pt x="53" y="49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78"/>
              <p:cNvSpPr>
                <a:spLocks/>
              </p:cNvSpPr>
              <p:nvPr/>
            </p:nvSpPr>
            <p:spPr bwMode="auto">
              <a:xfrm>
                <a:off x="3533775" y="3632200"/>
                <a:ext cx="41275" cy="30163"/>
              </a:xfrm>
              <a:custGeom>
                <a:avLst/>
                <a:gdLst>
                  <a:gd name="T0" fmla="*/ 53 w 53"/>
                  <a:gd name="T1" fmla="*/ 10 h 40"/>
                  <a:gd name="T2" fmla="*/ 50 w 53"/>
                  <a:gd name="T3" fmla="*/ 23 h 40"/>
                  <a:gd name="T4" fmla="*/ 40 w 53"/>
                  <a:gd name="T5" fmla="*/ 28 h 40"/>
                  <a:gd name="T6" fmla="*/ 27 w 53"/>
                  <a:gd name="T7" fmla="*/ 32 h 40"/>
                  <a:gd name="T8" fmla="*/ 17 w 53"/>
                  <a:gd name="T9" fmla="*/ 40 h 40"/>
                  <a:gd name="T10" fmla="*/ 10 w 53"/>
                  <a:gd name="T11" fmla="*/ 38 h 40"/>
                  <a:gd name="T12" fmla="*/ 4 w 53"/>
                  <a:gd name="T13" fmla="*/ 32 h 40"/>
                  <a:gd name="T14" fmla="*/ 0 w 53"/>
                  <a:gd name="T15" fmla="*/ 28 h 40"/>
                  <a:gd name="T16" fmla="*/ 2 w 53"/>
                  <a:gd name="T17" fmla="*/ 21 h 40"/>
                  <a:gd name="T18" fmla="*/ 17 w 53"/>
                  <a:gd name="T19" fmla="*/ 17 h 40"/>
                  <a:gd name="T20" fmla="*/ 29 w 53"/>
                  <a:gd name="T21" fmla="*/ 6 h 40"/>
                  <a:gd name="T22" fmla="*/ 42 w 53"/>
                  <a:gd name="T23" fmla="*/ 0 h 40"/>
                  <a:gd name="T24" fmla="*/ 53 w 53"/>
                  <a:gd name="T25" fmla="*/ 1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40">
                    <a:moveTo>
                      <a:pt x="53" y="10"/>
                    </a:moveTo>
                    <a:lnTo>
                      <a:pt x="50" y="23"/>
                    </a:lnTo>
                    <a:lnTo>
                      <a:pt x="40" y="28"/>
                    </a:lnTo>
                    <a:lnTo>
                      <a:pt x="27" y="32"/>
                    </a:lnTo>
                    <a:lnTo>
                      <a:pt x="17" y="40"/>
                    </a:lnTo>
                    <a:lnTo>
                      <a:pt x="10" y="38"/>
                    </a:lnTo>
                    <a:lnTo>
                      <a:pt x="4" y="32"/>
                    </a:lnTo>
                    <a:lnTo>
                      <a:pt x="0" y="28"/>
                    </a:lnTo>
                    <a:lnTo>
                      <a:pt x="2" y="21"/>
                    </a:lnTo>
                    <a:lnTo>
                      <a:pt x="17" y="17"/>
                    </a:lnTo>
                    <a:lnTo>
                      <a:pt x="29" y="6"/>
                    </a:lnTo>
                    <a:lnTo>
                      <a:pt x="42" y="0"/>
                    </a:lnTo>
                    <a:lnTo>
                      <a:pt x="53" y="1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79"/>
              <p:cNvSpPr>
                <a:spLocks/>
              </p:cNvSpPr>
              <p:nvPr/>
            </p:nvSpPr>
            <p:spPr bwMode="auto">
              <a:xfrm>
                <a:off x="3589338" y="3659188"/>
                <a:ext cx="39688" cy="42863"/>
              </a:xfrm>
              <a:custGeom>
                <a:avLst/>
                <a:gdLst>
                  <a:gd name="T0" fmla="*/ 52 w 52"/>
                  <a:gd name="T1" fmla="*/ 8 h 55"/>
                  <a:gd name="T2" fmla="*/ 42 w 52"/>
                  <a:gd name="T3" fmla="*/ 23 h 55"/>
                  <a:gd name="T4" fmla="*/ 31 w 52"/>
                  <a:gd name="T5" fmla="*/ 38 h 55"/>
                  <a:gd name="T6" fmla="*/ 16 w 52"/>
                  <a:gd name="T7" fmla="*/ 50 h 55"/>
                  <a:gd name="T8" fmla="*/ 2 w 52"/>
                  <a:gd name="T9" fmla="*/ 55 h 55"/>
                  <a:gd name="T10" fmla="*/ 0 w 52"/>
                  <a:gd name="T11" fmla="*/ 42 h 55"/>
                  <a:gd name="T12" fmla="*/ 6 w 52"/>
                  <a:gd name="T13" fmla="*/ 29 h 55"/>
                  <a:gd name="T14" fmla="*/ 17 w 52"/>
                  <a:gd name="T15" fmla="*/ 13 h 55"/>
                  <a:gd name="T16" fmla="*/ 27 w 52"/>
                  <a:gd name="T17" fmla="*/ 0 h 55"/>
                  <a:gd name="T18" fmla="*/ 35 w 52"/>
                  <a:gd name="T19" fmla="*/ 0 h 55"/>
                  <a:gd name="T20" fmla="*/ 40 w 52"/>
                  <a:gd name="T21" fmla="*/ 0 h 55"/>
                  <a:gd name="T22" fmla="*/ 46 w 52"/>
                  <a:gd name="T23" fmla="*/ 4 h 55"/>
                  <a:gd name="T24" fmla="*/ 52 w 52"/>
                  <a:gd name="T25" fmla="*/ 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55">
                    <a:moveTo>
                      <a:pt x="52" y="8"/>
                    </a:moveTo>
                    <a:lnTo>
                      <a:pt x="42" y="23"/>
                    </a:lnTo>
                    <a:lnTo>
                      <a:pt x="31" y="38"/>
                    </a:lnTo>
                    <a:lnTo>
                      <a:pt x="16" y="50"/>
                    </a:lnTo>
                    <a:lnTo>
                      <a:pt x="2" y="55"/>
                    </a:lnTo>
                    <a:lnTo>
                      <a:pt x="0" y="42"/>
                    </a:lnTo>
                    <a:lnTo>
                      <a:pt x="6" y="29"/>
                    </a:lnTo>
                    <a:lnTo>
                      <a:pt x="17" y="13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0" y="0"/>
                    </a:lnTo>
                    <a:lnTo>
                      <a:pt x="46" y="4"/>
                    </a:lnTo>
                    <a:lnTo>
                      <a:pt x="52" y="8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80"/>
              <p:cNvSpPr>
                <a:spLocks/>
              </p:cNvSpPr>
              <p:nvPr/>
            </p:nvSpPr>
            <p:spPr bwMode="auto">
              <a:xfrm>
                <a:off x="3629025" y="3702050"/>
                <a:ext cx="55563" cy="42863"/>
              </a:xfrm>
              <a:custGeom>
                <a:avLst/>
                <a:gdLst>
                  <a:gd name="T0" fmla="*/ 70 w 70"/>
                  <a:gd name="T1" fmla="*/ 13 h 53"/>
                  <a:gd name="T2" fmla="*/ 70 w 70"/>
                  <a:gd name="T3" fmla="*/ 21 h 53"/>
                  <a:gd name="T4" fmla="*/ 64 w 70"/>
                  <a:gd name="T5" fmla="*/ 27 h 53"/>
                  <a:gd name="T6" fmla="*/ 57 w 70"/>
                  <a:gd name="T7" fmla="*/ 32 h 53"/>
                  <a:gd name="T8" fmla="*/ 49 w 70"/>
                  <a:gd name="T9" fmla="*/ 36 h 53"/>
                  <a:gd name="T10" fmla="*/ 34 w 70"/>
                  <a:gd name="T11" fmla="*/ 38 h 53"/>
                  <a:gd name="T12" fmla="*/ 20 w 70"/>
                  <a:gd name="T13" fmla="*/ 48 h 53"/>
                  <a:gd name="T14" fmla="*/ 9 w 70"/>
                  <a:gd name="T15" fmla="*/ 53 h 53"/>
                  <a:gd name="T16" fmla="*/ 0 w 70"/>
                  <a:gd name="T17" fmla="*/ 40 h 53"/>
                  <a:gd name="T18" fmla="*/ 3 w 70"/>
                  <a:gd name="T19" fmla="*/ 31 h 53"/>
                  <a:gd name="T20" fmla="*/ 11 w 70"/>
                  <a:gd name="T21" fmla="*/ 23 h 53"/>
                  <a:gd name="T22" fmla="*/ 19 w 70"/>
                  <a:gd name="T23" fmla="*/ 17 h 53"/>
                  <a:gd name="T24" fmla="*/ 28 w 70"/>
                  <a:gd name="T25" fmla="*/ 13 h 53"/>
                  <a:gd name="T26" fmla="*/ 38 w 70"/>
                  <a:gd name="T27" fmla="*/ 12 h 53"/>
                  <a:gd name="T28" fmla="*/ 47 w 70"/>
                  <a:gd name="T29" fmla="*/ 8 h 53"/>
                  <a:gd name="T30" fmla="*/ 58 w 70"/>
                  <a:gd name="T31" fmla="*/ 6 h 53"/>
                  <a:gd name="T32" fmla="*/ 66 w 70"/>
                  <a:gd name="T33" fmla="*/ 0 h 53"/>
                  <a:gd name="T34" fmla="*/ 70 w 70"/>
                  <a:gd name="T35" fmla="*/ 1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" h="53">
                    <a:moveTo>
                      <a:pt x="70" y="13"/>
                    </a:moveTo>
                    <a:lnTo>
                      <a:pt x="70" y="21"/>
                    </a:lnTo>
                    <a:lnTo>
                      <a:pt x="64" y="27"/>
                    </a:lnTo>
                    <a:lnTo>
                      <a:pt x="57" y="32"/>
                    </a:lnTo>
                    <a:lnTo>
                      <a:pt x="49" y="36"/>
                    </a:lnTo>
                    <a:lnTo>
                      <a:pt x="34" y="38"/>
                    </a:lnTo>
                    <a:lnTo>
                      <a:pt x="20" y="48"/>
                    </a:lnTo>
                    <a:lnTo>
                      <a:pt x="9" y="53"/>
                    </a:lnTo>
                    <a:lnTo>
                      <a:pt x="0" y="40"/>
                    </a:lnTo>
                    <a:lnTo>
                      <a:pt x="3" y="31"/>
                    </a:lnTo>
                    <a:lnTo>
                      <a:pt x="11" y="23"/>
                    </a:lnTo>
                    <a:lnTo>
                      <a:pt x="19" y="17"/>
                    </a:lnTo>
                    <a:lnTo>
                      <a:pt x="28" y="13"/>
                    </a:lnTo>
                    <a:lnTo>
                      <a:pt x="38" y="12"/>
                    </a:lnTo>
                    <a:lnTo>
                      <a:pt x="47" y="8"/>
                    </a:lnTo>
                    <a:lnTo>
                      <a:pt x="58" y="6"/>
                    </a:lnTo>
                    <a:lnTo>
                      <a:pt x="66" y="0"/>
                    </a:lnTo>
                    <a:lnTo>
                      <a:pt x="70" y="13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81"/>
              <p:cNvSpPr>
                <a:spLocks/>
              </p:cNvSpPr>
              <p:nvPr/>
            </p:nvSpPr>
            <p:spPr bwMode="auto">
              <a:xfrm>
                <a:off x="3683000" y="3768725"/>
                <a:ext cx="17463" cy="19050"/>
              </a:xfrm>
              <a:custGeom>
                <a:avLst/>
                <a:gdLst>
                  <a:gd name="T0" fmla="*/ 23 w 23"/>
                  <a:gd name="T1" fmla="*/ 22 h 24"/>
                  <a:gd name="T2" fmla="*/ 19 w 23"/>
                  <a:gd name="T3" fmla="*/ 24 h 24"/>
                  <a:gd name="T4" fmla="*/ 15 w 23"/>
                  <a:gd name="T5" fmla="*/ 22 h 24"/>
                  <a:gd name="T6" fmla="*/ 11 w 23"/>
                  <a:gd name="T7" fmla="*/ 21 h 24"/>
                  <a:gd name="T8" fmla="*/ 8 w 23"/>
                  <a:gd name="T9" fmla="*/ 19 h 24"/>
                  <a:gd name="T10" fmla="*/ 2 w 23"/>
                  <a:gd name="T11" fmla="*/ 15 h 24"/>
                  <a:gd name="T12" fmla="*/ 0 w 23"/>
                  <a:gd name="T13" fmla="*/ 9 h 24"/>
                  <a:gd name="T14" fmla="*/ 2 w 23"/>
                  <a:gd name="T15" fmla="*/ 3 h 24"/>
                  <a:gd name="T16" fmla="*/ 8 w 23"/>
                  <a:gd name="T17" fmla="*/ 0 h 24"/>
                  <a:gd name="T18" fmla="*/ 17 w 23"/>
                  <a:gd name="T19" fmla="*/ 0 h 24"/>
                  <a:gd name="T20" fmla="*/ 19 w 23"/>
                  <a:gd name="T21" fmla="*/ 5 h 24"/>
                  <a:gd name="T22" fmla="*/ 19 w 23"/>
                  <a:gd name="T23" fmla="*/ 15 h 24"/>
                  <a:gd name="T24" fmla="*/ 23 w 23"/>
                  <a:gd name="T25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4">
                    <a:moveTo>
                      <a:pt x="23" y="22"/>
                    </a:moveTo>
                    <a:lnTo>
                      <a:pt x="19" y="24"/>
                    </a:lnTo>
                    <a:lnTo>
                      <a:pt x="15" y="22"/>
                    </a:lnTo>
                    <a:lnTo>
                      <a:pt x="11" y="21"/>
                    </a:lnTo>
                    <a:lnTo>
                      <a:pt x="8" y="19"/>
                    </a:lnTo>
                    <a:lnTo>
                      <a:pt x="2" y="15"/>
                    </a:lnTo>
                    <a:lnTo>
                      <a:pt x="0" y="9"/>
                    </a:lnTo>
                    <a:lnTo>
                      <a:pt x="2" y="3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19" y="5"/>
                    </a:lnTo>
                    <a:lnTo>
                      <a:pt x="19" y="15"/>
                    </a:lnTo>
                    <a:lnTo>
                      <a:pt x="23" y="22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82"/>
              <p:cNvSpPr>
                <a:spLocks/>
              </p:cNvSpPr>
              <p:nvPr/>
            </p:nvSpPr>
            <p:spPr bwMode="auto">
              <a:xfrm>
                <a:off x="2982913" y="3816350"/>
                <a:ext cx="109538" cy="69850"/>
              </a:xfrm>
              <a:custGeom>
                <a:avLst/>
                <a:gdLst>
                  <a:gd name="T0" fmla="*/ 125 w 136"/>
                  <a:gd name="T1" fmla="*/ 55 h 88"/>
                  <a:gd name="T2" fmla="*/ 131 w 136"/>
                  <a:gd name="T3" fmla="*/ 59 h 88"/>
                  <a:gd name="T4" fmla="*/ 135 w 136"/>
                  <a:gd name="T5" fmla="*/ 65 h 88"/>
                  <a:gd name="T6" fmla="*/ 136 w 136"/>
                  <a:gd name="T7" fmla="*/ 71 h 88"/>
                  <a:gd name="T8" fmla="*/ 136 w 136"/>
                  <a:gd name="T9" fmla="*/ 74 h 88"/>
                  <a:gd name="T10" fmla="*/ 118 w 136"/>
                  <a:gd name="T11" fmla="*/ 86 h 88"/>
                  <a:gd name="T12" fmla="*/ 100 w 136"/>
                  <a:gd name="T13" fmla="*/ 88 h 88"/>
                  <a:gd name="T14" fmla="*/ 85 w 136"/>
                  <a:gd name="T15" fmla="*/ 86 h 88"/>
                  <a:gd name="T16" fmla="*/ 68 w 136"/>
                  <a:gd name="T17" fmla="*/ 80 h 88"/>
                  <a:gd name="T18" fmla="*/ 53 w 136"/>
                  <a:gd name="T19" fmla="*/ 71 h 88"/>
                  <a:gd name="T20" fmla="*/ 36 w 136"/>
                  <a:gd name="T21" fmla="*/ 59 h 88"/>
                  <a:gd name="T22" fmla="*/ 21 w 136"/>
                  <a:gd name="T23" fmla="*/ 50 h 88"/>
                  <a:gd name="T24" fmla="*/ 6 w 136"/>
                  <a:gd name="T25" fmla="*/ 40 h 88"/>
                  <a:gd name="T26" fmla="*/ 0 w 136"/>
                  <a:gd name="T27" fmla="*/ 33 h 88"/>
                  <a:gd name="T28" fmla="*/ 0 w 136"/>
                  <a:gd name="T29" fmla="*/ 23 h 88"/>
                  <a:gd name="T30" fmla="*/ 4 w 136"/>
                  <a:gd name="T31" fmla="*/ 12 h 88"/>
                  <a:gd name="T32" fmla="*/ 6 w 136"/>
                  <a:gd name="T33" fmla="*/ 0 h 88"/>
                  <a:gd name="T34" fmla="*/ 21 w 136"/>
                  <a:gd name="T35" fmla="*/ 6 h 88"/>
                  <a:gd name="T36" fmla="*/ 36 w 136"/>
                  <a:gd name="T37" fmla="*/ 16 h 88"/>
                  <a:gd name="T38" fmla="*/ 49 w 136"/>
                  <a:gd name="T39" fmla="*/ 29 h 88"/>
                  <a:gd name="T40" fmla="*/ 62 w 136"/>
                  <a:gd name="T41" fmla="*/ 42 h 88"/>
                  <a:gd name="T42" fmla="*/ 76 w 136"/>
                  <a:gd name="T43" fmla="*/ 54 h 88"/>
                  <a:gd name="T44" fmla="*/ 91 w 136"/>
                  <a:gd name="T45" fmla="*/ 61 h 88"/>
                  <a:gd name="T46" fmla="*/ 106 w 136"/>
                  <a:gd name="T47" fmla="*/ 61 h 88"/>
                  <a:gd name="T48" fmla="*/ 125 w 136"/>
                  <a:gd name="T49" fmla="*/ 5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6" h="88">
                    <a:moveTo>
                      <a:pt x="125" y="55"/>
                    </a:moveTo>
                    <a:lnTo>
                      <a:pt x="131" y="59"/>
                    </a:lnTo>
                    <a:lnTo>
                      <a:pt x="135" y="65"/>
                    </a:lnTo>
                    <a:lnTo>
                      <a:pt x="136" y="71"/>
                    </a:lnTo>
                    <a:lnTo>
                      <a:pt x="136" y="74"/>
                    </a:lnTo>
                    <a:lnTo>
                      <a:pt x="118" y="86"/>
                    </a:lnTo>
                    <a:lnTo>
                      <a:pt x="100" y="88"/>
                    </a:lnTo>
                    <a:lnTo>
                      <a:pt x="85" y="86"/>
                    </a:lnTo>
                    <a:lnTo>
                      <a:pt x="68" y="80"/>
                    </a:lnTo>
                    <a:lnTo>
                      <a:pt x="53" y="71"/>
                    </a:lnTo>
                    <a:lnTo>
                      <a:pt x="36" y="59"/>
                    </a:lnTo>
                    <a:lnTo>
                      <a:pt x="21" y="50"/>
                    </a:lnTo>
                    <a:lnTo>
                      <a:pt x="6" y="40"/>
                    </a:lnTo>
                    <a:lnTo>
                      <a:pt x="0" y="33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6" y="0"/>
                    </a:lnTo>
                    <a:lnTo>
                      <a:pt x="21" y="6"/>
                    </a:lnTo>
                    <a:lnTo>
                      <a:pt x="36" y="16"/>
                    </a:lnTo>
                    <a:lnTo>
                      <a:pt x="49" y="29"/>
                    </a:lnTo>
                    <a:lnTo>
                      <a:pt x="62" y="42"/>
                    </a:lnTo>
                    <a:lnTo>
                      <a:pt x="76" y="54"/>
                    </a:lnTo>
                    <a:lnTo>
                      <a:pt x="91" y="61"/>
                    </a:lnTo>
                    <a:lnTo>
                      <a:pt x="106" y="61"/>
                    </a:lnTo>
                    <a:lnTo>
                      <a:pt x="125" y="55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83"/>
              <p:cNvSpPr>
                <a:spLocks/>
              </p:cNvSpPr>
              <p:nvPr/>
            </p:nvSpPr>
            <p:spPr bwMode="auto">
              <a:xfrm>
                <a:off x="3571875" y="3838575"/>
                <a:ext cx="119063" cy="33338"/>
              </a:xfrm>
              <a:custGeom>
                <a:avLst/>
                <a:gdLst>
                  <a:gd name="T0" fmla="*/ 149 w 149"/>
                  <a:gd name="T1" fmla="*/ 0 h 42"/>
                  <a:gd name="T2" fmla="*/ 149 w 149"/>
                  <a:gd name="T3" fmla="*/ 11 h 42"/>
                  <a:gd name="T4" fmla="*/ 146 w 149"/>
                  <a:gd name="T5" fmla="*/ 17 h 42"/>
                  <a:gd name="T6" fmla="*/ 138 w 149"/>
                  <a:gd name="T7" fmla="*/ 21 h 42"/>
                  <a:gd name="T8" fmla="*/ 130 w 149"/>
                  <a:gd name="T9" fmla="*/ 21 h 42"/>
                  <a:gd name="T10" fmla="*/ 121 w 149"/>
                  <a:gd name="T11" fmla="*/ 21 h 42"/>
                  <a:gd name="T12" fmla="*/ 111 w 149"/>
                  <a:gd name="T13" fmla="*/ 21 h 42"/>
                  <a:gd name="T14" fmla="*/ 104 w 149"/>
                  <a:gd name="T15" fmla="*/ 23 h 42"/>
                  <a:gd name="T16" fmla="*/ 96 w 149"/>
                  <a:gd name="T17" fmla="*/ 26 h 42"/>
                  <a:gd name="T18" fmla="*/ 85 w 149"/>
                  <a:gd name="T19" fmla="*/ 28 h 42"/>
                  <a:gd name="T20" fmla="*/ 72 w 149"/>
                  <a:gd name="T21" fmla="*/ 32 h 42"/>
                  <a:gd name="T22" fmla="*/ 60 w 149"/>
                  <a:gd name="T23" fmla="*/ 34 h 42"/>
                  <a:gd name="T24" fmla="*/ 47 w 149"/>
                  <a:gd name="T25" fmla="*/ 36 h 42"/>
                  <a:gd name="T26" fmla="*/ 36 w 149"/>
                  <a:gd name="T27" fmla="*/ 40 h 42"/>
                  <a:gd name="T28" fmla="*/ 22 w 149"/>
                  <a:gd name="T29" fmla="*/ 40 h 42"/>
                  <a:gd name="T30" fmla="*/ 11 w 149"/>
                  <a:gd name="T31" fmla="*/ 42 h 42"/>
                  <a:gd name="T32" fmla="*/ 0 w 149"/>
                  <a:gd name="T33" fmla="*/ 42 h 42"/>
                  <a:gd name="T34" fmla="*/ 11 w 149"/>
                  <a:gd name="T35" fmla="*/ 25 h 42"/>
                  <a:gd name="T36" fmla="*/ 26 w 149"/>
                  <a:gd name="T37" fmla="*/ 13 h 42"/>
                  <a:gd name="T38" fmla="*/ 45 w 149"/>
                  <a:gd name="T39" fmla="*/ 6 h 42"/>
                  <a:gd name="T40" fmla="*/ 64 w 149"/>
                  <a:gd name="T41" fmla="*/ 2 h 42"/>
                  <a:gd name="T42" fmla="*/ 87 w 149"/>
                  <a:gd name="T43" fmla="*/ 0 h 42"/>
                  <a:gd name="T44" fmla="*/ 108 w 149"/>
                  <a:gd name="T45" fmla="*/ 0 h 42"/>
                  <a:gd name="T46" fmla="*/ 129 w 149"/>
                  <a:gd name="T47" fmla="*/ 0 h 42"/>
                  <a:gd name="T48" fmla="*/ 149 w 149"/>
                  <a:gd name="T4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9" h="42">
                    <a:moveTo>
                      <a:pt x="149" y="0"/>
                    </a:moveTo>
                    <a:lnTo>
                      <a:pt x="149" y="11"/>
                    </a:lnTo>
                    <a:lnTo>
                      <a:pt x="146" y="17"/>
                    </a:lnTo>
                    <a:lnTo>
                      <a:pt x="138" y="21"/>
                    </a:lnTo>
                    <a:lnTo>
                      <a:pt x="130" y="21"/>
                    </a:lnTo>
                    <a:lnTo>
                      <a:pt x="121" y="21"/>
                    </a:lnTo>
                    <a:lnTo>
                      <a:pt x="111" y="21"/>
                    </a:lnTo>
                    <a:lnTo>
                      <a:pt x="104" y="23"/>
                    </a:lnTo>
                    <a:lnTo>
                      <a:pt x="96" y="26"/>
                    </a:lnTo>
                    <a:lnTo>
                      <a:pt x="85" y="28"/>
                    </a:lnTo>
                    <a:lnTo>
                      <a:pt x="72" y="32"/>
                    </a:lnTo>
                    <a:lnTo>
                      <a:pt x="60" y="34"/>
                    </a:lnTo>
                    <a:lnTo>
                      <a:pt x="47" y="36"/>
                    </a:lnTo>
                    <a:lnTo>
                      <a:pt x="36" y="40"/>
                    </a:lnTo>
                    <a:lnTo>
                      <a:pt x="22" y="40"/>
                    </a:lnTo>
                    <a:lnTo>
                      <a:pt x="11" y="42"/>
                    </a:lnTo>
                    <a:lnTo>
                      <a:pt x="0" y="42"/>
                    </a:lnTo>
                    <a:lnTo>
                      <a:pt x="11" y="25"/>
                    </a:lnTo>
                    <a:lnTo>
                      <a:pt x="26" y="13"/>
                    </a:lnTo>
                    <a:lnTo>
                      <a:pt x="45" y="6"/>
                    </a:lnTo>
                    <a:lnTo>
                      <a:pt x="64" y="2"/>
                    </a:lnTo>
                    <a:lnTo>
                      <a:pt x="87" y="0"/>
                    </a:lnTo>
                    <a:lnTo>
                      <a:pt x="108" y="0"/>
                    </a:lnTo>
                    <a:lnTo>
                      <a:pt x="129" y="0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84"/>
              <p:cNvSpPr>
                <a:spLocks/>
              </p:cNvSpPr>
              <p:nvPr/>
            </p:nvSpPr>
            <p:spPr bwMode="auto">
              <a:xfrm>
                <a:off x="3403600" y="3863975"/>
                <a:ext cx="101600" cy="31750"/>
              </a:xfrm>
              <a:custGeom>
                <a:avLst/>
                <a:gdLst>
                  <a:gd name="T0" fmla="*/ 103 w 127"/>
                  <a:gd name="T1" fmla="*/ 0 h 40"/>
                  <a:gd name="T2" fmla="*/ 103 w 127"/>
                  <a:gd name="T3" fmla="*/ 12 h 40"/>
                  <a:gd name="T4" fmla="*/ 110 w 127"/>
                  <a:gd name="T5" fmla="*/ 19 h 40"/>
                  <a:gd name="T6" fmla="*/ 120 w 127"/>
                  <a:gd name="T7" fmla="*/ 25 h 40"/>
                  <a:gd name="T8" fmla="*/ 127 w 127"/>
                  <a:gd name="T9" fmla="*/ 31 h 40"/>
                  <a:gd name="T10" fmla="*/ 112 w 127"/>
                  <a:gd name="T11" fmla="*/ 32 h 40"/>
                  <a:gd name="T12" fmla="*/ 97 w 127"/>
                  <a:gd name="T13" fmla="*/ 36 h 40"/>
                  <a:gd name="T14" fmla="*/ 80 w 127"/>
                  <a:gd name="T15" fmla="*/ 38 h 40"/>
                  <a:gd name="T16" fmla="*/ 65 w 127"/>
                  <a:gd name="T17" fmla="*/ 40 h 40"/>
                  <a:gd name="T18" fmla="*/ 48 w 127"/>
                  <a:gd name="T19" fmla="*/ 40 h 40"/>
                  <a:gd name="T20" fmla="*/ 30 w 127"/>
                  <a:gd name="T21" fmla="*/ 40 h 40"/>
                  <a:gd name="T22" fmla="*/ 15 w 127"/>
                  <a:gd name="T23" fmla="*/ 36 h 40"/>
                  <a:gd name="T24" fmla="*/ 0 w 127"/>
                  <a:gd name="T25" fmla="*/ 31 h 40"/>
                  <a:gd name="T26" fmla="*/ 4 w 127"/>
                  <a:gd name="T27" fmla="*/ 23 h 40"/>
                  <a:gd name="T28" fmla="*/ 11 w 127"/>
                  <a:gd name="T29" fmla="*/ 19 h 40"/>
                  <a:gd name="T30" fmla="*/ 17 w 127"/>
                  <a:gd name="T31" fmla="*/ 15 h 40"/>
                  <a:gd name="T32" fmla="*/ 27 w 127"/>
                  <a:gd name="T33" fmla="*/ 12 h 40"/>
                  <a:gd name="T34" fmla="*/ 34 w 127"/>
                  <a:gd name="T35" fmla="*/ 10 h 40"/>
                  <a:gd name="T36" fmla="*/ 42 w 127"/>
                  <a:gd name="T37" fmla="*/ 8 h 40"/>
                  <a:gd name="T38" fmla="*/ 49 w 127"/>
                  <a:gd name="T39" fmla="*/ 4 h 40"/>
                  <a:gd name="T40" fmla="*/ 57 w 127"/>
                  <a:gd name="T41" fmla="*/ 0 h 40"/>
                  <a:gd name="T42" fmla="*/ 103 w 127"/>
                  <a:gd name="T4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7" h="40">
                    <a:moveTo>
                      <a:pt x="103" y="0"/>
                    </a:moveTo>
                    <a:lnTo>
                      <a:pt x="103" y="12"/>
                    </a:lnTo>
                    <a:lnTo>
                      <a:pt x="110" y="19"/>
                    </a:lnTo>
                    <a:lnTo>
                      <a:pt x="120" y="25"/>
                    </a:lnTo>
                    <a:lnTo>
                      <a:pt x="127" y="31"/>
                    </a:lnTo>
                    <a:lnTo>
                      <a:pt x="112" y="32"/>
                    </a:lnTo>
                    <a:lnTo>
                      <a:pt x="97" y="36"/>
                    </a:lnTo>
                    <a:lnTo>
                      <a:pt x="80" y="38"/>
                    </a:lnTo>
                    <a:lnTo>
                      <a:pt x="65" y="40"/>
                    </a:lnTo>
                    <a:lnTo>
                      <a:pt x="48" y="40"/>
                    </a:lnTo>
                    <a:lnTo>
                      <a:pt x="30" y="40"/>
                    </a:lnTo>
                    <a:lnTo>
                      <a:pt x="15" y="36"/>
                    </a:lnTo>
                    <a:lnTo>
                      <a:pt x="0" y="31"/>
                    </a:lnTo>
                    <a:lnTo>
                      <a:pt x="4" y="23"/>
                    </a:lnTo>
                    <a:lnTo>
                      <a:pt x="11" y="19"/>
                    </a:lnTo>
                    <a:lnTo>
                      <a:pt x="17" y="15"/>
                    </a:lnTo>
                    <a:lnTo>
                      <a:pt x="27" y="12"/>
                    </a:lnTo>
                    <a:lnTo>
                      <a:pt x="34" y="10"/>
                    </a:lnTo>
                    <a:lnTo>
                      <a:pt x="42" y="8"/>
                    </a:lnTo>
                    <a:lnTo>
                      <a:pt x="49" y="4"/>
                    </a:lnTo>
                    <a:lnTo>
                      <a:pt x="57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85"/>
              <p:cNvSpPr>
                <a:spLocks/>
              </p:cNvSpPr>
              <p:nvPr/>
            </p:nvSpPr>
            <p:spPr bwMode="auto">
              <a:xfrm>
                <a:off x="3201988" y="3868738"/>
                <a:ext cx="130175" cy="49213"/>
              </a:xfrm>
              <a:custGeom>
                <a:avLst/>
                <a:gdLst>
                  <a:gd name="T0" fmla="*/ 157 w 163"/>
                  <a:gd name="T1" fmla="*/ 15 h 61"/>
                  <a:gd name="T2" fmla="*/ 159 w 163"/>
                  <a:gd name="T3" fmla="*/ 17 h 61"/>
                  <a:gd name="T4" fmla="*/ 161 w 163"/>
                  <a:gd name="T5" fmla="*/ 19 h 61"/>
                  <a:gd name="T6" fmla="*/ 163 w 163"/>
                  <a:gd name="T7" fmla="*/ 21 h 61"/>
                  <a:gd name="T8" fmla="*/ 163 w 163"/>
                  <a:gd name="T9" fmla="*/ 23 h 61"/>
                  <a:gd name="T10" fmla="*/ 144 w 163"/>
                  <a:gd name="T11" fmla="*/ 32 h 61"/>
                  <a:gd name="T12" fmla="*/ 125 w 163"/>
                  <a:gd name="T13" fmla="*/ 40 h 61"/>
                  <a:gd name="T14" fmla="*/ 104 w 163"/>
                  <a:gd name="T15" fmla="*/ 43 h 61"/>
                  <a:gd name="T16" fmla="*/ 81 w 163"/>
                  <a:gd name="T17" fmla="*/ 45 h 61"/>
                  <a:gd name="T18" fmla="*/ 61 w 163"/>
                  <a:gd name="T19" fmla="*/ 47 h 61"/>
                  <a:gd name="T20" fmla="*/ 40 w 163"/>
                  <a:gd name="T21" fmla="*/ 49 h 61"/>
                  <a:gd name="T22" fmla="*/ 19 w 163"/>
                  <a:gd name="T23" fmla="*/ 53 h 61"/>
                  <a:gd name="T24" fmla="*/ 0 w 163"/>
                  <a:gd name="T25" fmla="*/ 61 h 61"/>
                  <a:gd name="T26" fmla="*/ 13 w 163"/>
                  <a:gd name="T27" fmla="*/ 51 h 61"/>
                  <a:gd name="T28" fmla="*/ 21 w 163"/>
                  <a:gd name="T29" fmla="*/ 36 h 61"/>
                  <a:gd name="T30" fmla="*/ 30 w 163"/>
                  <a:gd name="T31" fmla="*/ 23 h 61"/>
                  <a:gd name="T32" fmla="*/ 49 w 163"/>
                  <a:gd name="T33" fmla="*/ 19 h 61"/>
                  <a:gd name="T34" fmla="*/ 63 w 163"/>
                  <a:gd name="T35" fmla="*/ 17 h 61"/>
                  <a:gd name="T36" fmla="*/ 76 w 163"/>
                  <a:gd name="T37" fmla="*/ 11 h 61"/>
                  <a:gd name="T38" fmla="*/ 91 w 163"/>
                  <a:gd name="T39" fmla="*/ 5 h 61"/>
                  <a:gd name="T40" fmla="*/ 104 w 163"/>
                  <a:gd name="T41" fmla="*/ 2 h 61"/>
                  <a:gd name="T42" fmla="*/ 119 w 163"/>
                  <a:gd name="T43" fmla="*/ 0 h 61"/>
                  <a:gd name="T44" fmla="*/ 133 w 163"/>
                  <a:gd name="T45" fmla="*/ 0 h 61"/>
                  <a:gd name="T46" fmla="*/ 146 w 163"/>
                  <a:gd name="T47" fmla="*/ 5 h 61"/>
                  <a:gd name="T48" fmla="*/ 157 w 163"/>
                  <a:gd name="T49" fmla="*/ 1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3" h="61">
                    <a:moveTo>
                      <a:pt x="157" y="15"/>
                    </a:moveTo>
                    <a:lnTo>
                      <a:pt x="159" y="17"/>
                    </a:lnTo>
                    <a:lnTo>
                      <a:pt x="161" y="19"/>
                    </a:lnTo>
                    <a:lnTo>
                      <a:pt x="163" y="21"/>
                    </a:lnTo>
                    <a:lnTo>
                      <a:pt x="163" y="23"/>
                    </a:lnTo>
                    <a:lnTo>
                      <a:pt x="144" y="32"/>
                    </a:lnTo>
                    <a:lnTo>
                      <a:pt x="125" y="40"/>
                    </a:lnTo>
                    <a:lnTo>
                      <a:pt x="104" y="43"/>
                    </a:lnTo>
                    <a:lnTo>
                      <a:pt x="81" y="45"/>
                    </a:lnTo>
                    <a:lnTo>
                      <a:pt x="61" y="47"/>
                    </a:lnTo>
                    <a:lnTo>
                      <a:pt x="40" y="49"/>
                    </a:lnTo>
                    <a:lnTo>
                      <a:pt x="19" y="53"/>
                    </a:lnTo>
                    <a:lnTo>
                      <a:pt x="0" y="61"/>
                    </a:lnTo>
                    <a:lnTo>
                      <a:pt x="13" y="51"/>
                    </a:lnTo>
                    <a:lnTo>
                      <a:pt x="21" y="36"/>
                    </a:lnTo>
                    <a:lnTo>
                      <a:pt x="30" y="23"/>
                    </a:lnTo>
                    <a:lnTo>
                      <a:pt x="49" y="19"/>
                    </a:lnTo>
                    <a:lnTo>
                      <a:pt x="63" y="17"/>
                    </a:lnTo>
                    <a:lnTo>
                      <a:pt x="76" y="11"/>
                    </a:lnTo>
                    <a:lnTo>
                      <a:pt x="91" y="5"/>
                    </a:lnTo>
                    <a:lnTo>
                      <a:pt x="104" y="2"/>
                    </a:lnTo>
                    <a:lnTo>
                      <a:pt x="119" y="0"/>
                    </a:lnTo>
                    <a:lnTo>
                      <a:pt x="133" y="0"/>
                    </a:lnTo>
                    <a:lnTo>
                      <a:pt x="146" y="5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2" name="TextBox 251"/>
            <p:cNvSpPr txBox="1"/>
            <p:nvPr/>
          </p:nvSpPr>
          <p:spPr>
            <a:xfrm>
              <a:off x="1736643" y="4235758"/>
              <a:ext cx="53754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All on the same game plan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36594" y="5506538"/>
            <a:ext cx="8407405" cy="591915"/>
            <a:chOff x="736594" y="5506538"/>
            <a:chExt cx="8407405" cy="591915"/>
          </a:xfrm>
        </p:grpSpPr>
        <p:grpSp>
          <p:nvGrpSpPr>
            <p:cNvPr id="253" name="Group 252"/>
            <p:cNvGrpSpPr/>
            <p:nvPr/>
          </p:nvGrpSpPr>
          <p:grpSpPr>
            <a:xfrm>
              <a:off x="736594" y="5506538"/>
              <a:ext cx="788068" cy="591915"/>
              <a:chOff x="836613" y="1792288"/>
              <a:chExt cx="2895600" cy="2174875"/>
            </a:xfrm>
          </p:grpSpPr>
          <p:sp>
            <p:nvSpPr>
              <p:cNvPr id="254" name="Freeform 7"/>
              <p:cNvSpPr>
                <a:spLocks/>
              </p:cNvSpPr>
              <p:nvPr/>
            </p:nvSpPr>
            <p:spPr bwMode="auto">
              <a:xfrm>
                <a:off x="836613" y="1792288"/>
                <a:ext cx="2895600" cy="2174875"/>
              </a:xfrm>
              <a:custGeom>
                <a:avLst/>
                <a:gdLst>
                  <a:gd name="T0" fmla="*/ 1848 w 3648"/>
                  <a:gd name="T1" fmla="*/ 492 h 2740"/>
                  <a:gd name="T2" fmla="*/ 1848 w 3648"/>
                  <a:gd name="T3" fmla="*/ 864 h 2740"/>
                  <a:gd name="T4" fmla="*/ 1969 w 3648"/>
                  <a:gd name="T5" fmla="*/ 888 h 2740"/>
                  <a:gd name="T6" fmla="*/ 2033 w 3648"/>
                  <a:gd name="T7" fmla="*/ 947 h 2740"/>
                  <a:gd name="T8" fmla="*/ 2052 w 3648"/>
                  <a:gd name="T9" fmla="*/ 1016 h 2740"/>
                  <a:gd name="T10" fmla="*/ 2073 w 3648"/>
                  <a:gd name="T11" fmla="*/ 1097 h 2740"/>
                  <a:gd name="T12" fmla="*/ 2147 w 3648"/>
                  <a:gd name="T13" fmla="*/ 1143 h 2740"/>
                  <a:gd name="T14" fmla="*/ 2255 w 3648"/>
                  <a:gd name="T15" fmla="*/ 1239 h 2740"/>
                  <a:gd name="T16" fmla="*/ 2468 w 3648"/>
                  <a:gd name="T17" fmla="*/ 1403 h 2740"/>
                  <a:gd name="T18" fmla="*/ 2684 w 3648"/>
                  <a:gd name="T19" fmla="*/ 1558 h 2740"/>
                  <a:gd name="T20" fmla="*/ 2900 w 3648"/>
                  <a:gd name="T21" fmla="*/ 1714 h 2740"/>
                  <a:gd name="T22" fmla="*/ 3118 w 3648"/>
                  <a:gd name="T23" fmla="*/ 1865 h 2740"/>
                  <a:gd name="T24" fmla="*/ 3335 w 3648"/>
                  <a:gd name="T25" fmla="*/ 2021 h 2740"/>
                  <a:gd name="T26" fmla="*/ 3549 w 3648"/>
                  <a:gd name="T27" fmla="*/ 2179 h 2740"/>
                  <a:gd name="T28" fmla="*/ 3604 w 3648"/>
                  <a:gd name="T29" fmla="*/ 2311 h 2740"/>
                  <a:gd name="T30" fmla="*/ 3631 w 3648"/>
                  <a:gd name="T31" fmla="*/ 2577 h 2740"/>
                  <a:gd name="T32" fmla="*/ 3596 w 3648"/>
                  <a:gd name="T33" fmla="*/ 2647 h 2740"/>
                  <a:gd name="T34" fmla="*/ 3483 w 3648"/>
                  <a:gd name="T35" fmla="*/ 2674 h 2740"/>
                  <a:gd name="T36" fmla="*/ 3357 w 3648"/>
                  <a:gd name="T37" fmla="*/ 2695 h 2740"/>
                  <a:gd name="T38" fmla="*/ 3230 w 3648"/>
                  <a:gd name="T39" fmla="*/ 2696 h 2740"/>
                  <a:gd name="T40" fmla="*/ 3094 w 3648"/>
                  <a:gd name="T41" fmla="*/ 2708 h 2740"/>
                  <a:gd name="T42" fmla="*/ 2950 w 3648"/>
                  <a:gd name="T43" fmla="*/ 2740 h 2740"/>
                  <a:gd name="T44" fmla="*/ 2838 w 3648"/>
                  <a:gd name="T45" fmla="*/ 2695 h 2740"/>
                  <a:gd name="T46" fmla="*/ 2724 w 3648"/>
                  <a:gd name="T47" fmla="*/ 2676 h 2740"/>
                  <a:gd name="T48" fmla="*/ 2650 w 3648"/>
                  <a:gd name="T49" fmla="*/ 2594 h 2740"/>
                  <a:gd name="T50" fmla="*/ 2690 w 3648"/>
                  <a:gd name="T51" fmla="*/ 2446 h 2740"/>
                  <a:gd name="T52" fmla="*/ 2724 w 3648"/>
                  <a:gd name="T53" fmla="*/ 2306 h 2740"/>
                  <a:gd name="T54" fmla="*/ 2570 w 3648"/>
                  <a:gd name="T55" fmla="*/ 2304 h 2740"/>
                  <a:gd name="T56" fmla="*/ 2436 w 3648"/>
                  <a:gd name="T57" fmla="*/ 2304 h 2740"/>
                  <a:gd name="T58" fmla="*/ 2320 w 3648"/>
                  <a:gd name="T59" fmla="*/ 2283 h 2740"/>
                  <a:gd name="T60" fmla="*/ 2345 w 3648"/>
                  <a:gd name="T61" fmla="*/ 2122 h 2740"/>
                  <a:gd name="T62" fmla="*/ 2362 w 3648"/>
                  <a:gd name="T63" fmla="*/ 1996 h 2740"/>
                  <a:gd name="T64" fmla="*/ 2301 w 3648"/>
                  <a:gd name="T65" fmla="*/ 1957 h 2740"/>
                  <a:gd name="T66" fmla="*/ 2208 w 3648"/>
                  <a:gd name="T67" fmla="*/ 1953 h 2740"/>
                  <a:gd name="T68" fmla="*/ 2106 w 3648"/>
                  <a:gd name="T69" fmla="*/ 1968 h 2740"/>
                  <a:gd name="T70" fmla="*/ 2005 w 3648"/>
                  <a:gd name="T71" fmla="*/ 1993 h 2740"/>
                  <a:gd name="T72" fmla="*/ 1922 w 3648"/>
                  <a:gd name="T73" fmla="*/ 1968 h 2740"/>
                  <a:gd name="T74" fmla="*/ 1848 w 3648"/>
                  <a:gd name="T75" fmla="*/ 1928 h 2740"/>
                  <a:gd name="T76" fmla="*/ 1793 w 3648"/>
                  <a:gd name="T77" fmla="*/ 1917 h 2740"/>
                  <a:gd name="T78" fmla="*/ 1774 w 3648"/>
                  <a:gd name="T79" fmla="*/ 1828 h 2740"/>
                  <a:gd name="T80" fmla="*/ 1793 w 3648"/>
                  <a:gd name="T81" fmla="*/ 1693 h 2740"/>
                  <a:gd name="T82" fmla="*/ 1749 w 3648"/>
                  <a:gd name="T83" fmla="*/ 1602 h 2740"/>
                  <a:gd name="T84" fmla="*/ 1614 w 3648"/>
                  <a:gd name="T85" fmla="*/ 1611 h 2740"/>
                  <a:gd name="T86" fmla="*/ 1491 w 3648"/>
                  <a:gd name="T87" fmla="*/ 1579 h 2740"/>
                  <a:gd name="T88" fmla="*/ 1371 w 3648"/>
                  <a:gd name="T89" fmla="*/ 1484 h 2740"/>
                  <a:gd name="T90" fmla="*/ 1297 w 3648"/>
                  <a:gd name="T91" fmla="*/ 1469 h 2740"/>
                  <a:gd name="T92" fmla="*/ 1223 w 3648"/>
                  <a:gd name="T93" fmla="*/ 1444 h 2740"/>
                  <a:gd name="T94" fmla="*/ 1060 w 3648"/>
                  <a:gd name="T95" fmla="*/ 1401 h 2740"/>
                  <a:gd name="T96" fmla="*/ 736 w 3648"/>
                  <a:gd name="T97" fmla="*/ 1393 h 2740"/>
                  <a:gd name="T98" fmla="*/ 427 w 3648"/>
                  <a:gd name="T99" fmla="*/ 1304 h 2740"/>
                  <a:gd name="T100" fmla="*/ 167 w 3648"/>
                  <a:gd name="T101" fmla="*/ 1148 h 2740"/>
                  <a:gd name="T102" fmla="*/ 34 w 3648"/>
                  <a:gd name="T103" fmla="*/ 949 h 2740"/>
                  <a:gd name="T104" fmla="*/ 0 w 3648"/>
                  <a:gd name="T105" fmla="*/ 684 h 2740"/>
                  <a:gd name="T106" fmla="*/ 42 w 3648"/>
                  <a:gd name="T107" fmla="*/ 486 h 2740"/>
                  <a:gd name="T108" fmla="*/ 129 w 3648"/>
                  <a:gd name="T109" fmla="*/ 327 h 2740"/>
                  <a:gd name="T110" fmla="*/ 264 w 3648"/>
                  <a:gd name="T111" fmla="*/ 204 h 2740"/>
                  <a:gd name="T112" fmla="*/ 446 w 3648"/>
                  <a:gd name="T113" fmla="*/ 103 h 2740"/>
                  <a:gd name="T114" fmla="*/ 658 w 3648"/>
                  <a:gd name="T115" fmla="*/ 31 h 2740"/>
                  <a:gd name="T116" fmla="*/ 888 w 3648"/>
                  <a:gd name="T117" fmla="*/ 2 h 2740"/>
                  <a:gd name="T118" fmla="*/ 1121 w 3648"/>
                  <a:gd name="T119" fmla="*/ 14 h 2740"/>
                  <a:gd name="T120" fmla="*/ 1347 w 3648"/>
                  <a:gd name="T121" fmla="*/ 65 h 2740"/>
                  <a:gd name="T122" fmla="*/ 1555 w 3648"/>
                  <a:gd name="T123" fmla="*/ 156 h 2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48" h="2740">
                    <a:moveTo>
                      <a:pt x="1703" y="257"/>
                    </a:moveTo>
                    <a:lnTo>
                      <a:pt x="1749" y="310"/>
                    </a:lnTo>
                    <a:lnTo>
                      <a:pt x="1789" y="367"/>
                    </a:lnTo>
                    <a:lnTo>
                      <a:pt x="1823" y="427"/>
                    </a:lnTo>
                    <a:lnTo>
                      <a:pt x="1848" y="492"/>
                    </a:lnTo>
                    <a:lnTo>
                      <a:pt x="1865" y="558"/>
                    </a:lnTo>
                    <a:lnTo>
                      <a:pt x="1874" y="627"/>
                    </a:lnTo>
                    <a:lnTo>
                      <a:pt x="1876" y="697"/>
                    </a:lnTo>
                    <a:lnTo>
                      <a:pt x="1870" y="769"/>
                    </a:lnTo>
                    <a:lnTo>
                      <a:pt x="1848" y="864"/>
                    </a:lnTo>
                    <a:lnTo>
                      <a:pt x="1868" y="877"/>
                    </a:lnTo>
                    <a:lnTo>
                      <a:pt x="1891" y="883"/>
                    </a:lnTo>
                    <a:lnTo>
                      <a:pt x="1916" y="887"/>
                    </a:lnTo>
                    <a:lnTo>
                      <a:pt x="1942" y="887"/>
                    </a:lnTo>
                    <a:lnTo>
                      <a:pt x="1969" y="888"/>
                    </a:lnTo>
                    <a:lnTo>
                      <a:pt x="1994" y="892"/>
                    </a:lnTo>
                    <a:lnTo>
                      <a:pt x="2018" y="900"/>
                    </a:lnTo>
                    <a:lnTo>
                      <a:pt x="2037" y="917"/>
                    </a:lnTo>
                    <a:lnTo>
                      <a:pt x="2033" y="932"/>
                    </a:lnTo>
                    <a:lnTo>
                      <a:pt x="2033" y="947"/>
                    </a:lnTo>
                    <a:lnTo>
                      <a:pt x="2037" y="961"/>
                    </a:lnTo>
                    <a:lnTo>
                      <a:pt x="2045" y="974"/>
                    </a:lnTo>
                    <a:lnTo>
                      <a:pt x="2049" y="987"/>
                    </a:lnTo>
                    <a:lnTo>
                      <a:pt x="2052" y="1000"/>
                    </a:lnTo>
                    <a:lnTo>
                      <a:pt x="2052" y="1016"/>
                    </a:lnTo>
                    <a:lnTo>
                      <a:pt x="2045" y="1031"/>
                    </a:lnTo>
                    <a:lnTo>
                      <a:pt x="2045" y="1052"/>
                    </a:lnTo>
                    <a:lnTo>
                      <a:pt x="2051" y="1069"/>
                    </a:lnTo>
                    <a:lnTo>
                      <a:pt x="2060" y="1084"/>
                    </a:lnTo>
                    <a:lnTo>
                      <a:pt x="2073" y="1097"/>
                    </a:lnTo>
                    <a:lnTo>
                      <a:pt x="2088" y="1108"/>
                    </a:lnTo>
                    <a:lnTo>
                      <a:pt x="2104" y="1120"/>
                    </a:lnTo>
                    <a:lnTo>
                      <a:pt x="2119" y="1133"/>
                    </a:lnTo>
                    <a:lnTo>
                      <a:pt x="2132" y="1145"/>
                    </a:lnTo>
                    <a:lnTo>
                      <a:pt x="2147" y="1143"/>
                    </a:lnTo>
                    <a:lnTo>
                      <a:pt x="2161" y="1148"/>
                    </a:lnTo>
                    <a:lnTo>
                      <a:pt x="2168" y="1158"/>
                    </a:lnTo>
                    <a:lnTo>
                      <a:pt x="2172" y="1173"/>
                    </a:lnTo>
                    <a:lnTo>
                      <a:pt x="2214" y="1207"/>
                    </a:lnTo>
                    <a:lnTo>
                      <a:pt x="2255" y="1239"/>
                    </a:lnTo>
                    <a:lnTo>
                      <a:pt x="2297" y="1274"/>
                    </a:lnTo>
                    <a:lnTo>
                      <a:pt x="2341" y="1306"/>
                    </a:lnTo>
                    <a:lnTo>
                      <a:pt x="2382" y="1338"/>
                    </a:lnTo>
                    <a:lnTo>
                      <a:pt x="2424" y="1370"/>
                    </a:lnTo>
                    <a:lnTo>
                      <a:pt x="2468" y="1403"/>
                    </a:lnTo>
                    <a:lnTo>
                      <a:pt x="2511" y="1435"/>
                    </a:lnTo>
                    <a:lnTo>
                      <a:pt x="2553" y="1465"/>
                    </a:lnTo>
                    <a:lnTo>
                      <a:pt x="2597" y="1497"/>
                    </a:lnTo>
                    <a:lnTo>
                      <a:pt x="2640" y="1528"/>
                    </a:lnTo>
                    <a:lnTo>
                      <a:pt x="2684" y="1558"/>
                    </a:lnTo>
                    <a:lnTo>
                      <a:pt x="2726" y="1590"/>
                    </a:lnTo>
                    <a:lnTo>
                      <a:pt x="2769" y="1621"/>
                    </a:lnTo>
                    <a:lnTo>
                      <a:pt x="2813" y="1651"/>
                    </a:lnTo>
                    <a:lnTo>
                      <a:pt x="2857" y="1681"/>
                    </a:lnTo>
                    <a:lnTo>
                      <a:pt x="2900" y="1714"/>
                    </a:lnTo>
                    <a:lnTo>
                      <a:pt x="2944" y="1744"/>
                    </a:lnTo>
                    <a:lnTo>
                      <a:pt x="2988" y="1774"/>
                    </a:lnTo>
                    <a:lnTo>
                      <a:pt x="3031" y="1805"/>
                    </a:lnTo>
                    <a:lnTo>
                      <a:pt x="3075" y="1835"/>
                    </a:lnTo>
                    <a:lnTo>
                      <a:pt x="3118" y="1865"/>
                    </a:lnTo>
                    <a:lnTo>
                      <a:pt x="3162" y="1896"/>
                    </a:lnTo>
                    <a:lnTo>
                      <a:pt x="3206" y="1928"/>
                    </a:lnTo>
                    <a:lnTo>
                      <a:pt x="3247" y="1958"/>
                    </a:lnTo>
                    <a:lnTo>
                      <a:pt x="3291" y="1989"/>
                    </a:lnTo>
                    <a:lnTo>
                      <a:pt x="3335" y="2021"/>
                    </a:lnTo>
                    <a:lnTo>
                      <a:pt x="3378" y="2051"/>
                    </a:lnTo>
                    <a:lnTo>
                      <a:pt x="3420" y="2084"/>
                    </a:lnTo>
                    <a:lnTo>
                      <a:pt x="3464" y="2114"/>
                    </a:lnTo>
                    <a:lnTo>
                      <a:pt x="3507" y="2146"/>
                    </a:lnTo>
                    <a:lnTo>
                      <a:pt x="3549" y="2179"/>
                    </a:lnTo>
                    <a:lnTo>
                      <a:pt x="3568" y="2182"/>
                    </a:lnTo>
                    <a:lnTo>
                      <a:pt x="3577" y="2196"/>
                    </a:lnTo>
                    <a:lnTo>
                      <a:pt x="3585" y="2215"/>
                    </a:lnTo>
                    <a:lnTo>
                      <a:pt x="3593" y="2232"/>
                    </a:lnTo>
                    <a:lnTo>
                      <a:pt x="3604" y="2311"/>
                    </a:lnTo>
                    <a:lnTo>
                      <a:pt x="3617" y="2391"/>
                    </a:lnTo>
                    <a:lnTo>
                      <a:pt x="3634" y="2471"/>
                    </a:lnTo>
                    <a:lnTo>
                      <a:pt x="3648" y="2550"/>
                    </a:lnTo>
                    <a:lnTo>
                      <a:pt x="3638" y="2564"/>
                    </a:lnTo>
                    <a:lnTo>
                      <a:pt x="3631" y="2577"/>
                    </a:lnTo>
                    <a:lnTo>
                      <a:pt x="3625" y="2592"/>
                    </a:lnTo>
                    <a:lnTo>
                      <a:pt x="3619" y="2605"/>
                    </a:lnTo>
                    <a:lnTo>
                      <a:pt x="3613" y="2621"/>
                    </a:lnTo>
                    <a:lnTo>
                      <a:pt x="3606" y="2634"/>
                    </a:lnTo>
                    <a:lnTo>
                      <a:pt x="3596" y="2647"/>
                    </a:lnTo>
                    <a:lnTo>
                      <a:pt x="3583" y="2659"/>
                    </a:lnTo>
                    <a:lnTo>
                      <a:pt x="3558" y="2662"/>
                    </a:lnTo>
                    <a:lnTo>
                      <a:pt x="3534" y="2664"/>
                    </a:lnTo>
                    <a:lnTo>
                      <a:pt x="3509" y="2670"/>
                    </a:lnTo>
                    <a:lnTo>
                      <a:pt x="3483" y="2674"/>
                    </a:lnTo>
                    <a:lnTo>
                      <a:pt x="3458" y="2678"/>
                    </a:lnTo>
                    <a:lnTo>
                      <a:pt x="3433" y="2683"/>
                    </a:lnTo>
                    <a:lnTo>
                      <a:pt x="3409" y="2687"/>
                    </a:lnTo>
                    <a:lnTo>
                      <a:pt x="3384" y="2691"/>
                    </a:lnTo>
                    <a:lnTo>
                      <a:pt x="3357" y="2695"/>
                    </a:lnTo>
                    <a:lnTo>
                      <a:pt x="3333" y="2696"/>
                    </a:lnTo>
                    <a:lnTo>
                      <a:pt x="3308" y="2698"/>
                    </a:lnTo>
                    <a:lnTo>
                      <a:pt x="3282" y="2700"/>
                    </a:lnTo>
                    <a:lnTo>
                      <a:pt x="3257" y="2698"/>
                    </a:lnTo>
                    <a:lnTo>
                      <a:pt x="3230" y="2696"/>
                    </a:lnTo>
                    <a:lnTo>
                      <a:pt x="3206" y="2693"/>
                    </a:lnTo>
                    <a:lnTo>
                      <a:pt x="3179" y="2687"/>
                    </a:lnTo>
                    <a:lnTo>
                      <a:pt x="3151" y="2695"/>
                    </a:lnTo>
                    <a:lnTo>
                      <a:pt x="3122" y="2700"/>
                    </a:lnTo>
                    <a:lnTo>
                      <a:pt x="3094" y="2708"/>
                    </a:lnTo>
                    <a:lnTo>
                      <a:pt x="3065" y="2715"/>
                    </a:lnTo>
                    <a:lnTo>
                      <a:pt x="3037" y="2721"/>
                    </a:lnTo>
                    <a:lnTo>
                      <a:pt x="3008" y="2729"/>
                    </a:lnTo>
                    <a:lnTo>
                      <a:pt x="2978" y="2734"/>
                    </a:lnTo>
                    <a:lnTo>
                      <a:pt x="2950" y="2740"/>
                    </a:lnTo>
                    <a:lnTo>
                      <a:pt x="2927" y="2729"/>
                    </a:lnTo>
                    <a:lnTo>
                      <a:pt x="2904" y="2719"/>
                    </a:lnTo>
                    <a:lnTo>
                      <a:pt x="2883" y="2708"/>
                    </a:lnTo>
                    <a:lnTo>
                      <a:pt x="2860" y="2700"/>
                    </a:lnTo>
                    <a:lnTo>
                      <a:pt x="2838" y="2695"/>
                    </a:lnTo>
                    <a:lnTo>
                      <a:pt x="2813" y="2691"/>
                    </a:lnTo>
                    <a:lnTo>
                      <a:pt x="2790" y="2695"/>
                    </a:lnTo>
                    <a:lnTo>
                      <a:pt x="2764" y="2702"/>
                    </a:lnTo>
                    <a:lnTo>
                      <a:pt x="2747" y="2687"/>
                    </a:lnTo>
                    <a:lnTo>
                      <a:pt x="2724" y="2676"/>
                    </a:lnTo>
                    <a:lnTo>
                      <a:pt x="2701" y="2662"/>
                    </a:lnTo>
                    <a:lnTo>
                      <a:pt x="2680" y="2651"/>
                    </a:lnTo>
                    <a:lnTo>
                      <a:pt x="2663" y="2636"/>
                    </a:lnTo>
                    <a:lnTo>
                      <a:pt x="2652" y="2617"/>
                    </a:lnTo>
                    <a:lnTo>
                      <a:pt x="2650" y="2594"/>
                    </a:lnTo>
                    <a:lnTo>
                      <a:pt x="2659" y="2566"/>
                    </a:lnTo>
                    <a:lnTo>
                      <a:pt x="2656" y="2533"/>
                    </a:lnTo>
                    <a:lnTo>
                      <a:pt x="2661" y="2503"/>
                    </a:lnTo>
                    <a:lnTo>
                      <a:pt x="2675" y="2473"/>
                    </a:lnTo>
                    <a:lnTo>
                      <a:pt x="2690" y="2446"/>
                    </a:lnTo>
                    <a:lnTo>
                      <a:pt x="2709" y="2418"/>
                    </a:lnTo>
                    <a:lnTo>
                      <a:pt x="2726" y="2389"/>
                    </a:lnTo>
                    <a:lnTo>
                      <a:pt x="2741" y="2361"/>
                    </a:lnTo>
                    <a:lnTo>
                      <a:pt x="2749" y="2328"/>
                    </a:lnTo>
                    <a:lnTo>
                      <a:pt x="2724" y="2306"/>
                    </a:lnTo>
                    <a:lnTo>
                      <a:pt x="2695" y="2292"/>
                    </a:lnTo>
                    <a:lnTo>
                      <a:pt x="2665" y="2289"/>
                    </a:lnTo>
                    <a:lnTo>
                      <a:pt x="2635" y="2290"/>
                    </a:lnTo>
                    <a:lnTo>
                      <a:pt x="2602" y="2296"/>
                    </a:lnTo>
                    <a:lnTo>
                      <a:pt x="2570" y="2304"/>
                    </a:lnTo>
                    <a:lnTo>
                      <a:pt x="2538" y="2309"/>
                    </a:lnTo>
                    <a:lnTo>
                      <a:pt x="2508" y="2311"/>
                    </a:lnTo>
                    <a:lnTo>
                      <a:pt x="2481" y="2311"/>
                    </a:lnTo>
                    <a:lnTo>
                      <a:pt x="2458" y="2308"/>
                    </a:lnTo>
                    <a:lnTo>
                      <a:pt x="2436" y="2304"/>
                    </a:lnTo>
                    <a:lnTo>
                      <a:pt x="2415" y="2296"/>
                    </a:lnTo>
                    <a:lnTo>
                      <a:pt x="2392" y="2290"/>
                    </a:lnTo>
                    <a:lnTo>
                      <a:pt x="2369" y="2287"/>
                    </a:lnTo>
                    <a:lnTo>
                      <a:pt x="2346" y="2283"/>
                    </a:lnTo>
                    <a:lnTo>
                      <a:pt x="2320" y="2283"/>
                    </a:lnTo>
                    <a:lnTo>
                      <a:pt x="2307" y="2253"/>
                    </a:lnTo>
                    <a:lnTo>
                      <a:pt x="2307" y="2216"/>
                    </a:lnTo>
                    <a:lnTo>
                      <a:pt x="2312" y="2180"/>
                    </a:lnTo>
                    <a:lnTo>
                      <a:pt x="2322" y="2146"/>
                    </a:lnTo>
                    <a:lnTo>
                      <a:pt x="2345" y="2122"/>
                    </a:lnTo>
                    <a:lnTo>
                      <a:pt x="2358" y="2091"/>
                    </a:lnTo>
                    <a:lnTo>
                      <a:pt x="2365" y="2059"/>
                    </a:lnTo>
                    <a:lnTo>
                      <a:pt x="2371" y="2027"/>
                    </a:lnTo>
                    <a:lnTo>
                      <a:pt x="2367" y="2010"/>
                    </a:lnTo>
                    <a:lnTo>
                      <a:pt x="2362" y="1996"/>
                    </a:lnTo>
                    <a:lnTo>
                      <a:pt x="2352" y="1987"/>
                    </a:lnTo>
                    <a:lnTo>
                      <a:pt x="2341" y="1977"/>
                    </a:lnTo>
                    <a:lnTo>
                      <a:pt x="2327" y="1970"/>
                    </a:lnTo>
                    <a:lnTo>
                      <a:pt x="2314" y="1964"/>
                    </a:lnTo>
                    <a:lnTo>
                      <a:pt x="2301" y="1957"/>
                    </a:lnTo>
                    <a:lnTo>
                      <a:pt x="2289" y="1947"/>
                    </a:lnTo>
                    <a:lnTo>
                      <a:pt x="2269" y="1947"/>
                    </a:lnTo>
                    <a:lnTo>
                      <a:pt x="2248" y="1949"/>
                    </a:lnTo>
                    <a:lnTo>
                      <a:pt x="2227" y="1951"/>
                    </a:lnTo>
                    <a:lnTo>
                      <a:pt x="2208" y="1953"/>
                    </a:lnTo>
                    <a:lnTo>
                      <a:pt x="2187" y="1955"/>
                    </a:lnTo>
                    <a:lnTo>
                      <a:pt x="2166" y="1958"/>
                    </a:lnTo>
                    <a:lnTo>
                      <a:pt x="2145" y="1960"/>
                    </a:lnTo>
                    <a:lnTo>
                      <a:pt x="2126" y="1964"/>
                    </a:lnTo>
                    <a:lnTo>
                      <a:pt x="2106" y="1968"/>
                    </a:lnTo>
                    <a:lnTo>
                      <a:pt x="2085" y="1972"/>
                    </a:lnTo>
                    <a:lnTo>
                      <a:pt x="2066" y="1976"/>
                    </a:lnTo>
                    <a:lnTo>
                      <a:pt x="2045" y="1981"/>
                    </a:lnTo>
                    <a:lnTo>
                      <a:pt x="2026" y="1987"/>
                    </a:lnTo>
                    <a:lnTo>
                      <a:pt x="2005" y="1993"/>
                    </a:lnTo>
                    <a:lnTo>
                      <a:pt x="1986" y="1998"/>
                    </a:lnTo>
                    <a:lnTo>
                      <a:pt x="1967" y="2004"/>
                    </a:lnTo>
                    <a:lnTo>
                      <a:pt x="1946" y="1998"/>
                    </a:lnTo>
                    <a:lnTo>
                      <a:pt x="1931" y="1985"/>
                    </a:lnTo>
                    <a:lnTo>
                      <a:pt x="1922" y="1968"/>
                    </a:lnTo>
                    <a:lnTo>
                      <a:pt x="1914" y="1949"/>
                    </a:lnTo>
                    <a:lnTo>
                      <a:pt x="1904" y="1932"/>
                    </a:lnTo>
                    <a:lnTo>
                      <a:pt x="1891" y="1921"/>
                    </a:lnTo>
                    <a:lnTo>
                      <a:pt x="1874" y="1919"/>
                    </a:lnTo>
                    <a:lnTo>
                      <a:pt x="1848" y="1928"/>
                    </a:lnTo>
                    <a:lnTo>
                      <a:pt x="1836" y="1928"/>
                    </a:lnTo>
                    <a:lnTo>
                      <a:pt x="1825" y="1926"/>
                    </a:lnTo>
                    <a:lnTo>
                      <a:pt x="1813" y="1924"/>
                    </a:lnTo>
                    <a:lnTo>
                      <a:pt x="1802" y="1922"/>
                    </a:lnTo>
                    <a:lnTo>
                      <a:pt x="1793" y="1917"/>
                    </a:lnTo>
                    <a:lnTo>
                      <a:pt x="1785" y="1911"/>
                    </a:lnTo>
                    <a:lnTo>
                      <a:pt x="1777" y="1903"/>
                    </a:lnTo>
                    <a:lnTo>
                      <a:pt x="1774" y="1892"/>
                    </a:lnTo>
                    <a:lnTo>
                      <a:pt x="1774" y="1860"/>
                    </a:lnTo>
                    <a:lnTo>
                      <a:pt x="1774" y="1828"/>
                    </a:lnTo>
                    <a:lnTo>
                      <a:pt x="1775" y="1797"/>
                    </a:lnTo>
                    <a:lnTo>
                      <a:pt x="1787" y="1769"/>
                    </a:lnTo>
                    <a:lnTo>
                      <a:pt x="1783" y="1744"/>
                    </a:lnTo>
                    <a:lnTo>
                      <a:pt x="1787" y="1718"/>
                    </a:lnTo>
                    <a:lnTo>
                      <a:pt x="1793" y="1693"/>
                    </a:lnTo>
                    <a:lnTo>
                      <a:pt x="1798" y="1670"/>
                    </a:lnTo>
                    <a:lnTo>
                      <a:pt x="1789" y="1649"/>
                    </a:lnTo>
                    <a:lnTo>
                      <a:pt x="1779" y="1632"/>
                    </a:lnTo>
                    <a:lnTo>
                      <a:pt x="1766" y="1615"/>
                    </a:lnTo>
                    <a:lnTo>
                      <a:pt x="1749" y="1602"/>
                    </a:lnTo>
                    <a:lnTo>
                      <a:pt x="1722" y="1606"/>
                    </a:lnTo>
                    <a:lnTo>
                      <a:pt x="1696" y="1607"/>
                    </a:lnTo>
                    <a:lnTo>
                      <a:pt x="1669" y="1609"/>
                    </a:lnTo>
                    <a:lnTo>
                      <a:pt x="1641" y="1611"/>
                    </a:lnTo>
                    <a:lnTo>
                      <a:pt x="1614" y="1611"/>
                    </a:lnTo>
                    <a:lnTo>
                      <a:pt x="1588" y="1613"/>
                    </a:lnTo>
                    <a:lnTo>
                      <a:pt x="1563" y="1613"/>
                    </a:lnTo>
                    <a:lnTo>
                      <a:pt x="1538" y="1615"/>
                    </a:lnTo>
                    <a:lnTo>
                      <a:pt x="1516" y="1596"/>
                    </a:lnTo>
                    <a:lnTo>
                      <a:pt x="1491" y="1579"/>
                    </a:lnTo>
                    <a:lnTo>
                      <a:pt x="1466" y="1560"/>
                    </a:lnTo>
                    <a:lnTo>
                      <a:pt x="1444" y="1541"/>
                    </a:lnTo>
                    <a:lnTo>
                      <a:pt x="1419" y="1522"/>
                    </a:lnTo>
                    <a:lnTo>
                      <a:pt x="1394" y="1503"/>
                    </a:lnTo>
                    <a:lnTo>
                      <a:pt x="1371" y="1484"/>
                    </a:lnTo>
                    <a:lnTo>
                      <a:pt x="1349" y="1465"/>
                    </a:lnTo>
                    <a:lnTo>
                      <a:pt x="1335" y="1469"/>
                    </a:lnTo>
                    <a:lnTo>
                      <a:pt x="1322" y="1471"/>
                    </a:lnTo>
                    <a:lnTo>
                      <a:pt x="1309" y="1471"/>
                    </a:lnTo>
                    <a:lnTo>
                      <a:pt x="1297" y="1469"/>
                    </a:lnTo>
                    <a:lnTo>
                      <a:pt x="1284" y="1467"/>
                    </a:lnTo>
                    <a:lnTo>
                      <a:pt x="1271" y="1463"/>
                    </a:lnTo>
                    <a:lnTo>
                      <a:pt x="1258" y="1461"/>
                    </a:lnTo>
                    <a:lnTo>
                      <a:pt x="1244" y="1459"/>
                    </a:lnTo>
                    <a:lnTo>
                      <a:pt x="1223" y="1444"/>
                    </a:lnTo>
                    <a:lnTo>
                      <a:pt x="1208" y="1425"/>
                    </a:lnTo>
                    <a:lnTo>
                      <a:pt x="1197" y="1403"/>
                    </a:lnTo>
                    <a:lnTo>
                      <a:pt x="1191" y="1380"/>
                    </a:lnTo>
                    <a:lnTo>
                      <a:pt x="1127" y="1393"/>
                    </a:lnTo>
                    <a:lnTo>
                      <a:pt x="1060" y="1401"/>
                    </a:lnTo>
                    <a:lnTo>
                      <a:pt x="996" y="1406"/>
                    </a:lnTo>
                    <a:lnTo>
                      <a:pt x="929" y="1408"/>
                    </a:lnTo>
                    <a:lnTo>
                      <a:pt x="865" y="1406"/>
                    </a:lnTo>
                    <a:lnTo>
                      <a:pt x="801" y="1403"/>
                    </a:lnTo>
                    <a:lnTo>
                      <a:pt x="736" y="1393"/>
                    </a:lnTo>
                    <a:lnTo>
                      <a:pt x="672" y="1382"/>
                    </a:lnTo>
                    <a:lnTo>
                      <a:pt x="609" y="1367"/>
                    </a:lnTo>
                    <a:lnTo>
                      <a:pt x="546" y="1349"/>
                    </a:lnTo>
                    <a:lnTo>
                      <a:pt x="486" y="1329"/>
                    </a:lnTo>
                    <a:lnTo>
                      <a:pt x="427" y="1304"/>
                    </a:lnTo>
                    <a:lnTo>
                      <a:pt x="370" y="1277"/>
                    </a:lnTo>
                    <a:lnTo>
                      <a:pt x="313" y="1247"/>
                    </a:lnTo>
                    <a:lnTo>
                      <a:pt x="258" y="1215"/>
                    </a:lnTo>
                    <a:lnTo>
                      <a:pt x="205" y="1181"/>
                    </a:lnTo>
                    <a:lnTo>
                      <a:pt x="167" y="1148"/>
                    </a:lnTo>
                    <a:lnTo>
                      <a:pt x="133" y="1114"/>
                    </a:lnTo>
                    <a:lnTo>
                      <a:pt x="102" y="1076"/>
                    </a:lnTo>
                    <a:lnTo>
                      <a:pt x="76" y="1036"/>
                    </a:lnTo>
                    <a:lnTo>
                      <a:pt x="53" y="995"/>
                    </a:lnTo>
                    <a:lnTo>
                      <a:pt x="34" y="949"/>
                    </a:lnTo>
                    <a:lnTo>
                      <a:pt x="19" y="905"/>
                    </a:lnTo>
                    <a:lnTo>
                      <a:pt x="8" y="858"/>
                    </a:lnTo>
                    <a:lnTo>
                      <a:pt x="6" y="799"/>
                    </a:lnTo>
                    <a:lnTo>
                      <a:pt x="2" y="740"/>
                    </a:lnTo>
                    <a:lnTo>
                      <a:pt x="0" y="684"/>
                    </a:lnTo>
                    <a:lnTo>
                      <a:pt x="11" y="627"/>
                    </a:lnTo>
                    <a:lnTo>
                      <a:pt x="15" y="591"/>
                    </a:lnTo>
                    <a:lnTo>
                      <a:pt x="21" y="554"/>
                    </a:lnTo>
                    <a:lnTo>
                      <a:pt x="30" y="520"/>
                    </a:lnTo>
                    <a:lnTo>
                      <a:pt x="42" y="486"/>
                    </a:lnTo>
                    <a:lnTo>
                      <a:pt x="55" y="452"/>
                    </a:lnTo>
                    <a:lnTo>
                      <a:pt x="70" y="420"/>
                    </a:lnTo>
                    <a:lnTo>
                      <a:pt x="87" y="388"/>
                    </a:lnTo>
                    <a:lnTo>
                      <a:pt x="108" y="357"/>
                    </a:lnTo>
                    <a:lnTo>
                      <a:pt x="129" y="327"/>
                    </a:lnTo>
                    <a:lnTo>
                      <a:pt x="154" y="300"/>
                    </a:lnTo>
                    <a:lnTo>
                      <a:pt x="178" y="274"/>
                    </a:lnTo>
                    <a:lnTo>
                      <a:pt x="205" y="249"/>
                    </a:lnTo>
                    <a:lnTo>
                      <a:pt x="233" y="224"/>
                    </a:lnTo>
                    <a:lnTo>
                      <a:pt x="264" y="204"/>
                    </a:lnTo>
                    <a:lnTo>
                      <a:pt x="296" y="185"/>
                    </a:lnTo>
                    <a:lnTo>
                      <a:pt x="328" y="167"/>
                    </a:lnTo>
                    <a:lnTo>
                      <a:pt x="366" y="145"/>
                    </a:lnTo>
                    <a:lnTo>
                      <a:pt x="404" y="124"/>
                    </a:lnTo>
                    <a:lnTo>
                      <a:pt x="446" y="103"/>
                    </a:lnTo>
                    <a:lnTo>
                      <a:pt x="486" y="86"/>
                    </a:lnTo>
                    <a:lnTo>
                      <a:pt x="527" y="69"/>
                    </a:lnTo>
                    <a:lnTo>
                      <a:pt x="571" y="56"/>
                    </a:lnTo>
                    <a:lnTo>
                      <a:pt x="615" y="42"/>
                    </a:lnTo>
                    <a:lnTo>
                      <a:pt x="658" y="31"/>
                    </a:lnTo>
                    <a:lnTo>
                      <a:pt x="704" y="21"/>
                    </a:lnTo>
                    <a:lnTo>
                      <a:pt x="749" y="14"/>
                    </a:lnTo>
                    <a:lnTo>
                      <a:pt x="795" y="8"/>
                    </a:lnTo>
                    <a:lnTo>
                      <a:pt x="842" y="4"/>
                    </a:lnTo>
                    <a:lnTo>
                      <a:pt x="888" y="2"/>
                    </a:lnTo>
                    <a:lnTo>
                      <a:pt x="935" y="0"/>
                    </a:lnTo>
                    <a:lnTo>
                      <a:pt x="981" y="2"/>
                    </a:lnTo>
                    <a:lnTo>
                      <a:pt x="1028" y="4"/>
                    </a:lnTo>
                    <a:lnTo>
                      <a:pt x="1074" y="8"/>
                    </a:lnTo>
                    <a:lnTo>
                      <a:pt x="1121" y="14"/>
                    </a:lnTo>
                    <a:lnTo>
                      <a:pt x="1167" y="21"/>
                    </a:lnTo>
                    <a:lnTo>
                      <a:pt x="1212" y="31"/>
                    </a:lnTo>
                    <a:lnTo>
                      <a:pt x="1258" y="40"/>
                    </a:lnTo>
                    <a:lnTo>
                      <a:pt x="1303" y="52"/>
                    </a:lnTo>
                    <a:lnTo>
                      <a:pt x="1347" y="65"/>
                    </a:lnTo>
                    <a:lnTo>
                      <a:pt x="1390" y="80"/>
                    </a:lnTo>
                    <a:lnTo>
                      <a:pt x="1434" y="97"/>
                    </a:lnTo>
                    <a:lnTo>
                      <a:pt x="1476" y="116"/>
                    </a:lnTo>
                    <a:lnTo>
                      <a:pt x="1516" y="135"/>
                    </a:lnTo>
                    <a:lnTo>
                      <a:pt x="1555" y="156"/>
                    </a:lnTo>
                    <a:lnTo>
                      <a:pt x="1595" y="179"/>
                    </a:lnTo>
                    <a:lnTo>
                      <a:pt x="1633" y="204"/>
                    </a:lnTo>
                    <a:lnTo>
                      <a:pt x="1669" y="230"/>
                    </a:lnTo>
                    <a:lnTo>
                      <a:pt x="1703" y="2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8"/>
              <p:cNvSpPr>
                <a:spLocks/>
              </p:cNvSpPr>
              <p:nvPr/>
            </p:nvSpPr>
            <p:spPr bwMode="auto">
              <a:xfrm>
                <a:off x="865188" y="1809750"/>
                <a:ext cx="1565275" cy="1039813"/>
              </a:xfrm>
              <a:custGeom>
                <a:avLst/>
                <a:gdLst>
                  <a:gd name="T0" fmla="*/ 1719 w 1973"/>
                  <a:gd name="T1" fmla="*/ 340 h 1311"/>
                  <a:gd name="T2" fmla="*/ 1793 w 1973"/>
                  <a:gd name="T3" fmla="*/ 505 h 1311"/>
                  <a:gd name="T4" fmla="*/ 1796 w 1973"/>
                  <a:gd name="T5" fmla="*/ 691 h 1311"/>
                  <a:gd name="T6" fmla="*/ 1758 w 1973"/>
                  <a:gd name="T7" fmla="*/ 833 h 1311"/>
                  <a:gd name="T8" fmla="*/ 1781 w 1973"/>
                  <a:gd name="T9" fmla="*/ 884 h 1311"/>
                  <a:gd name="T10" fmla="*/ 1832 w 1973"/>
                  <a:gd name="T11" fmla="*/ 905 h 1311"/>
                  <a:gd name="T12" fmla="*/ 1893 w 1973"/>
                  <a:gd name="T13" fmla="*/ 911 h 1311"/>
                  <a:gd name="T14" fmla="*/ 1914 w 1973"/>
                  <a:gd name="T15" fmla="*/ 903 h 1311"/>
                  <a:gd name="T16" fmla="*/ 1937 w 1973"/>
                  <a:gd name="T17" fmla="*/ 894 h 1311"/>
                  <a:gd name="T18" fmla="*/ 1967 w 1973"/>
                  <a:gd name="T19" fmla="*/ 905 h 1311"/>
                  <a:gd name="T20" fmla="*/ 1969 w 1973"/>
                  <a:gd name="T21" fmla="*/ 951 h 1311"/>
                  <a:gd name="T22" fmla="*/ 1929 w 1973"/>
                  <a:gd name="T23" fmla="*/ 995 h 1311"/>
                  <a:gd name="T24" fmla="*/ 1865 w 1973"/>
                  <a:gd name="T25" fmla="*/ 1006 h 1311"/>
                  <a:gd name="T26" fmla="*/ 1815 w 1973"/>
                  <a:gd name="T27" fmla="*/ 1023 h 1311"/>
                  <a:gd name="T28" fmla="*/ 1783 w 1973"/>
                  <a:gd name="T29" fmla="*/ 1036 h 1311"/>
                  <a:gd name="T30" fmla="*/ 1751 w 1973"/>
                  <a:gd name="T31" fmla="*/ 1042 h 1311"/>
                  <a:gd name="T32" fmla="*/ 1720 w 1973"/>
                  <a:gd name="T33" fmla="*/ 1025 h 1311"/>
                  <a:gd name="T34" fmla="*/ 1734 w 1973"/>
                  <a:gd name="T35" fmla="*/ 1000 h 1311"/>
                  <a:gd name="T36" fmla="*/ 1787 w 1973"/>
                  <a:gd name="T37" fmla="*/ 983 h 1311"/>
                  <a:gd name="T38" fmla="*/ 1838 w 1973"/>
                  <a:gd name="T39" fmla="*/ 960 h 1311"/>
                  <a:gd name="T40" fmla="*/ 1808 w 1973"/>
                  <a:gd name="T41" fmla="*/ 955 h 1311"/>
                  <a:gd name="T42" fmla="*/ 1698 w 1973"/>
                  <a:gd name="T43" fmla="*/ 995 h 1311"/>
                  <a:gd name="T44" fmla="*/ 1588 w 1973"/>
                  <a:gd name="T45" fmla="*/ 1040 h 1311"/>
                  <a:gd name="T46" fmla="*/ 1480 w 1973"/>
                  <a:gd name="T47" fmla="*/ 1087 h 1311"/>
                  <a:gd name="T48" fmla="*/ 1371 w 1973"/>
                  <a:gd name="T49" fmla="*/ 1137 h 1311"/>
                  <a:gd name="T50" fmla="*/ 1263 w 1973"/>
                  <a:gd name="T51" fmla="*/ 1188 h 1311"/>
                  <a:gd name="T52" fmla="*/ 1256 w 1973"/>
                  <a:gd name="T53" fmla="*/ 1198 h 1311"/>
                  <a:gd name="T54" fmla="*/ 1271 w 1973"/>
                  <a:gd name="T55" fmla="*/ 1207 h 1311"/>
                  <a:gd name="T56" fmla="*/ 1296 w 1973"/>
                  <a:gd name="T57" fmla="*/ 1203 h 1311"/>
                  <a:gd name="T58" fmla="*/ 1316 w 1973"/>
                  <a:gd name="T59" fmla="*/ 1194 h 1311"/>
                  <a:gd name="T60" fmla="*/ 1491 w 1973"/>
                  <a:gd name="T61" fmla="*/ 1137 h 1311"/>
                  <a:gd name="T62" fmla="*/ 1275 w 1973"/>
                  <a:gd name="T63" fmla="*/ 1287 h 1311"/>
                  <a:gd name="T64" fmla="*/ 1254 w 1973"/>
                  <a:gd name="T65" fmla="*/ 1311 h 1311"/>
                  <a:gd name="T66" fmla="*/ 1225 w 1973"/>
                  <a:gd name="T67" fmla="*/ 1298 h 1311"/>
                  <a:gd name="T68" fmla="*/ 1208 w 1973"/>
                  <a:gd name="T69" fmla="*/ 1262 h 1311"/>
                  <a:gd name="T70" fmla="*/ 1193 w 1973"/>
                  <a:gd name="T71" fmla="*/ 1203 h 1311"/>
                  <a:gd name="T72" fmla="*/ 1079 w 1973"/>
                  <a:gd name="T73" fmla="*/ 1211 h 1311"/>
                  <a:gd name="T74" fmla="*/ 958 w 1973"/>
                  <a:gd name="T75" fmla="*/ 1220 h 1311"/>
                  <a:gd name="T76" fmla="*/ 837 w 1973"/>
                  <a:gd name="T77" fmla="*/ 1224 h 1311"/>
                  <a:gd name="T78" fmla="*/ 715 w 1973"/>
                  <a:gd name="T79" fmla="*/ 1217 h 1311"/>
                  <a:gd name="T80" fmla="*/ 598 w 1973"/>
                  <a:gd name="T81" fmla="*/ 1196 h 1311"/>
                  <a:gd name="T82" fmla="*/ 471 w 1973"/>
                  <a:gd name="T83" fmla="*/ 1152 h 1311"/>
                  <a:gd name="T84" fmla="*/ 330 w 1973"/>
                  <a:gd name="T85" fmla="*/ 1087 h 1311"/>
                  <a:gd name="T86" fmla="*/ 197 w 1973"/>
                  <a:gd name="T87" fmla="*/ 1000 h 1311"/>
                  <a:gd name="T88" fmla="*/ 87 w 1973"/>
                  <a:gd name="T89" fmla="*/ 890 h 1311"/>
                  <a:gd name="T90" fmla="*/ 17 w 1973"/>
                  <a:gd name="T91" fmla="*/ 755 h 1311"/>
                  <a:gd name="T92" fmla="*/ 4 w 1973"/>
                  <a:gd name="T93" fmla="*/ 604 h 1311"/>
                  <a:gd name="T94" fmla="*/ 34 w 1973"/>
                  <a:gd name="T95" fmla="*/ 463 h 1311"/>
                  <a:gd name="T96" fmla="*/ 123 w 1973"/>
                  <a:gd name="T97" fmla="*/ 313 h 1311"/>
                  <a:gd name="T98" fmla="*/ 247 w 1973"/>
                  <a:gd name="T99" fmla="*/ 200 h 1311"/>
                  <a:gd name="T100" fmla="*/ 393 w 1973"/>
                  <a:gd name="T101" fmla="*/ 116 h 1311"/>
                  <a:gd name="T102" fmla="*/ 554 w 1973"/>
                  <a:gd name="T103" fmla="*/ 57 h 1311"/>
                  <a:gd name="T104" fmla="*/ 719 w 1973"/>
                  <a:gd name="T105" fmla="*/ 17 h 1311"/>
                  <a:gd name="T106" fmla="*/ 893 w 1973"/>
                  <a:gd name="T107" fmla="*/ 0 h 1311"/>
                  <a:gd name="T108" fmla="*/ 1066 w 1973"/>
                  <a:gd name="T109" fmla="*/ 12 h 1311"/>
                  <a:gd name="T110" fmla="*/ 1233 w 1973"/>
                  <a:gd name="T111" fmla="*/ 44 h 1311"/>
                  <a:gd name="T112" fmla="*/ 1392 w 1973"/>
                  <a:gd name="T113" fmla="*/ 101 h 1311"/>
                  <a:gd name="T114" fmla="*/ 1542 w 1973"/>
                  <a:gd name="T115" fmla="*/ 181 h 1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73" h="1311">
                    <a:moveTo>
                      <a:pt x="1635" y="245"/>
                    </a:moveTo>
                    <a:lnTo>
                      <a:pt x="1679" y="291"/>
                    </a:lnTo>
                    <a:lnTo>
                      <a:pt x="1719" y="340"/>
                    </a:lnTo>
                    <a:lnTo>
                      <a:pt x="1749" y="393"/>
                    </a:lnTo>
                    <a:lnTo>
                      <a:pt x="1776" y="448"/>
                    </a:lnTo>
                    <a:lnTo>
                      <a:pt x="1793" y="505"/>
                    </a:lnTo>
                    <a:lnTo>
                      <a:pt x="1802" y="566"/>
                    </a:lnTo>
                    <a:lnTo>
                      <a:pt x="1804" y="626"/>
                    </a:lnTo>
                    <a:lnTo>
                      <a:pt x="1796" y="691"/>
                    </a:lnTo>
                    <a:lnTo>
                      <a:pt x="1791" y="742"/>
                    </a:lnTo>
                    <a:lnTo>
                      <a:pt x="1777" y="790"/>
                    </a:lnTo>
                    <a:lnTo>
                      <a:pt x="1758" y="833"/>
                    </a:lnTo>
                    <a:lnTo>
                      <a:pt x="1743" y="879"/>
                    </a:lnTo>
                    <a:lnTo>
                      <a:pt x="1764" y="879"/>
                    </a:lnTo>
                    <a:lnTo>
                      <a:pt x="1781" y="884"/>
                    </a:lnTo>
                    <a:lnTo>
                      <a:pt x="1798" y="890"/>
                    </a:lnTo>
                    <a:lnTo>
                      <a:pt x="1815" y="898"/>
                    </a:lnTo>
                    <a:lnTo>
                      <a:pt x="1832" y="905"/>
                    </a:lnTo>
                    <a:lnTo>
                      <a:pt x="1851" y="911"/>
                    </a:lnTo>
                    <a:lnTo>
                      <a:pt x="1870" y="913"/>
                    </a:lnTo>
                    <a:lnTo>
                      <a:pt x="1893" y="911"/>
                    </a:lnTo>
                    <a:lnTo>
                      <a:pt x="1901" y="909"/>
                    </a:lnTo>
                    <a:lnTo>
                      <a:pt x="1906" y="907"/>
                    </a:lnTo>
                    <a:lnTo>
                      <a:pt x="1914" y="903"/>
                    </a:lnTo>
                    <a:lnTo>
                      <a:pt x="1922" y="900"/>
                    </a:lnTo>
                    <a:lnTo>
                      <a:pt x="1929" y="896"/>
                    </a:lnTo>
                    <a:lnTo>
                      <a:pt x="1937" y="894"/>
                    </a:lnTo>
                    <a:lnTo>
                      <a:pt x="1944" y="894"/>
                    </a:lnTo>
                    <a:lnTo>
                      <a:pt x="1954" y="898"/>
                    </a:lnTo>
                    <a:lnTo>
                      <a:pt x="1967" y="905"/>
                    </a:lnTo>
                    <a:lnTo>
                      <a:pt x="1973" y="919"/>
                    </a:lnTo>
                    <a:lnTo>
                      <a:pt x="1971" y="936"/>
                    </a:lnTo>
                    <a:lnTo>
                      <a:pt x="1969" y="951"/>
                    </a:lnTo>
                    <a:lnTo>
                      <a:pt x="1961" y="974"/>
                    </a:lnTo>
                    <a:lnTo>
                      <a:pt x="1948" y="987"/>
                    </a:lnTo>
                    <a:lnTo>
                      <a:pt x="1929" y="995"/>
                    </a:lnTo>
                    <a:lnTo>
                      <a:pt x="1908" y="1000"/>
                    </a:lnTo>
                    <a:lnTo>
                      <a:pt x="1887" y="1002"/>
                    </a:lnTo>
                    <a:lnTo>
                      <a:pt x="1865" y="1006"/>
                    </a:lnTo>
                    <a:lnTo>
                      <a:pt x="1844" y="1010"/>
                    </a:lnTo>
                    <a:lnTo>
                      <a:pt x="1825" y="1019"/>
                    </a:lnTo>
                    <a:lnTo>
                      <a:pt x="1815" y="1023"/>
                    </a:lnTo>
                    <a:lnTo>
                      <a:pt x="1804" y="1029"/>
                    </a:lnTo>
                    <a:lnTo>
                      <a:pt x="1794" y="1032"/>
                    </a:lnTo>
                    <a:lnTo>
                      <a:pt x="1783" y="1036"/>
                    </a:lnTo>
                    <a:lnTo>
                      <a:pt x="1774" y="1040"/>
                    </a:lnTo>
                    <a:lnTo>
                      <a:pt x="1762" y="1042"/>
                    </a:lnTo>
                    <a:lnTo>
                      <a:pt x="1751" y="1042"/>
                    </a:lnTo>
                    <a:lnTo>
                      <a:pt x="1739" y="1040"/>
                    </a:lnTo>
                    <a:lnTo>
                      <a:pt x="1730" y="1032"/>
                    </a:lnTo>
                    <a:lnTo>
                      <a:pt x="1720" y="1025"/>
                    </a:lnTo>
                    <a:lnTo>
                      <a:pt x="1713" y="1017"/>
                    </a:lnTo>
                    <a:lnTo>
                      <a:pt x="1717" y="1006"/>
                    </a:lnTo>
                    <a:lnTo>
                      <a:pt x="1734" y="1000"/>
                    </a:lnTo>
                    <a:lnTo>
                      <a:pt x="1751" y="995"/>
                    </a:lnTo>
                    <a:lnTo>
                      <a:pt x="1770" y="989"/>
                    </a:lnTo>
                    <a:lnTo>
                      <a:pt x="1787" y="983"/>
                    </a:lnTo>
                    <a:lnTo>
                      <a:pt x="1804" y="977"/>
                    </a:lnTo>
                    <a:lnTo>
                      <a:pt x="1821" y="970"/>
                    </a:lnTo>
                    <a:lnTo>
                      <a:pt x="1838" y="960"/>
                    </a:lnTo>
                    <a:lnTo>
                      <a:pt x="1855" y="951"/>
                    </a:lnTo>
                    <a:lnTo>
                      <a:pt x="1846" y="941"/>
                    </a:lnTo>
                    <a:lnTo>
                      <a:pt x="1808" y="955"/>
                    </a:lnTo>
                    <a:lnTo>
                      <a:pt x="1772" y="966"/>
                    </a:lnTo>
                    <a:lnTo>
                      <a:pt x="1734" y="981"/>
                    </a:lnTo>
                    <a:lnTo>
                      <a:pt x="1698" y="995"/>
                    </a:lnTo>
                    <a:lnTo>
                      <a:pt x="1662" y="1010"/>
                    </a:lnTo>
                    <a:lnTo>
                      <a:pt x="1624" y="1025"/>
                    </a:lnTo>
                    <a:lnTo>
                      <a:pt x="1588" y="1040"/>
                    </a:lnTo>
                    <a:lnTo>
                      <a:pt x="1552" y="1055"/>
                    </a:lnTo>
                    <a:lnTo>
                      <a:pt x="1516" y="1072"/>
                    </a:lnTo>
                    <a:lnTo>
                      <a:pt x="1480" y="1087"/>
                    </a:lnTo>
                    <a:lnTo>
                      <a:pt x="1444" y="1105"/>
                    </a:lnTo>
                    <a:lnTo>
                      <a:pt x="1408" y="1122"/>
                    </a:lnTo>
                    <a:lnTo>
                      <a:pt x="1371" y="1137"/>
                    </a:lnTo>
                    <a:lnTo>
                      <a:pt x="1335" y="1154"/>
                    </a:lnTo>
                    <a:lnTo>
                      <a:pt x="1299" y="1171"/>
                    </a:lnTo>
                    <a:lnTo>
                      <a:pt x="1263" y="1188"/>
                    </a:lnTo>
                    <a:lnTo>
                      <a:pt x="1261" y="1192"/>
                    </a:lnTo>
                    <a:lnTo>
                      <a:pt x="1258" y="1196"/>
                    </a:lnTo>
                    <a:lnTo>
                      <a:pt x="1256" y="1198"/>
                    </a:lnTo>
                    <a:lnTo>
                      <a:pt x="1256" y="1203"/>
                    </a:lnTo>
                    <a:lnTo>
                      <a:pt x="1263" y="1207"/>
                    </a:lnTo>
                    <a:lnTo>
                      <a:pt x="1271" y="1207"/>
                    </a:lnTo>
                    <a:lnTo>
                      <a:pt x="1279" y="1207"/>
                    </a:lnTo>
                    <a:lnTo>
                      <a:pt x="1286" y="1207"/>
                    </a:lnTo>
                    <a:lnTo>
                      <a:pt x="1296" y="1203"/>
                    </a:lnTo>
                    <a:lnTo>
                      <a:pt x="1303" y="1201"/>
                    </a:lnTo>
                    <a:lnTo>
                      <a:pt x="1309" y="1198"/>
                    </a:lnTo>
                    <a:lnTo>
                      <a:pt x="1316" y="1194"/>
                    </a:lnTo>
                    <a:lnTo>
                      <a:pt x="1485" y="1110"/>
                    </a:lnTo>
                    <a:lnTo>
                      <a:pt x="1485" y="1124"/>
                    </a:lnTo>
                    <a:lnTo>
                      <a:pt x="1491" y="1137"/>
                    </a:lnTo>
                    <a:lnTo>
                      <a:pt x="1497" y="1148"/>
                    </a:lnTo>
                    <a:lnTo>
                      <a:pt x="1500" y="1160"/>
                    </a:lnTo>
                    <a:lnTo>
                      <a:pt x="1275" y="1287"/>
                    </a:lnTo>
                    <a:lnTo>
                      <a:pt x="1271" y="1298"/>
                    </a:lnTo>
                    <a:lnTo>
                      <a:pt x="1263" y="1308"/>
                    </a:lnTo>
                    <a:lnTo>
                      <a:pt x="1254" y="1311"/>
                    </a:lnTo>
                    <a:lnTo>
                      <a:pt x="1241" y="1308"/>
                    </a:lnTo>
                    <a:lnTo>
                      <a:pt x="1233" y="1304"/>
                    </a:lnTo>
                    <a:lnTo>
                      <a:pt x="1225" y="1298"/>
                    </a:lnTo>
                    <a:lnTo>
                      <a:pt x="1220" y="1292"/>
                    </a:lnTo>
                    <a:lnTo>
                      <a:pt x="1212" y="1283"/>
                    </a:lnTo>
                    <a:lnTo>
                      <a:pt x="1208" y="1262"/>
                    </a:lnTo>
                    <a:lnTo>
                      <a:pt x="1210" y="1239"/>
                    </a:lnTo>
                    <a:lnTo>
                      <a:pt x="1208" y="1220"/>
                    </a:lnTo>
                    <a:lnTo>
                      <a:pt x="1193" y="1203"/>
                    </a:lnTo>
                    <a:lnTo>
                      <a:pt x="1155" y="1205"/>
                    </a:lnTo>
                    <a:lnTo>
                      <a:pt x="1117" y="1209"/>
                    </a:lnTo>
                    <a:lnTo>
                      <a:pt x="1079" y="1211"/>
                    </a:lnTo>
                    <a:lnTo>
                      <a:pt x="1040" y="1215"/>
                    </a:lnTo>
                    <a:lnTo>
                      <a:pt x="1000" y="1217"/>
                    </a:lnTo>
                    <a:lnTo>
                      <a:pt x="958" y="1220"/>
                    </a:lnTo>
                    <a:lnTo>
                      <a:pt x="918" y="1222"/>
                    </a:lnTo>
                    <a:lnTo>
                      <a:pt x="876" y="1222"/>
                    </a:lnTo>
                    <a:lnTo>
                      <a:pt x="837" y="1224"/>
                    </a:lnTo>
                    <a:lnTo>
                      <a:pt x="795" y="1222"/>
                    </a:lnTo>
                    <a:lnTo>
                      <a:pt x="755" y="1220"/>
                    </a:lnTo>
                    <a:lnTo>
                      <a:pt x="715" y="1217"/>
                    </a:lnTo>
                    <a:lnTo>
                      <a:pt x="675" y="1211"/>
                    </a:lnTo>
                    <a:lnTo>
                      <a:pt x="636" y="1205"/>
                    </a:lnTo>
                    <a:lnTo>
                      <a:pt x="598" y="1196"/>
                    </a:lnTo>
                    <a:lnTo>
                      <a:pt x="562" y="1184"/>
                    </a:lnTo>
                    <a:lnTo>
                      <a:pt x="516" y="1169"/>
                    </a:lnTo>
                    <a:lnTo>
                      <a:pt x="471" y="1152"/>
                    </a:lnTo>
                    <a:lnTo>
                      <a:pt x="423" y="1133"/>
                    </a:lnTo>
                    <a:lnTo>
                      <a:pt x="378" y="1110"/>
                    </a:lnTo>
                    <a:lnTo>
                      <a:pt x="330" y="1087"/>
                    </a:lnTo>
                    <a:lnTo>
                      <a:pt x="285" y="1061"/>
                    </a:lnTo>
                    <a:lnTo>
                      <a:pt x="239" y="1031"/>
                    </a:lnTo>
                    <a:lnTo>
                      <a:pt x="197" y="1000"/>
                    </a:lnTo>
                    <a:lnTo>
                      <a:pt x="158" y="966"/>
                    </a:lnTo>
                    <a:lnTo>
                      <a:pt x="120" y="930"/>
                    </a:lnTo>
                    <a:lnTo>
                      <a:pt x="87" y="890"/>
                    </a:lnTo>
                    <a:lnTo>
                      <a:pt x="59" y="848"/>
                    </a:lnTo>
                    <a:lnTo>
                      <a:pt x="36" y="803"/>
                    </a:lnTo>
                    <a:lnTo>
                      <a:pt x="17" y="755"/>
                    </a:lnTo>
                    <a:lnTo>
                      <a:pt x="6" y="704"/>
                    </a:lnTo>
                    <a:lnTo>
                      <a:pt x="0" y="651"/>
                    </a:lnTo>
                    <a:lnTo>
                      <a:pt x="4" y="604"/>
                    </a:lnTo>
                    <a:lnTo>
                      <a:pt x="10" y="556"/>
                    </a:lnTo>
                    <a:lnTo>
                      <a:pt x="19" y="509"/>
                    </a:lnTo>
                    <a:lnTo>
                      <a:pt x="34" y="463"/>
                    </a:lnTo>
                    <a:lnTo>
                      <a:pt x="59" y="410"/>
                    </a:lnTo>
                    <a:lnTo>
                      <a:pt x="89" y="359"/>
                    </a:lnTo>
                    <a:lnTo>
                      <a:pt x="123" y="313"/>
                    </a:lnTo>
                    <a:lnTo>
                      <a:pt x="161" y="272"/>
                    </a:lnTo>
                    <a:lnTo>
                      <a:pt x="201" y="236"/>
                    </a:lnTo>
                    <a:lnTo>
                      <a:pt x="247" y="200"/>
                    </a:lnTo>
                    <a:lnTo>
                      <a:pt x="292" y="169"/>
                    </a:lnTo>
                    <a:lnTo>
                      <a:pt x="342" y="141"/>
                    </a:lnTo>
                    <a:lnTo>
                      <a:pt x="393" y="116"/>
                    </a:lnTo>
                    <a:lnTo>
                      <a:pt x="446" y="95"/>
                    </a:lnTo>
                    <a:lnTo>
                      <a:pt x="499" y="74"/>
                    </a:lnTo>
                    <a:lnTo>
                      <a:pt x="554" y="57"/>
                    </a:lnTo>
                    <a:lnTo>
                      <a:pt x="609" y="42"/>
                    </a:lnTo>
                    <a:lnTo>
                      <a:pt x="664" y="29"/>
                    </a:lnTo>
                    <a:lnTo>
                      <a:pt x="719" y="17"/>
                    </a:lnTo>
                    <a:lnTo>
                      <a:pt x="774" y="8"/>
                    </a:lnTo>
                    <a:lnTo>
                      <a:pt x="835" y="4"/>
                    </a:lnTo>
                    <a:lnTo>
                      <a:pt x="893" y="0"/>
                    </a:lnTo>
                    <a:lnTo>
                      <a:pt x="952" y="2"/>
                    </a:lnTo>
                    <a:lnTo>
                      <a:pt x="1009" y="6"/>
                    </a:lnTo>
                    <a:lnTo>
                      <a:pt x="1066" y="12"/>
                    </a:lnTo>
                    <a:lnTo>
                      <a:pt x="1123" y="19"/>
                    </a:lnTo>
                    <a:lnTo>
                      <a:pt x="1178" y="31"/>
                    </a:lnTo>
                    <a:lnTo>
                      <a:pt x="1233" y="44"/>
                    </a:lnTo>
                    <a:lnTo>
                      <a:pt x="1288" y="61"/>
                    </a:lnTo>
                    <a:lnTo>
                      <a:pt x="1341" y="80"/>
                    </a:lnTo>
                    <a:lnTo>
                      <a:pt x="1392" y="101"/>
                    </a:lnTo>
                    <a:lnTo>
                      <a:pt x="1444" y="126"/>
                    </a:lnTo>
                    <a:lnTo>
                      <a:pt x="1493" y="152"/>
                    </a:lnTo>
                    <a:lnTo>
                      <a:pt x="1542" y="181"/>
                    </a:lnTo>
                    <a:lnTo>
                      <a:pt x="1590" y="211"/>
                    </a:lnTo>
                    <a:lnTo>
                      <a:pt x="1635" y="245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9"/>
              <p:cNvSpPr>
                <a:spLocks/>
              </p:cNvSpPr>
              <p:nvPr/>
            </p:nvSpPr>
            <p:spPr bwMode="auto">
              <a:xfrm>
                <a:off x="931863" y="1851025"/>
                <a:ext cx="1309688" cy="877888"/>
              </a:xfrm>
              <a:custGeom>
                <a:avLst/>
                <a:gdLst>
                  <a:gd name="T0" fmla="*/ 1621 w 1650"/>
                  <a:gd name="T1" fmla="*/ 699 h 1107"/>
                  <a:gd name="T2" fmla="*/ 1521 w 1650"/>
                  <a:gd name="T3" fmla="*/ 649 h 1107"/>
                  <a:gd name="T4" fmla="*/ 1574 w 1650"/>
                  <a:gd name="T5" fmla="*/ 568 h 1107"/>
                  <a:gd name="T6" fmla="*/ 1614 w 1650"/>
                  <a:gd name="T7" fmla="*/ 505 h 1107"/>
                  <a:gd name="T8" fmla="*/ 1578 w 1650"/>
                  <a:gd name="T9" fmla="*/ 414 h 1107"/>
                  <a:gd name="T10" fmla="*/ 1451 w 1650"/>
                  <a:gd name="T11" fmla="*/ 416 h 1107"/>
                  <a:gd name="T12" fmla="*/ 1314 w 1650"/>
                  <a:gd name="T13" fmla="*/ 401 h 1107"/>
                  <a:gd name="T14" fmla="*/ 1267 w 1650"/>
                  <a:gd name="T15" fmla="*/ 408 h 1107"/>
                  <a:gd name="T16" fmla="*/ 1432 w 1650"/>
                  <a:gd name="T17" fmla="*/ 276 h 1107"/>
                  <a:gd name="T18" fmla="*/ 1024 w 1650"/>
                  <a:gd name="T19" fmla="*/ 422 h 1107"/>
                  <a:gd name="T20" fmla="*/ 1375 w 1650"/>
                  <a:gd name="T21" fmla="*/ 266 h 1107"/>
                  <a:gd name="T22" fmla="*/ 1174 w 1650"/>
                  <a:gd name="T23" fmla="*/ 287 h 1107"/>
                  <a:gd name="T24" fmla="*/ 1011 w 1650"/>
                  <a:gd name="T25" fmla="*/ 333 h 1107"/>
                  <a:gd name="T26" fmla="*/ 1325 w 1650"/>
                  <a:gd name="T27" fmla="*/ 175 h 1107"/>
                  <a:gd name="T28" fmla="*/ 1062 w 1650"/>
                  <a:gd name="T29" fmla="*/ 241 h 1107"/>
                  <a:gd name="T30" fmla="*/ 1111 w 1650"/>
                  <a:gd name="T31" fmla="*/ 207 h 1107"/>
                  <a:gd name="T32" fmla="*/ 1143 w 1650"/>
                  <a:gd name="T33" fmla="*/ 148 h 1107"/>
                  <a:gd name="T34" fmla="*/ 901 w 1650"/>
                  <a:gd name="T35" fmla="*/ 221 h 1107"/>
                  <a:gd name="T36" fmla="*/ 1181 w 1650"/>
                  <a:gd name="T37" fmla="*/ 105 h 1107"/>
                  <a:gd name="T38" fmla="*/ 872 w 1650"/>
                  <a:gd name="T39" fmla="*/ 141 h 1107"/>
                  <a:gd name="T40" fmla="*/ 866 w 1650"/>
                  <a:gd name="T41" fmla="*/ 73 h 1107"/>
                  <a:gd name="T42" fmla="*/ 707 w 1650"/>
                  <a:gd name="T43" fmla="*/ 46 h 1107"/>
                  <a:gd name="T44" fmla="*/ 244 w 1650"/>
                  <a:gd name="T45" fmla="*/ 202 h 1107"/>
                  <a:gd name="T46" fmla="*/ 369 w 1650"/>
                  <a:gd name="T47" fmla="*/ 190 h 1107"/>
                  <a:gd name="T48" fmla="*/ 398 w 1650"/>
                  <a:gd name="T49" fmla="*/ 361 h 1107"/>
                  <a:gd name="T50" fmla="*/ 675 w 1650"/>
                  <a:gd name="T51" fmla="*/ 482 h 1107"/>
                  <a:gd name="T52" fmla="*/ 383 w 1650"/>
                  <a:gd name="T53" fmla="*/ 479 h 1107"/>
                  <a:gd name="T54" fmla="*/ 41 w 1650"/>
                  <a:gd name="T55" fmla="*/ 642 h 1107"/>
                  <a:gd name="T56" fmla="*/ 333 w 1650"/>
                  <a:gd name="T57" fmla="*/ 564 h 1107"/>
                  <a:gd name="T58" fmla="*/ 157 w 1650"/>
                  <a:gd name="T59" fmla="*/ 665 h 1107"/>
                  <a:gd name="T60" fmla="*/ 176 w 1650"/>
                  <a:gd name="T61" fmla="*/ 708 h 1107"/>
                  <a:gd name="T62" fmla="*/ 618 w 1650"/>
                  <a:gd name="T63" fmla="*/ 518 h 1107"/>
                  <a:gd name="T64" fmla="*/ 182 w 1650"/>
                  <a:gd name="T65" fmla="*/ 797 h 1107"/>
                  <a:gd name="T66" fmla="*/ 608 w 1650"/>
                  <a:gd name="T67" fmla="*/ 617 h 1107"/>
                  <a:gd name="T68" fmla="*/ 256 w 1650"/>
                  <a:gd name="T69" fmla="*/ 795 h 1107"/>
                  <a:gd name="T70" fmla="*/ 280 w 1650"/>
                  <a:gd name="T71" fmla="*/ 839 h 1107"/>
                  <a:gd name="T72" fmla="*/ 736 w 1650"/>
                  <a:gd name="T73" fmla="*/ 661 h 1107"/>
                  <a:gd name="T74" fmla="*/ 468 w 1650"/>
                  <a:gd name="T75" fmla="*/ 790 h 1107"/>
                  <a:gd name="T76" fmla="*/ 244 w 1650"/>
                  <a:gd name="T77" fmla="*/ 898 h 1107"/>
                  <a:gd name="T78" fmla="*/ 849 w 1650"/>
                  <a:gd name="T79" fmla="*/ 714 h 1107"/>
                  <a:gd name="T80" fmla="*/ 696 w 1650"/>
                  <a:gd name="T81" fmla="*/ 788 h 1107"/>
                  <a:gd name="T82" fmla="*/ 413 w 1650"/>
                  <a:gd name="T83" fmla="*/ 919 h 1107"/>
                  <a:gd name="T84" fmla="*/ 434 w 1650"/>
                  <a:gd name="T85" fmla="*/ 972 h 1107"/>
                  <a:gd name="T86" fmla="*/ 794 w 1650"/>
                  <a:gd name="T87" fmla="*/ 830 h 1107"/>
                  <a:gd name="T88" fmla="*/ 1155 w 1650"/>
                  <a:gd name="T89" fmla="*/ 702 h 1107"/>
                  <a:gd name="T90" fmla="*/ 813 w 1650"/>
                  <a:gd name="T91" fmla="*/ 835 h 1107"/>
                  <a:gd name="T92" fmla="*/ 504 w 1650"/>
                  <a:gd name="T93" fmla="*/ 976 h 1107"/>
                  <a:gd name="T94" fmla="*/ 639 w 1650"/>
                  <a:gd name="T95" fmla="*/ 983 h 1107"/>
                  <a:gd name="T96" fmla="*/ 1064 w 1650"/>
                  <a:gd name="T97" fmla="*/ 813 h 1107"/>
                  <a:gd name="T98" fmla="*/ 938 w 1650"/>
                  <a:gd name="T99" fmla="*/ 879 h 1107"/>
                  <a:gd name="T100" fmla="*/ 603 w 1650"/>
                  <a:gd name="T101" fmla="*/ 1052 h 1107"/>
                  <a:gd name="T102" fmla="*/ 1189 w 1650"/>
                  <a:gd name="T103" fmla="*/ 864 h 1107"/>
                  <a:gd name="T104" fmla="*/ 846 w 1650"/>
                  <a:gd name="T105" fmla="*/ 1027 h 1107"/>
                  <a:gd name="T106" fmla="*/ 986 w 1650"/>
                  <a:gd name="T107" fmla="*/ 1038 h 1107"/>
                  <a:gd name="T108" fmla="*/ 1405 w 1650"/>
                  <a:gd name="T109" fmla="*/ 888 h 1107"/>
                  <a:gd name="T110" fmla="*/ 993 w 1650"/>
                  <a:gd name="T111" fmla="*/ 1061 h 1107"/>
                  <a:gd name="T112" fmla="*/ 880 w 1650"/>
                  <a:gd name="T113" fmla="*/ 1107 h 1107"/>
                  <a:gd name="T114" fmla="*/ 468 w 1650"/>
                  <a:gd name="T115" fmla="*/ 1042 h 1107"/>
                  <a:gd name="T116" fmla="*/ 125 w 1650"/>
                  <a:gd name="T117" fmla="*/ 839 h 1107"/>
                  <a:gd name="T118" fmla="*/ 41 w 1650"/>
                  <a:gd name="T119" fmla="*/ 388 h 1107"/>
                  <a:gd name="T120" fmla="*/ 736 w 1650"/>
                  <a:gd name="T121" fmla="*/ 0 h 1107"/>
                  <a:gd name="T122" fmla="*/ 1496 w 1650"/>
                  <a:gd name="T123" fmla="*/ 24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50" h="1107">
                    <a:moveTo>
                      <a:pt x="1536" y="281"/>
                    </a:moveTo>
                    <a:lnTo>
                      <a:pt x="1561" y="306"/>
                    </a:lnTo>
                    <a:lnTo>
                      <a:pt x="1581" y="334"/>
                    </a:lnTo>
                    <a:lnTo>
                      <a:pt x="1600" y="361"/>
                    </a:lnTo>
                    <a:lnTo>
                      <a:pt x="1616" y="391"/>
                    </a:lnTo>
                    <a:lnTo>
                      <a:pt x="1629" y="422"/>
                    </a:lnTo>
                    <a:lnTo>
                      <a:pt x="1638" y="452"/>
                    </a:lnTo>
                    <a:lnTo>
                      <a:pt x="1646" y="484"/>
                    </a:lnTo>
                    <a:lnTo>
                      <a:pt x="1650" y="518"/>
                    </a:lnTo>
                    <a:lnTo>
                      <a:pt x="1648" y="560"/>
                    </a:lnTo>
                    <a:lnTo>
                      <a:pt x="1644" y="604"/>
                    </a:lnTo>
                    <a:lnTo>
                      <a:pt x="1638" y="647"/>
                    </a:lnTo>
                    <a:lnTo>
                      <a:pt x="1629" y="687"/>
                    </a:lnTo>
                    <a:lnTo>
                      <a:pt x="1623" y="693"/>
                    </a:lnTo>
                    <a:lnTo>
                      <a:pt x="1621" y="699"/>
                    </a:lnTo>
                    <a:lnTo>
                      <a:pt x="1618" y="704"/>
                    </a:lnTo>
                    <a:lnTo>
                      <a:pt x="1610" y="706"/>
                    </a:lnTo>
                    <a:lnTo>
                      <a:pt x="1614" y="687"/>
                    </a:lnTo>
                    <a:lnTo>
                      <a:pt x="1618" y="666"/>
                    </a:lnTo>
                    <a:lnTo>
                      <a:pt x="1619" y="644"/>
                    </a:lnTo>
                    <a:lnTo>
                      <a:pt x="1619" y="623"/>
                    </a:lnTo>
                    <a:lnTo>
                      <a:pt x="1606" y="628"/>
                    </a:lnTo>
                    <a:lnTo>
                      <a:pt x="1595" y="632"/>
                    </a:lnTo>
                    <a:lnTo>
                      <a:pt x="1581" y="640"/>
                    </a:lnTo>
                    <a:lnTo>
                      <a:pt x="1570" y="646"/>
                    </a:lnTo>
                    <a:lnTo>
                      <a:pt x="1559" y="649"/>
                    </a:lnTo>
                    <a:lnTo>
                      <a:pt x="1545" y="653"/>
                    </a:lnTo>
                    <a:lnTo>
                      <a:pt x="1534" y="657"/>
                    </a:lnTo>
                    <a:lnTo>
                      <a:pt x="1521" y="657"/>
                    </a:lnTo>
                    <a:lnTo>
                      <a:pt x="1521" y="649"/>
                    </a:lnTo>
                    <a:lnTo>
                      <a:pt x="1534" y="642"/>
                    </a:lnTo>
                    <a:lnTo>
                      <a:pt x="1549" y="636"/>
                    </a:lnTo>
                    <a:lnTo>
                      <a:pt x="1563" y="628"/>
                    </a:lnTo>
                    <a:lnTo>
                      <a:pt x="1576" y="621"/>
                    </a:lnTo>
                    <a:lnTo>
                      <a:pt x="1591" y="615"/>
                    </a:lnTo>
                    <a:lnTo>
                      <a:pt x="1604" y="608"/>
                    </a:lnTo>
                    <a:lnTo>
                      <a:pt x="1616" y="600"/>
                    </a:lnTo>
                    <a:lnTo>
                      <a:pt x="1629" y="592"/>
                    </a:lnTo>
                    <a:lnTo>
                      <a:pt x="1629" y="581"/>
                    </a:lnTo>
                    <a:lnTo>
                      <a:pt x="1629" y="572"/>
                    </a:lnTo>
                    <a:lnTo>
                      <a:pt x="1627" y="560"/>
                    </a:lnTo>
                    <a:lnTo>
                      <a:pt x="1621" y="553"/>
                    </a:lnTo>
                    <a:lnTo>
                      <a:pt x="1604" y="556"/>
                    </a:lnTo>
                    <a:lnTo>
                      <a:pt x="1589" y="562"/>
                    </a:lnTo>
                    <a:lnTo>
                      <a:pt x="1574" y="568"/>
                    </a:lnTo>
                    <a:lnTo>
                      <a:pt x="1559" y="575"/>
                    </a:lnTo>
                    <a:lnTo>
                      <a:pt x="1542" y="581"/>
                    </a:lnTo>
                    <a:lnTo>
                      <a:pt x="1526" y="589"/>
                    </a:lnTo>
                    <a:lnTo>
                      <a:pt x="1511" y="592"/>
                    </a:lnTo>
                    <a:lnTo>
                      <a:pt x="1496" y="596"/>
                    </a:lnTo>
                    <a:lnTo>
                      <a:pt x="1496" y="587"/>
                    </a:lnTo>
                    <a:lnTo>
                      <a:pt x="1511" y="579"/>
                    </a:lnTo>
                    <a:lnTo>
                      <a:pt x="1526" y="570"/>
                    </a:lnTo>
                    <a:lnTo>
                      <a:pt x="1542" y="562"/>
                    </a:lnTo>
                    <a:lnTo>
                      <a:pt x="1559" y="554"/>
                    </a:lnTo>
                    <a:lnTo>
                      <a:pt x="1574" y="545"/>
                    </a:lnTo>
                    <a:lnTo>
                      <a:pt x="1589" y="537"/>
                    </a:lnTo>
                    <a:lnTo>
                      <a:pt x="1604" y="528"/>
                    </a:lnTo>
                    <a:lnTo>
                      <a:pt x="1618" y="518"/>
                    </a:lnTo>
                    <a:lnTo>
                      <a:pt x="1614" y="505"/>
                    </a:lnTo>
                    <a:lnTo>
                      <a:pt x="1612" y="490"/>
                    </a:lnTo>
                    <a:lnTo>
                      <a:pt x="1608" y="477"/>
                    </a:lnTo>
                    <a:lnTo>
                      <a:pt x="1599" y="467"/>
                    </a:lnTo>
                    <a:lnTo>
                      <a:pt x="1356" y="562"/>
                    </a:lnTo>
                    <a:lnTo>
                      <a:pt x="1380" y="543"/>
                    </a:lnTo>
                    <a:lnTo>
                      <a:pt x="1405" y="528"/>
                    </a:lnTo>
                    <a:lnTo>
                      <a:pt x="1432" y="515"/>
                    </a:lnTo>
                    <a:lnTo>
                      <a:pt x="1460" y="501"/>
                    </a:lnTo>
                    <a:lnTo>
                      <a:pt x="1490" y="488"/>
                    </a:lnTo>
                    <a:lnTo>
                      <a:pt x="1519" y="477"/>
                    </a:lnTo>
                    <a:lnTo>
                      <a:pt x="1547" y="465"/>
                    </a:lnTo>
                    <a:lnTo>
                      <a:pt x="1576" y="452"/>
                    </a:lnTo>
                    <a:lnTo>
                      <a:pt x="1587" y="441"/>
                    </a:lnTo>
                    <a:lnTo>
                      <a:pt x="1585" y="427"/>
                    </a:lnTo>
                    <a:lnTo>
                      <a:pt x="1578" y="414"/>
                    </a:lnTo>
                    <a:lnTo>
                      <a:pt x="1572" y="403"/>
                    </a:lnTo>
                    <a:lnTo>
                      <a:pt x="1561" y="391"/>
                    </a:lnTo>
                    <a:lnTo>
                      <a:pt x="1528" y="405"/>
                    </a:lnTo>
                    <a:lnTo>
                      <a:pt x="1496" y="418"/>
                    </a:lnTo>
                    <a:lnTo>
                      <a:pt x="1464" y="429"/>
                    </a:lnTo>
                    <a:lnTo>
                      <a:pt x="1432" y="441"/>
                    </a:lnTo>
                    <a:lnTo>
                      <a:pt x="1399" y="452"/>
                    </a:lnTo>
                    <a:lnTo>
                      <a:pt x="1367" y="465"/>
                    </a:lnTo>
                    <a:lnTo>
                      <a:pt x="1335" y="477"/>
                    </a:lnTo>
                    <a:lnTo>
                      <a:pt x="1305" y="488"/>
                    </a:lnTo>
                    <a:lnTo>
                      <a:pt x="1333" y="471"/>
                    </a:lnTo>
                    <a:lnTo>
                      <a:pt x="1361" y="458"/>
                    </a:lnTo>
                    <a:lnTo>
                      <a:pt x="1390" y="443"/>
                    </a:lnTo>
                    <a:lnTo>
                      <a:pt x="1420" y="429"/>
                    </a:lnTo>
                    <a:lnTo>
                      <a:pt x="1451" y="416"/>
                    </a:lnTo>
                    <a:lnTo>
                      <a:pt x="1481" y="403"/>
                    </a:lnTo>
                    <a:lnTo>
                      <a:pt x="1509" y="389"/>
                    </a:lnTo>
                    <a:lnTo>
                      <a:pt x="1540" y="374"/>
                    </a:lnTo>
                    <a:lnTo>
                      <a:pt x="1540" y="361"/>
                    </a:lnTo>
                    <a:lnTo>
                      <a:pt x="1534" y="350"/>
                    </a:lnTo>
                    <a:lnTo>
                      <a:pt x="1523" y="340"/>
                    </a:lnTo>
                    <a:lnTo>
                      <a:pt x="1511" y="334"/>
                    </a:lnTo>
                    <a:lnTo>
                      <a:pt x="1487" y="342"/>
                    </a:lnTo>
                    <a:lnTo>
                      <a:pt x="1462" y="350"/>
                    </a:lnTo>
                    <a:lnTo>
                      <a:pt x="1437" y="357"/>
                    </a:lnTo>
                    <a:lnTo>
                      <a:pt x="1413" y="365"/>
                    </a:lnTo>
                    <a:lnTo>
                      <a:pt x="1388" y="374"/>
                    </a:lnTo>
                    <a:lnTo>
                      <a:pt x="1363" y="384"/>
                    </a:lnTo>
                    <a:lnTo>
                      <a:pt x="1339" y="391"/>
                    </a:lnTo>
                    <a:lnTo>
                      <a:pt x="1314" y="401"/>
                    </a:lnTo>
                    <a:lnTo>
                      <a:pt x="1289" y="410"/>
                    </a:lnTo>
                    <a:lnTo>
                      <a:pt x="1265" y="420"/>
                    </a:lnTo>
                    <a:lnTo>
                      <a:pt x="1240" y="429"/>
                    </a:lnTo>
                    <a:lnTo>
                      <a:pt x="1215" y="439"/>
                    </a:lnTo>
                    <a:lnTo>
                      <a:pt x="1191" y="448"/>
                    </a:lnTo>
                    <a:lnTo>
                      <a:pt x="1166" y="456"/>
                    </a:lnTo>
                    <a:lnTo>
                      <a:pt x="1141" y="465"/>
                    </a:lnTo>
                    <a:lnTo>
                      <a:pt x="1117" y="473"/>
                    </a:lnTo>
                    <a:lnTo>
                      <a:pt x="1132" y="456"/>
                    </a:lnTo>
                    <a:lnTo>
                      <a:pt x="1155" y="448"/>
                    </a:lnTo>
                    <a:lnTo>
                      <a:pt x="1177" y="441"/>
                    </a:lnTo>
                    <a:lnTo>
                      <a:pt x="1200" y="433"/>
                    </a:lnTo>
                    <a:lnTo>
                      <a:pt x="1223" y="425"/>
                    </a:lnTo>
                    <a:lnTo>
                      <a:pt x="1244" y="416"/>
                    </a:lnTo>
                    <a:lnTo>
                      <a:pt x="1267" y="408"/>
                    </a:lnTo>
                    <a:lnTo>
                      <a:pt x="1289" y="399"/>
                    </a:lnTo>
                    <a:lnTo>
                      <a:pt x="1312" y="389"/>
                    </a:lnTo>
                    <a:lnTo>
                      <a:pt x="1333" y="382"/>
                    </a:lnTo>
                    <a:lnTo>
                      <a:pt x="1356" y="372"/>
                    </a:lnTo>
                    <a:lnTo>
                      <a:pt x="1377" y="363"/>
                    </a:lnTo>
                    <a:lnTo>
                      <a:pt x="1399" y="353"/>
                    </a:lnTo>
                    <a:lnTo>
                      <a:pt x="1422" y="344"/>
                    </a:lnTo>
                    <a:lnTo>
                      <a:pt x="1443" y="333"/>
                    </a:lnTo>
                    <a:lnTo>
                      <a:pt x="1466" y="323"/>
                    </a:lnTo>
                    <a:lnTo>
                      <a:pt x="1487" y="314"/>
                    </a:lnTo>
                    <a:lnTo>
                      <a:pt x="1485" y="300"/>
                    </a:lnTo>
                    <a:lnTo>
                      <a:pt x="1479" y="289"/>
                    </a:lnTo>
                    <a:lnTo>
                      <a:pt x="1470" y="279"/>
                    </a:lnTo>
                    <a:lnTo>
                      <a:pt x="1460" y="268"/>
                    </a:lnTo>
                    <a:lnTo>
                      <a:pt x="1432" y="276"/>
                    </a:lnTo>
                    <a:lnTo>
                      <a:pt x="1405" y="285"/>
                    </a:lnTo>
                    <a:lnTo>
                      <a:pt x="1377" y="293"/>
                    </a:lnTo>
                    <a:lnTo>
                      <a:pt x="1348" y="302"/>
                    </a:lnTo>
                    <a:lnTo>
                      <a:pt x="1322" y="312"/>
                    </a:lnTo>
                    <a:lnTo>
                      <a:pt x="1295" y="321"/>
                    </a:lnTo>
                    <a:lnTo>
                      <a:pt x="1267" y="331"/>
                    </a:lnTo>
                    <a:lnTo>
                      <a:pt x="1240" y="340"/>
                    </a:lnTo>
                    <a:lnTo>
                      <a:pt x="1214" y="350"/>
                    </a:lnTo>
                    <a:lnTo>
                      <a:pt x="1185" y="359"/>
                    </a:lnTo>
                    <a:lnTo>
                      <a:pt x="1159" y="370"/>
                    </a:lnTo>
                    <a:lnTo>
                      <a:pt x="1132" y="380"/>
                    </a:lnTo>
                    <a:lnTo>
                      <a:pt x="1105" y="391"/>
                    </a:lnTo>
                    <a:lnTo>
                      <a:pt x="1077" y="401"/>
                    </a:lnTo>
                    <a:lnTo>
                      <a:pt x="1050" y="412"/>
                    </a:lnTo>
                    <a:lnTo>
                      <a:pt x="1024" y="422"/>
                    </a:lnTo>
                    <a:lnTo>
                      <a:pt x="1041" y="405"/>
                    </a:lnTo>
                    <a:lnTo>
                      <a:pt x="1066" y="395"/>
                    </a:lnTo>
                    <a:lnTo>
                      <a:pt x="1088" y="386"/>
                    </a:lnTo>
                    <a:lnTo>
                      <a:pt x="1113" y="376"/>
                    </a:lnTo>
                    <a:lnTo>
                      <a:pt x="1136" y="367"/>
                    </a:lnTo>
                    <a:lnTo>
                      <a:pt x="1160" y="355"/>
                    </a:lnTo>
                    <a:lnTo>
                      <a:pt x="1183" y="346"/>
                    </a:lnTo>
                    <a:lnTo>
                      <a:pt x="1208" y="336"/>
                    </a:lnTo>
                    <a:lnTo>
                      <a:pt x="1232" y="327"/>
                    </a:lnTo>
                    <a:lnTo>
                      <a:pt x="1255" y="315"/>
                    </a:lnTo>
                    <a:lnTo>
                      <a:pt x="1280" y="306"/>
                    </a:lnTo>
                    <a:lnTo>
                      <a:pt x="1303" y="296"/>
                    </a:lnTo>
                    <a:lnTo>
                      <a:pt x="1327" y="287"/>
                    </a:lnTo>
                    <a:lnTo>
                      <a:pt x="1350" y="276"/>
                    </a:lnTo>
                    <a:lnTo>
                      <a:pt x="1375" y="266"/>
                    </a:lnTo>
                    <a:lnTo>
                      <a:pt x="1397" y="255"/>
                    </a:lnTo>
                    <a:lnTo>
                      <a:pt x="1422" y="245"/>
                    </a:lnTo>
                    <a:lnTo>
                      <a:pt x="1411" y="222"/>
                    </a:lnTo>
                    <a:lnTo>
                      <a:pt x="1397" y="213"/>
                    </a:lnTo>
                    <a:lnTo>
                      <a:pt x="1382" y="211"/>
                    </a:lnTo>
                    <a:lnTo>
                      <a:pt x="1365" y="215"/>
                    </a:lnTo>
                    <a:lnTo>
                      <a:pt x="1348" y="224"/>
                    </a:lnTo>
                    <a:lnTo>
                      <a:pt x="1329" y="232"/>
                    </a:lnTo>
                    <a:lnTo>
                      <a:pt x="1312" y="240"/>
                    </a:lnTo>
                    <a:lnTo>
                      <a:pt x="1295" y="241"/>
                    </a:lnTo>
                    <a:lnTo>
                      <a:pt x="1270" y="249"/>
                    </a:lnTo>
                    <a:lnTo>
                      <a:pt x="1246" y="259"/>
                    </a:lnTo>
                    <a:lnTo>
                      <a:pt x="1221" y="268"/>
                    </a:lnTo>
                    <a:lnTo>
                      <a:pt x="1198" y="277"/>
                    </a:lnTo>
                    <a:lnTo>
                      <a:pt x="1174" y="287"/>
                    </a:lnTo>
                    <a:lnTo>
                      <a:pt x="1149" y="296"/>
                    </a:lnTo>
                    <a:lnTo>
                      <a:pt x="1124" y="306"/>
                    </a:lnTo>
                    <a:lnTo>
                      <a:pt x="1100" y="315"/>
                    </a:lnTo>
                    <a:lnTo>
                      <a:pt x="1075" y="325"/>
                    </a:lnTo>
                    <a:lnTo>
                      <a:pt x="1050" y="334"/>
                    </a:lnTo>
                    <a:lnTo>
                      <a:pt x="1026" y="342"/>
                    </a:lnTo>
                    <a:lnTo>
                      <a:pt x="1001" y="351"/>
                    </a:lnTo>
                    <a:lnTo>
                      <a:pt x="976" y="361"/>
                    </a:lnTo>
                    <a:lnTo>
                      <a:pt x="952" y="369"/>
                    </a:lnTo>
                    <a:lnTo>
                      <a:pt x="925" y="376"/>
                    </a:lnTo>
                    <a:lnTo>
                      <a:pt x="901" y="384"/>
                    </a:lnTo>
                    <a:lnTo>
                      <a:pt x="927" y="370"/>
                    </a:lnTo>
                    <a:lnTo>
                      <a:pt x="956" y="357"/>
                    </a:lnTo>
                    <a:lnTo>
                      <a:pt x="982" y="344"/>
                    </a:lnTo>
                    <a:lnTo>
                      <a:pt x="1011" y="333"/>
                    </a:lnTo>
                    <a:lnTo>
                      <a:pt x="1037" y="321"/>
                    </a:lnTo>
                    <a:lnTo>
                      <a:pt x="1066" y="310"/>
                    </a:lnTo>
                    <a:lnTo>
                      <a:pt x="1094" y="298"/>
                    </a:lnTo>
                    <a:lnTo>
                      <a:pt x="1122" y="287"/>
                    </a:lnTo>
                    <a:lnTo>
                      <a:pt x="1151" y="276"/>
                    </a:lnTo>
                    <a:lnTo>
                      <a:pt x="1179" y="264"/>
                    </a:lnTo>
                    <a:lnTo>
                      <a:pt x="1208" y="253"/>
                    </a:lnTo>
                    <a:lnTo>
                      <a:pt x="1236" y="241"/>
                    </a:lnTo>
                    <a:lnTo>
                      <a:pt x="1265" y="230"/>
                    </a:lnTo>
                    <a:lnTo>
                      <a:pt x="1293" y="219"/>
                    </a:lnTo>
                    <a:lnTo>
                      <a:pt x="1320" y="205"/>
                    </a:lnTo>
                    <a:lnTo>
                      <a:pt x="1348" y="192"/>
                    </a:lnTo>
                    <a:lnTo>
                      <a:pt x="1341" y="186"/>
                    </a:lnTo>
                    <a:lnTo>
                      <a:pt x="1335" y="179"/>
                    </a:lnTo>
                    <a:lnTo>
                      <a:pt x="1325" y="175"/>
                    </a:lnTo>
                    <a:lnTo>
                      <a:pt x="1318" y="169"/>
                    </a:lnTo>
                    <a:lnTo>
                      <a:pt x="1308" y="167"/>
                    </a:lnTo>
                    <a:lnTo>
                      <a:pt x="1299" y="166"/>
                    </a:lnTo>
                    <a:lnTo>
                      <a:pt x="1289" y="166"/>
                    </a:lnTo>
                    <a:lnTo>
                      <a:pt x="1280" y="167"/>
                    </a:lnTo>
                    <a:lnTo>
                      <a:pt x="1259" y="175"/>
                    </a:lnTo>
                    <a:lnTo>
                      <a:pt x="1236" y="183"/>
                    </a:lnTo>
                    <a:lnTo>
                      <a:pt x="1215" y="190"/>
                    </a:lnTo>
                    <a:lnTo>
                      <a:pt x="1193" y="198"/>
                    </a:lnTo>
                    <a:lnTo>
                      <a:pt x="1172" y="205"/>
                    </a:lnTo>
                    <a:lnTo>
                      <a:pt x="1149" y="213"/>
                    </a:lnTo>
                    <a:lnTo>
                      <a:pt x="1128" y="221"/>
                    </a:lnTo>
                    <a:lnTo>
                      <a:pt x="1105" y="226"/>
                    </a:lnTo>
                    <a:lnTo>
                      <a:pt x="1085" y="234"/>
                    </a:lnTo>
                    <a:lnTo>
                      <a:pt x="1062" y="241"/>
                    </a:lnTo>
                    <a:lnTo>
                      <a:pt x="1041" y="249"/>
                    </a:lnTo>
                    <a:lnTo>
                      <a:pt x="1018" y="257"/>
                    </a:lnTo>
                    <a:lnTo>
                      <a:pt x="997" y="264"/>
                    </a:lnTo>
                    <a:lnTo>
                      <a:pt x="976" y="272"/>
                    </a:lnTo>
                    <a:lnTo>
                      <a:pt x="954" y="279"/>
                    </a:lnTo>
                    <a:lnTo>
                      <a:pt x="933" y="287"/>
                    </a:lnTo>
                    <a:lnTo>
                      <a:pt x="952" y="276"/>
                    </a:lnTo>
                    <a:lnTo>
                      <a:pt x="971" y="266"/>
                    </a:lnTo>
                    <a:lnTo>
                      <a:pt x="990" y="257"/>
                    </a:lnTo>
                    <a:lnTo>
                      <a:pt x="1009" y="247"/>
                    </a:lnTo>
                    <a:lnTo>
                      <a:pt x="1030" y="240"/>
                    </a:lnTo>
                    <a:lnTo>
                      <a:pt x="1050" y="232"/>
                    </a:lnTo>
                    <a:lnTo>
                      <a:pt x="1069" y="222"/>
                    </a:lnTo>
                    <a:lnTo>
                      <a:pt x="1090" y="215"/>
                    </a:lnTo>
                    <a:lnTo>
                      <a:pt x="1111" y="207"/>
                    </a:lnTo>
                    <a:lnTo>
                      <a:pt x="1130" y="200"/>
                    </a:lnTo>
                    <a:lnTo>
                      <a:pt x="1151" y="192"/>
                    </a:lnTo>
                    <a:lnTo>
                      <a:pt x="1172" y="185"/>
                    </a:lnTo>
                    <a:lnTo>
                      <a:pt x="1193" y="177"/>
                    </a:lnTo>
                    <a:lnTo>
                      <a:pt x="1212" y="169"/>
                    </a:lnTo>
                    <a:lnTo>
                      <a:pt x="1232" y="162"/>
                    </a:lnTo>
                    <a:lnTo>
                      <a:pt x="1251" y="152"/>
                    </a:lnTo>
                    <a:lnTo>
                      <a:pt x="1251" y="145"/>
                    </a:lnTo>
                    <a:lnTo>
                      <a:pt x="1250" y="137"/>
                    </a:lnTo>
                    <a:lnTo>
                      <a:pt x="1244" y="131"/>
                    </a:lnTo>
                    <a:lnTo>
                      <a:pt x="1236" y="128"/>
                    </a:lnTo>
                    <a:lnTo>
                      <a:pt x="1214" y="133"/>
                    </a:lnTo>
                    <a:lnTo>
                      <a:pt x="1191" y="137"/>
                    </a:lnTo>
                    <a:lnTo>
                      <a:pt x="1166" y="143"/>
                    </a:lnTo>
                    <a:lnTo>
                      <a:pt x="1143" y="148"/>
                    </a:lnTo>
                    <a:lnTo>
                      <a:pt x="1121" y="154"/>
                    </a:lnTo>
                    <a:lnTo>
                      <a:pt x="1098" y="160"/>
                    </a:lnTo>
                    <a:lnTo>
                      <a:pt x="1073" y="167"/>
                    </a:lnTo>
                    <a:lnTo>
                      <a:pt x="1050" y="175"/>
                    </a:lnTo>
                    <a:lnTo>
                      <a:pt x="1028" y="183"/>
                    </a:lnTo>
                    <a:lnTo>
                      <a:pt x="1005" y="190"/>
                    </a:lnTo>
                    <a:lnTo>
                      <a:pt x="982" y="198"/>
                    </a:lnTo>
                    <a:lnTo>
                      <a:pt x="961" y="207"/>
                    </a:lnTo>
                    <a:lnTo>
                      <a:pt x="938" y="217"/>
                    </a:lnTo>
                    <a:lnTo>
                      <a:pt x="916" y="228"/>
                    </a:lnTo>
                    <a:lnTo>
                      <a:pt x="895" y="240"/>
                    </a:lnTo>
                    <a:lnTo>
                      <a:pt x="874" y="251"/>
                    </a:lnTo>
                    <a:lnTo>
                      <a:pt x="866" y="245"/>
                    </a:lnTo>
                    <a:lnTo>
                      <a:pt x="883" y="232"/>
                    </a:lnTo>
                    <a:lnTo>
                      <a:pt x="901" y="221"/>
                    </a:lnTo>
                    <a:lnTo>
                      <a:pt x="918" y="211"/>
                    </a:lnTo>
                    <a:lnTo>
                      <a:pt x="935" y="202"/>
                    </a:lnTo>
                    <a:lnTo>
                      <a:pt x="954" y="192"/>
                    </a:lnTo>
                    <a:lnTo>
                      <a:pt x="973" y="185"/>
                    </a:lnTo>
                    <a:lnTo>
                      <a:pt x="992" y="177"/>
                    </a:lnTo>
                    <a:lnTo>
                      <a:pt x="1012" y="169"/>
                    </a:lnTo>
                    <a:lnTo>
                      <a:pt x="1031" y="164"/>
                    </a:lnTo>
                    <a:lnTo>
                      <a:pt x="1052" y="156"/>
                    </a:lnTo>
                    <a:lnTo>
                      <a:pt x="1071" y="150"/>
                    </a:lnTo>
                    <a:lnTo>
                      <a:pt x="1092" y="145"/>
                    </a:lnTo>
                    <a:lnTo>
                      <a:pt x="1111" y="137"/>
                    </a:lnTo>
                    <a:lnTo>
                      <a:pt x="1130" y="131"/>
                    </a:lnTo>
                    <a:lnTo>
                      <a:pt x="1151" y="126"/>
                    </a:lnTo>
                    <a:lnTo>
                      <a:pt x="1170" y="118"/>
                    </a:lnTo>
                    <a:lnTo>
                      <a:pt x="1181" y="105"/>
                    </a:lnTo>
                    <a:lnTo>
                      <a:pt x="1160" y="92"/>
                    </a:lnTo>
                    <a:lnTo>
                      <a:pt x="1140" y="84"/>
                    </a:lnTo>
                    <a:lnTo>
                      <a:pt x="1119" y="78"/>
                    </a:lnTo>
                    <a:lnTo>
                      <a:pt x="1098" y="76"/>
                    </a:lnTo>
                    <a:lnTo>
                      <a:pt x="1077" y="78"/>
                    </a:lnTo>
                    <a:lnTo>
                      <a:pt x="1056" y="80"/>
                    </a:lnTo>
                    <a:lnTo>
                      <a:pt x="1035" y="86"/>
                    </a:lnTo>
                    <a:lnTo>
                      <a:pt x="1016" y="93"/>
                    </a:lnTo>
                    <a:lnTo>
                      <a:pt x="995" y="101"/>
                    </a:lnTo>
                    <a:lnTo>
                      <a:pt x="975" y="109"/>
                    </a:lnTo>
                    <a:lnTo>
                      <a:pt x="954" y="118"/>
                    </a:lnTo>
                    <a:lnTo>
                      <a:pt x="935" y="126"/>
                    </a:lnTo>
                    <a:lnTo>
                      <a:pt x="914" y="131"/>
                    </a:lnTo>
                    <a:lnTo>
                      <a:pt x="893" y="137"/>
                    </a:lnTo>
                    <a:lnTo>
                      <a:pt x="872" y="141"/>
                    </a:lnTo>
                    <a:lnTo>
                      <a:pt x="851" y="143"/>
                    </a:lnTo>
                    <a:lnTo>
                      <a:pt x="870" y="130"/>
                    </a:lnTo>
                    <a:lnTo>
                      <a:pt x="891" y="120"/>
                    </a:lnTo>
                    <a:lnTo>
                      <a:pt x="914" y="112"/>
                    </a:lnTo>
                    <a:lnTo>
                      <a:pt x="937" y="105"/>
                    </a:lnTo>
                    <a:lnTo>
                      <a:pt x="959" y="97"/>
                    </a:lnTo>
                    <a:lnTo>
                      <a:pt x="982" y="90"/>
                    </a:lnTo>
                    <a:lnTo>
                      <a:pt x="1003" y="80"/>
                    </a:lnTo>
                    <a:lnTo>
                      <a:pt x="1022" y="69"/>
                    </a:lnTo>
                    <a:lnTo>
                      <a:pt x="997" y="57"/>
                    </a:lnTo>
                    <a:lnTo>
                      <a:pt x="971" y="54"/>
                    </a:lnTo>
                    <a:lnTo>
                      <a:pt x="944" y="54"/>
                    </a:lnTo>
                    <a:lnTo>
                      <a:pt x="920" y="59"/>
                    </a:lnTo>
                    <a:lnTo>
                      <a:pt x="893" y="65"/>
                    </a:lnTo>
                    <a:lnTo>
                      <a:pt x="866" y="73"/>
                    </a:lnTo>
                    <a:lnTo>
                      <a:pt x="840" y="76"/>
                    </a:lnTo>
                    <a:lnTo>
                      <a:pt x="815" y="78"/>
                    </a:lnTo>
                    <a:lnTo>
                      <a:pt x="821" y="73"/>
                    </a:lnTo>
                    <a:lnTo>
                      <a:pt x="830" y="67"/>
                    </a:lnTo>
                    <a:lnTo>
                      <a:pt x="840" y="65"/>
                    </a:lnTo>
                    <a:lnTo>
                      <a:pt x="851" y="61"/>
                    </a:lnTo>
                    <a:lnTo>
                      <a:pt x="861" y="59"/>
                    </a:lnTo>
                    <a:lnTo>
                      <a:pt x="866" y="56"/>
                    </a:lnTo>
                    <a:lnTo>
                      <a:pt x="868" y="50"/>
                    </a:lnTo>
                    <a:lnTo>
                      <a:pt x="863" y="40"/>
                    </a:lnTo>
                    <a:lnTo>
                      <a:pt x="832" y="42"/>
                    </a:lnTo>
                    <a:lnTo>
                      <a:pt x="800" y="44"/>
                    </a:lnTo>
                    <a:lnTo>
                      <a:pt x="770" y="44"/>
                    </a:lnTo>
                    <a:lnTo>
                      <a:pt x="737" y="44"/>
                    </a:lnTo>
                    <a:lnTo>
                      <a:pt x="707" y="46"/>
                    </a:lnTo>
                    <a:lnTo>
                      <a:pt x="677" y="50"/>
                    </a:lnTo>
                    <a:lnTo>
                      <a:pt x="648" y="56"/>
                    </a:lnTo>
                    <a:lnTo>
                      <a:pt x="620" y="63"/>
                    </a:lnTo>
                    <a:lnTo>
                      <a:pt x="591" y="61"/>
                    </a:lnTo>
                    <a:lnTo>
                      <a:pt x="563" y="65"/>
                    </a:lnTo>
                    <a:lnTo>
                      <a:pt x="534" y="71"/>
                    </a:lnTo>
                    <a:lnTo>
                      <a:pt x="508" y="80"/>
                    </a:lnTo>
                    <a:lnTo>
                      <a:pt x="481" y="90"/>
                    </a:lnTo>
                    <a:lnTo>
                      <a:pt x="457" y="101"/>
                    </a:lnTo>
                    <a:lnTo>
                      <a:pt x="428" y="111"/>
                    </a:lnTo>
                    <a:lnTo>
                      <a:pt x="402" y="118"/>
                    </a:lnTo>
                    <a:lnTo>
                      <a:pt x="362" y="135"/>
                    </a:lnTo>
                    <a:lnTo>
                      <a:pt x="322" y="156"/>
                    </a:lnTo>
                    <a:lnTo>
                      <a:pt x="282" y="179"/>
                    </a:lnTo>
                    <a:lnTo>
                      <a:pt x="244" y="202"/>
                    </a:lnTo>
                    <a:lnTo>
                      <a:pt x="208" y="228"/>
                    </a:lnTo>
                    <a:lnTo>
                      <a:pt x="172" y="259"/>
                    </a:lnTo>
                    <a:lnTo>
                      <a:pt x="140" y="291"/>
                    </a:lnTo>
                    <a:lnTo>
                      <a:pt x="108" y="325"/>
                    </a:lnTo>
                    <a:lnTo>
                      <a:pt x="138" y="315"/>
                    </a:lnTo>
                    <a:lnTo>
                      <a:pt x="168" y="304"/>
                    </a:lnTo>
                    <a:lnTo>
                      <a:pt x="199" y="289"/>
                    </a:lnTo>
                    <a:lnTo>
                      <a:pt x="229" y="274"/>
                    </a:lnTo>
                    <a:lnTo>
                      <a:pt x="259" y="257"/>
                    </a:lnTo>
                    <a:lnTo>
                      <a:pt x="290" y="241"/>
                    </a:lnTo>
                    <a:lnTo>
                      <a:pt x="320" y="226"/>
                    </a:lnTo>
                    <a:lnTo>
                      <a:pt x="350" y="213"/>
                    </a:lnTo>
                    <a:lnTo>
                      <a:pt x="356" y="207"/>
                    </a:lnTo>
                    <a:lnTo>
                      <a:pt x="364" y="198"/>
                    </a:lnTo>
                    <a:lnTo>
                      <a:pt x="369" y="190"/>
                    </a:lnTo>
                    <a:lnTo>
                      <a:pt x="375" y="183"/>
                    </a:lnTo>
                    <a:lnTo>
                      <a:pt x="383" y="177"/>
                    </a:lnTo>
                    <a:lnTo>
                      <a:pt x="392" y="171"/>
                    </a:lnTo>
                    <a:lnTo>
                      <a:pt x="400" y="169"/>
                    </a:lnTo>
                    <a:lnTo>
                      <a:pt x="411" y="171"/>
                    </a:lnTo>
                    <a:lnTo>
                      <a:pt x="407" y="188"/>
                    </a:lnTo>
                    <a:lnTo>
                      <a:pt x="400" y="205"/>
                    </a:lnTo>
                    <a:lnTo>
                      <a:pt x="387" y="219"/>
                    </a:lnTo>
                    <a:lnTo>
                      <a:pt x="371" y="228"/>
                    </a:lnTo>
                    <a:lnTo>
                      <a:pt x="364" y="255"/>
                    </a:lnTo>
                    <a:lnTo>
                      <a:pt x="360" y="283"/>
                    </a:lnTo>
                    <a:lnTo>
                      <a:pt x="362" y="310"/>
                    </a:lnTo>
                    <a:lnTo>
                      <a:pt x="373" y="334"/>
                    </a:lnTo>
                    <a:lnTo>
                      <a:pt x="383" y="350"/>
                    </a:lnTo>
                    <a:lnTo>
                      <a:pt x="398" y="361"/>
                    </a:lnTo>
                    <a:lnTo>
                      <a:pt x="411" y="372"/>
                    </a:lnTo>
                    <a:lnTo>
                      <a:pt x="421" y="386"/>
                    </a:lnTo>
                    <a:lnTo>
                      <a:pt x="432" y="397"/>
                    </a:lnTo>
                    <a:lnTo>
                      <a:pt x="445" y="408"/>
                    </a:lnTo>
                    <a:lnTo>
                      <a:pt x="459" y="416"/>
                    </a:lnTo>
                    <a:lnTo>
                      <a:pt x="472" y="424"/>
                    </a:lnTo>
                    <a:lnTo>
                      <a:pt x="487" y="429"/>
                    </a:lnTo>
                    <a:lnTo>
                      <a:pt x="502" y="437"/>
                    </a:lnTo>
                    <a:lnTo>
                      <a:pt x="515" y="444"/>
                    </a:lnTo>
                    <a:lnTo>
                      <a:pt x="529" y="454"/>
                    </a:lnTo>
                    <a:lnTo>
                      <a:pt x="736" y="460"/>
                    </a:lnTo>
                    <a:lnTo>
                      <a:pt x="722" y="467"/>
                    </a:lnTo>
                    <a:lnTo>
                      <a:pt x="707" y="475"/>
                    </a:lnTo>
                    <a:lnTo>
                      <a:pt x="692" y="479"/>
                    </a:lnTo>
                    <a:lnTo>
                      <a:pt x="675" y="482"/>
                    </a:lnTo>
                    <a:lnTo>
                      <a:pt x="658" y="486"/>
                    </a:lnTo>
                    <a:lnTo>
                      <a:pt x="641" y="490"/>
                    </a:lnTo>
                    <a:lnTo>
                      <a:pt x="624" y="494"/>
                    </a:lnTo>
                    <a:lnTo>
                      <a:pt x="608" y="499"/>
                    </a:lnTo>
                    <a:lnTo>
                      <a:pt x="595" y="488"/>
                    </a:lnTo>
                    <a:lnTo>
                      <a:pt x="580" y="484"/>
                    </a:lnTo>
                    <a:lnTo>
                      <a:pt x="563" y="484"/>
                    </a:lnTo>
                    <a:lnTo>
                      <a:pt x="546" y="486"/>
                    </a:lnTo>
                    <a:lnTo>
                      <a:pt x="529" y="488"/>
                    </a:lnTo>
                    <a:lnTo>
                      <a:pt x="512" y="486"/>
                    </a:lnTo>
                    <a:lnTo>
                      <a:pt x="497" y="480"/>
                    </a:lnTo>
                    <a:lnTo>
                      <a:pt x="485" y="467"/>
                    </a:lnTo>
                    <a:lnTo>
                      <a:pt x="430" y="456"/>
                    </a:lnTo>
                    <a:lnTo>
                      <a:pt x="405" y="467"/>
                    </a:lnTo>
                    <a:lnTo>
                      <a:pt x="383" y="479"/>
                    </a:lnTo>
                    <a:lnTo>
                      <a:pt x="358" y="488"/>
                    </a:lnTo>
                    <a:lnTo>
                      <a:pt x="333" y="499"/>
                    </a:lnTo>
                    <a:lnTo>
                      <a:pt x="309" y="509"/>
                    </a:lnTo>
                    <a:lnTo>
                      <a:pt x="284" y="520"/>
                    </a:lnTo>
                    <a:lnTo>
                      <a:pt x="259" y="530"/>
                    </a:lnTo>
                    <a:lnTo>
                      <a:pt x="235" y="541"/>
                    </a:lnTo>
                    <a:lnTo>
                      <a:pt x="212" y="551"/>
                    </a:lnTo>
                    <a:lnTo>
                      <a:pt x="187" y="562"/>
                    </a:lnTo>
                    <a:lnTo>
                      <a:pt x="163" y="572"/>
                    </a:lnTo>
                    <a:lnTo>
                      <a:pt x="138" y="583"/>
                    </a:lnTo>
                    <a:lnTo>
                      <a:pt x="115" y="594"/>
                    </a:lnTo>
                    <a:lnTo>
                      <a:pt x="91" y="608"/>
                    </a:lnTo>
                    <a:lnTo>
                      <a:pt x="68" y="619"/>
                    </a:lnTo>
                    <a:lnTo>
                      <a:pt x="45" y="632"/>
                    </a:lnTo>
                    <a:lnTo>
                      <a:pt x="41" y="642"/>
                    </a:lnTo>
                    <a:lnTo>
                      <a:pt x="43" y="651"/>
                    </a:lnTo>
                    <a:lnTo>
                      <a:pt x="47" y="661"/>
                    </a:lnTo>
                    <a:lnTo>
                      <a:pt x="51" y="668"/>
                    </a:lnTo>
                    <a:lnTo>
                      <a:pt x="60" y="680"/>
                    </a:lnTo>
                    <a:lnTo>
                      <a:pt x="85" y="670"/>
                    </a:lnTo>
                    <a:lnTo>
                      <a:pt x="110" y="659"/>
                    </a:lnTo>
                    <a:lnTo>
                      <a:pt x="136" y="649"/>
                    </a:lnTo>
                    <a:lnTo>
                      <a:pt x="161" y="638"/>
                    </a:lnTo>
                    <a:lnTo>
                      <a:pt x="185" y="627"/>
                    </a:lnTo>
                    <a:lnTo>
                      <a:pt x="210" y="617"/>
                    </a:lnTo>
                    <a:lnTo>
                      <a:pt x="235" y="606"/>
                    </a:lnTo>
                    <a:lnTo>
                      <a:pt x="259" y="594"/>
                    </a:lnTo>
                    <a:lnTo>
                      <a:pt x="284" y="585"/>
                    </a:lnTo>
                    <a:lnTo>
                      <a:pt x="309" y="573"/>
                    </a:lnTo>
                    <a:lnTo>
                      <a:pt x="333" y="564"/>
                    </a:lnTo>
                    <a:lnTo>
                      <a:pt x="360" y="553"/>
                    </a:lnTo>
                    <a:lnTo>
                      <a:pt x="385" y="543"/>
                    </a:lnTo>
                    <a:lnTo>
                      <a:pt x="409" y="534"/>
                    </a:lnTo>
                    <a:lnTo>
                      <a:pt x="436" y="524"/>
                    </a:lnTo>
                    <a:lnTo>
                      <a:pt x="460" y="515"/>
                    </a:lnTo>
                    <a:lnTo>
                      <a:pt x="430" y="534"/>
                    </a:lnTo>
                    <a:lnTo>
                      <a:pt x="396" y="551"/>
                    </a:lnTo>
                    <a:lnTo>
                      <a:pt x="362" y="568"/>
                    </a:lnTo>
                    <a:lnTo>
                      <a:pt x="326" y="583"/>
                    </a:lnTo>
                    <a:lnTo>
                      <a:pt x="290" y="598"/>
                    </a:lnTo>
                    <a:lnTo>
                      <a:pt x="254" y="613"/>
                    </a:lnTo>
                    <a:lnTo>
                      <a:pt x="218" y="630"/>
                    </a:lnTo>
                    <a:lnTo>
                      <a:pt x="184" y="649"/>
                    </a:lnTo>
                    <a:lnTo>
                      <a:pt x="170" y="657"/>
                    </a:lnTo>
                    <a:lnTo>
                      <a:pt x="157" y="665"/>
                    </a:lnTo>
                    <a:lnTo>
                      <a:pt x="144" y="670"/>
                    </a:lnTo>
                    <a:lnTo>
                      <a:pt x="130" y="676"/>
                    </a:lnTo>
                    <a:lnTo>
                      <a:pt x="115" y="683"/>
                    </a:lnTo>
                    <a:lnTo>
                      <a:pt x="102" y="689"/>
                    </a:lnTo>
                    <a:lnTo>
                      <a:pt x="89" y="695"/>
                    </a:lnTo>
                    <a:lnTo>
                      <a:pt x="75" y="702"/>
                    </a:lnTo>
                    <a:lnTo>
                      <a:pt x="81" y="716"/>
                    </a:lnTo>
                    <a:lnTo>
                      <a:pt x="85" y="727"/>
                    </a:lnTo>
                    <a:lnTo>
                      <a:pt x="91" y="739"/>
                    </a:lnTo>
                    <a:lnTo>
                      <a:pt x="100" y="746"/>
                    </a:lnTo>
                    <a:lnTo>
                      <a:pt x="115" y="746"/>
                    </a:lnTo>
                    <a:lnTo>
                      <a:pt x="125" y="737"/>
                    </a:lnTo>
                    <a:lnTo>
                      <a:pt x="134" y="725"/>
                    </a:lnTo>
                    <a:lnTo>
                      <a:pt x="146" y="720"/>
                    </a:lnTo>
                    <a:lnTo>
                      <a:pt x="176" y="708"/>
                    </a:lnTo>
                    <a:lnTo>
                      <a:pt x="204" y="695"/>
                    </a:lnTo>
                    <a:lnTo>
                      <a:pt x="235" y="683"/>
                    </a:lnTo>
                    <a:lnTo>
                      <a:pt x="265" y="670"/>
                    </a:lnTo>
                    <a:lnTo>
                      <a:pt x="294" y="659"/>
                    </a:lnTo>
                    <a:lnTo>
                      <a:pt x="324" y="646"/>
                    </a:lnTo>
                    <a:lnTo>
                      <a:pt x="352" y="632"/>
                    </a:lnTo>
                    <a:lnTo>
                      <a:pt x="383" y="621"/>
                    </a:lnTo>
                    <a:lnTo>
                      <a:pt x="411" y="608"/>
                    </a:lnTo>
                    <a:lnTo>
                      <a:pt x="442" y="594"/>
                    </a:lnTo>
                    <a:lnTo>
                      <a:pt x="470" y="581"/>
                    </a:lnTo>
                    <a:lnTo>
                      <a:pt x="500" y="570"/>
                    </a:lnTo>
                    <a:lnTo>
                      <a:pt x="529" y="556"/>
                    </a:lnTo>
                    <a:lnTo>
                      <a:pt x="559" y="543"/>
                    </a:lnTo>
                    <a:lnTo>
                      <a:pt x="588" y="532"/>
                    </a:lnTo>
                    <a:lnTo>
                      <a:pt x="618" y="518"/>
                    </a:lnTo>
                    <a:lnTo>
                      <a:pt x="633" y="518"/>
                    </a:lnTo>
                    <a:lnTo>
                      <a:pt x="371" y="642"/>
                    </a:lnTo>
                    <a:lnTo>
                      <a:pt x="343" y="663"/>
                    </a:lnTo>
                    <a:lnTo>
                      <a:pt x="314" y="682"/>
                    </a:lnTo>
                    <a:lnTo>
                      <a:pt x="282" y="697"/>
                    </a:lnTo>
                    <a:lnTo>
                      <a:pt x="252" y="710"/>
                    </a:lnTo>
                    <a:lnTo>
                      <a:pt x="220" y="723"/>
                    </a:lnTo>
                    <a:lnTo>
                      <a:pt x="187" y="737"/>
                    </a:lnTo>
                    <a:lnTo>
                      <a:pt x="157" y="754"/>
                    </a:lnTo>
                    <a:lnTo>
                      <a:pt x="127" y="775"/>
                    </a:lnTo>
                    <a:lnTo>
                      <a:pt x="130" y="786"/>
                    </a:lnTo>
                    <a:lnTo>
                      <a:pt x="136" y="794"/>
                    </a:lnTo>
                    <a:lnTo>
                      <a:pt x="144" y="803"/>
                    </a:lnTo>
                    <a:lnTo>
                      <a:pt x="153" y="809"/>
                    </a:lnTo>
                    <a:lnTo>
                      <a:pt x="182" y="797"/>
                    </a:lnTo>
                    <a:lnTo>
                      <a:pt x="210" y="788"/>
                    </a:lnTo>
                    <a:lnTo>
                      <a:pt x="239" y="775"/>
                    </a:lnTo>
                    <a:lnTo>
                      <a:pt x="267" y="763"/>
                    </a:lnTo>
                    <a:lnTo>
                      <a:pt x="295" y="752"/>
                    </a:lnTo>
                    <a:lnTo>
                      <a:pt x="324" y="739"/>
                    </a:lnTo>
                    <a:lnTo>
                      <a:pt x="352" y="725"/>
                    </a:lnTo>
                    <a:lnTo>
                      <a:pt x="381" y="712"/>
                    </a:lnTo>
                    <a:lnTo>
                      <a:pt x="407" y="701"/>
                    </a:lnTo>
                    <a:lnTo>
                      <a:pt x="436" y="687"/>
                    </a:lnTo>
                    <a:lnTo>
                      <a:pt x="464" y="674"/>
                    </a:lnTo>
                    <a:lnTo>
                      <a:pt x="493" y="663"/>
                    </a:lnTo>
                    <a:lnTo>
                      <a:pt x="521" y="651"/>
                    </a:lnTo>
                    <a:lnTo>
                      <a:pt x="550" y="638"/>
                    </a:lnTo>
                    <a:lnTo>
                      <a:pt x="580" y="628"/>
                    </a:lnTo>
                    <a:lnTo>
                      <a:pt x="608" y="617"/>
                    </a:lnTo>
                    <a:lnTo>
                      <a:pt x="586" y="630"/>
                    </a:lnTo>
                    <a:lnTo>
                      <a:pt x="561" y="642"/>
                    </a:lnTo>
                    <a:lnTo>
                      <a:pt x="538" y="655"/>
                    </a:lnTo>
                    <a:lnTo>
                      <a:pt x="515" y="666"/>
                    </a:lnTo>
                    <a:lnTo>
                      <a:pt x="491" y="678"/>
                    </a:lnTo>
                    <a:lnTo>
                      <a:pt x="468" y="687"/>
                    </a:lnTo>
                    <a:lnTo>
                      <a:pt x="443" y="699"/>
                    </a:lnTo>
                    <a:lnTo>
                      <a:pt x="421" y="710"/>
                    </a:lnTo>
                    <a:lnTo>
                      <a:pt x="396" y="721"/>
                    </a:lnTo>
                    <a:lnTo>
                      <a:pt x="373" y="733"/>
                    </a:lnTo>
                    <a:lnTo>
                      <a:pt x="349" y="744"/>
                    </a:lnTo>
                    <a:lnTo>
                      <a:pt x="326" y="756"/>
                    </a:lnTo>
                    <a:lnTo>
                      <a:pt x="301" y="769"/>
                    </a:lnTo>
                    <a:lnTo>
                      <a:pt x="278" y="780"/>
                    </a:lnTo>
                    <a:lnTo>
                      <a:pt x="256" y="795"/>
                    </a:lnTo>
                    <a:lnTo>
                      <a:pt x="233" y="809"/>
                    </a:lnTo>
                    <a:lnTo>
                      <a:pt x="225" y="811"/>
                    </a:lnTo>
                    <a:lnTo>
                      <a:pt x="216" y="814"/>
                    </a:lnTo>
                    <a:lnTo>
                      <a:pt x="208" y="816"/>
                    </a:lnTo>
                    <a:lnTo>
                      <a:pt x="201" y="820"/>
                    </a:lnTo>
                    <a:lnTo>
                      <a:pt x="193" y="824"/>
                    </a:lnTo>
                    <a:lnTo>
                      <a:pt x="185" y="828"/>
                    </a:lnTo>
                    <a:lnTo>
                      <a:pt x="178" y="831"/>
                    </a:lnTo>
                    <a:lnTo>
                      <a:pt x="170" y="837"/>
                    </a:lnTo>
                    <a:lnTo>
                      <a:pt x="185" y="864"/>
                    </a:lnTo>
                    <a:lnTo>
                      <a:pt x="203" y="875"/>
                    </a:lnTo>
                    <a:lnTo>
                      <a:pt x="220" y="875"/>
                    </a:lnTo>
                    <a:lnTo>
                      <a:pt x="240" y="868"/>
                    </a:lnTo>
                    <a:lnTo>
                      <a:pt x="259" y="854"/>
                    </a:lnTo>
                    <a:lnTo>
                      <a:pt x="280" y="839"/>
                    </a:lnTo>
                    <a:lnTo>
                      <a:pt x="301" y="828"/>
                    </a:lnTo>
                    <a:lnTo>
                      <a:pt x="322" y="824"/>
                    </a:lnTo>
                    <a:lnTo>
                      <a:pt x="356" y="811"/>
                    </a:lnTo>
                    <a:lnTo>
                      <a:pt x="390" y="797"/>
                    </a:lnTo>
                    <a:lnTo>
                      <a:pt x="424" y="784"/>
                    </a:lnTo>
                    <a:lnTo>
                      <a:pt x="459" y="769"/>
                    </a:lnTo>
                    <a:lnTo>
                      <a:pt x="493" y="756"/>
                    </a:lnTo>
                    <a:lnTo>
                      <a:pt x="527" y="740"/>
                    </a:lnTo>
                    <a:lnTo>
                      <a:pt x="561" y="723"/>
                    </a:lnTo>
                    <a:lnTo>
                      <a:pt x="593" y="706"/>
                    </a:lnTo>
                    <a:lnTo>
                      <a:pt x="624" y="702"/>
                    </a:lnTo>
                    <a:lnTo>
                      <a:pt x="652" y="693"/>
                    </a:lnTo>
                    <a:lnTo>
                      <a:pt x="681" y="683"/>
                    </a:lnTo>
                    <a:lnTo>
                      <a:pt x="707" y="672"/>
                    </a:lnTo>
                    <a:lnTo>
                      <a:pt x="736" y="661"/>
                    </a:lnTo>
                    <a:lnTo>
                      <a:pt x="764" y="649"/>
                    </a:lnTo>
                    <a:lnTo>
                      <a:pt x="792" y="638"/>
                    </a:lnTo>
                    <a:lnTo>
                      <a:pt x="821" y="630"/>
                    </a:lnTo>
                    <a:lnTo>
                      <a:pt x="792" y="646"/>
                    </a:lnTo>
                    <a:lnTo>
                      <a:pt x="764" y="659"/>
                    </a:lnTo>
                    <a:lnTo>
                      <a:pt x="736" y="672"/>
                    </a:lnTo>
                    <a:lnTo>
                      <a:pt x="705" y="685"/>
                    </a:lnTo>
                    <a:lnTo>
                      <a:pt x="677" y="699"/>
                    </a:lnTo>
                    <a:lnTo>
                      <a:pt x="646" y="710"/>
                    </a:lnTo>
                    <a:lnTo>
                      <a:pt x="616" y="723"/>
                    </a:lnTo>
                    <a:lnTo>
                      <a:pt x="588" y="737"/>
                    </a:lnTo>
                    <a:lnTo>
                      <a:pt x="557" y="750"/>
                    </a:lnTo>
                    <a:lnTo>
                      <a:pt x="527" y="763"/>
                    </a:lnTo>
                    <a:lnTo>
                      <a:pt x="498" y="776"/>
                    </a:lnTo>
                    <a:lnTo>
                      <a:pt x="468" y="790"/>
                    </a:lnTo>
                    <a:lnTo>
                      <a:pt x="440" y="805"/>
                    </a:lnTo>
                    <a:lnTo>
                      <a:pt x="411" y="820"/>
                    </a:lnTo>
                    <a:lnTo>
                      <a:pt x="383" y="835"/>
                    </a:lnTo>
                    <a:lnTo>
                      <a:pt x="354" y="852"/>
                    </a:lnTo>
                    <a:lnTo>
                      <a:pt x="343" y="856"/>
                    </a:lnTo>
                    <a:lnTo>
                      <a:pt x="333" y="860"/>
                    </a:lnTo>
                    <a:lnTo>
                      <a:pt x="324" y="864"/>
                    </a:lnTo>
                    <a:lnTo>
                      <a:pt x="314" y="868"/>
                    </a:lnTo>
                    <a:lnTo>
                      <a:pt x="303" y="871"/>
                    </a:lnTo>
                    <a:lnTo>
                      <a:pt x="294" y="877"/>
                    </a:lnTo>
                    <a:lnTo>
                      <a:pt x="284" y="879"/>
                    </a:lnTo>
                    <a:lnTo>
                      <a:pt x="273" y="883"/>
                    </a:lnTo>
                    <a:lnTo>
                      <a:pt x="263" y="888"/>
                    </a:lnTo>
                    <a:lnTo>
                      <a:pt x="252" y="892"/>
                    </a:lnTo>
                    <a:lnTo>
                      <a:pt x="244" y="898"/>
                    </a:lnTo>
                    <a:lnTo>
                      <a:pt x="242" y="907"/>
                    </a:lnTo>
                    <a:lnTo>
                      <a:pt x="286" y="942"/>
                    </a:lnTo>
                    <a:lnTo>
                      <a:pt x="330" y="924"/>
                    </a:lnTo>
                    <a:lnTo>
                      <a:pt x="371" y="905"/>
                    </a:lnTo>
                    <a:lnTo>
                      <a:pt x="415" y="888"/>
                    </a:lnTo>
                    <a:lnTo>
                      <a:pt x="459" y="869"/>
                    </a:lnTo>
                    <a:lnTo>
                      <a:pt x="502" y="852"/>
                    </a:lnTo>
                    <a:lnTo>
                      <a:pt x="546" y="833"/>
                    </a:lnTo>
                    <a:lnTo>
                      <a:pt x="588" y="816"/>
                    </a:lnTo>
                    <a:lnTo>
                      <a:pt x="631" y="797"/>
                    </a:lnTo>
                    <a:lnTo>
                      <a:pt x="675" y="780"/>
                    </a:lnTo>
                    <a:lnTo>
                      <a:pt x="718" y="763"/>
                    </a:lnTo>
                    <a:lnTo>
                      <a:pt x="762" y="746"/>
                    </a:lnTo>
                    <a:lnTo>
                      <a:pt x="806" y="729"/>
                    </a:lnTo>
                    <a:lnTo>
                      <a:pt x="849" y="714"/>
                    </a:lnTo>
                    <a:lnTo>
                      <a:pt x="895" y="699"/>
                    </a:lnTo>
                    <a:lnTo>
                      <a:pt x="938" y="683"/>
                    </a:lnTo>
                    <a:lnTo>
                      <a:pt x="982" y="668"/>
                    </a:lnTo>
                    <a:lnTo>
                      <a:pt x="959" y="680"/>
                    </a:lnTo>
                    <a:lnTo>
                      <a:pt x="937" y="689"/>
                    </a:lnTo>
                    <a:lnTo>
                      <a:pt x="912" y="701"/>
                    </a:lnTo>
                    <a:lnTo>
                      <a:pt x="889" y="710"/>
                    </a:lnTo>
                    <a:lnTo>
                      <a:pt x="864" y="720"/>
                    </a:lnTo>
                    <a:lnTo>
                      <a:pt x="840" y="729"/>
                    </a:lnTo>
                    <a:lnTo>
                      <a:pt x="817" y="739"/>
                    </a:lnTo>
                    <a:lnTo>
                      <a:pt x="792" y="748"/>
                    </a:lnTo>
                    <a:lnTo>
                      <a:pt x="768" y="759"/>
                    </a:lnTo>
                    <a:lnTo>
                      <a:pt x="743" y="769"/>
                    </a:lnTo>
                    <a:lnTo>
                      <a:pt x="720" y="778"/>
                    </a:lnTo>
                    <a:lnTo>
                      <a:pt x="696" y="788"/>
                    </a:lnTo>
                    <a:lnTo>
                      <a:pt x="671" y="797"/>
                    </a:lnTo>
                    <a:lnTo>
                      <a:pt x="648" y="809"/>
                    </a:lnTo>
                    <a:lnTo>
                      <a:pt x="624" y="818"/>
                    </a:lnTo>
                    <a:lnTo>
                      <a:pt x="601" y="830"/>
                    </a:lnTo>
                    <a:lnTo>
                      <a:pt x="584" y="841"/>
                    </a:lnTo>
                    <a:lnTo>
                      <a:pt x="567" y="849"/>
                    </a:lnTo>
                    <a:lnTo>
                      <a:pt x="550" y="856"/>
                    </a:lnTo>
                    <a:lnTo>
                      <a:pt x="531" y="864"/>
                    </a:lnTo>
                    <a:lnTo>
                      <a:pt x="512" y="871"/>
                    </a:lnTo>
                    <a:lnTo>
                      <a:pt x="495" y="879"/>
                    </a:lnTo>
                    <a:lnTo>
                      <a:pt x="476" y="887"/>
                    </a:lnTo>
                    <a:lnTo>
                      <a:pt x="459" y="896"/>
                    </a:lnTo>
                    <a:lnTo>
                      <a:pt x="443" y="904"/>
                    </a:lnTo>
                    <a:lnTo>
                      <a:pt x="428" y="911"/>
                    </a:lnTo>
                    <a:lnTo>
                      <a:pt x="413" y="919"/>
                    </a:lnTo>
                    <a:lnTo>
                      <a:pt x="398" y="926"/>
                    </a:lnTo>
                    <a:lnTo>
                      <a:pt x="383" y="932"/>
                    </a:lnTo>
                    <a:lnTo>
                      <a:pt x="368" y="938"/>
                    </a:lnTo>
                    <a:lnTo>
                      <a:pt x="350" y="943"/>
                    </a:lnTo>
                    <a:lnTo>
                      <a:pt x="335" y="947"/>
                    </a:lnTo>
                    <a:lnTo>
                      <a:pt x="330" y="959"/>
                    </a:lnTo>
                    <a:lnTo>
                      <a:pt x="330" y="966"/>
                    </a:lnTo>
                    <a:lnTo>
                      <a:pt x="337" y="972"/>
                    </a:lnTo>
                    <a:lnTo>
                      <a:pt x="347" y="976"/>
                    </a:lnTo>
                    <a:lnTo>
                      <a:pt x="358" y="979"/>
                    </a:lnTo>
                    <a:lnTo>
                      <a:pt x="369" y="981"/>
                    </a:lnTo>
                    <a:lnTo>
                      <a:pt x="379" y="987"/>
                    </a:lnTo>
                    <a:lnTo>
                      <a:pt x="387" y="993"/>
                    </a:lnTo>
                    <a:lnTo>
                      <a:pt x="411" y="981"/>
                    </a:lnTo>
                    <a:lnTo>
                      <a:pt x="434" y="972"/>
                    </a:lnTo>
                    <a:lnTo>
                      <a:pt x="459" y="962"/>
                    </a:lnTo>
                    <a:lnTo>
                      <a:pt x="483" y="953"/>
                    </a:lnTo>
                    <a:lnTo>
                      <a:pt x="506" y="943"/>
                    </a:lnTo>
                    <a:lnTo>
                      <a:pt x="531" y="934"/>
                    </a:lnTo>
                    <a:lnTo>
                      <a:pt x="555" y="924"/>
                    </a:lnTo>
                    <a:lnTo>
                      <a:pt x="578" y="915"/>
                    </a:lnTo>
                    <a:lnTo>
                      <a:pt x="603" y="907"/>
                    </a:lnTo>
                    <a:lnTo>
                      <a:pt x="627" y="898"/>
                    </a:lnTo>
                    <a:lnTo>
                      <a:pt x="650" y="888"/>
                    </a:lnTo>
                    <a:lnTo>
                      <a:pt x="675" y="879"/>
                    </a:lnTo>
                    <a:lnTo>
                      <a:pt x="699" y="869"/>
                    </a:lnTo>
                    <a:lnTo>
                      <a:pt x="722" y="858"/>
                    </a:lnTo>
                    <a:lnTo>
                      <a:pt x="747" y="849"/>
                    </a:lnTo>
                    <a:lnTo>
                      <a:pt x="770" y="837"/>
                    </a:lnTo>
                    <a:lnTo>
                      <a:pt x="794" y="830"/>
                    </a:lnTo>
                    <a:lnTo>
                      <a:pt x="819" y="822"/>
                    </a:lnTo>
                    <a:lnTo>
                      <a:pt x="842" y="813"/>
                    </a:lnTo>
                    <a:lnTo>
                      <a:pt x="866" y="805"/>
                    </a:lnTo>
                    <a:lnTo>
                      <a:pt x="891" y="795"/>
                    </a:lnTo>
                    <a:lnTo>
                      <a:pt x="914" y="788"/>
                    </a:lnTo>
                    <a:lnTo>
                      <a:pt x="938" y="778"/>
                    </a:lnTo>
                    <a:lnTo>
                      <a:pt x="963" y="769"/>
                    </a:lnTo>
                    <a:lnTo>
                      <a:pt x="986" y="761"/>
                    </a:lnTo>
                    <a:lnTo>
                      <a:pt x="1011" y="752"/>
                    </a:lnTo>
                    <a:lnTo>
                      <a:pt x="1033" y="744"/>
                    </a:lnTo>
                    <a:lnTo>
                      <a:pt x="1058" y="735"/>
                    </a:lnTo>
                    <a:lnTo>
                      <a:pt x="1083" y="727"/>
                    </a:lnTo>
                    <a:lnTo>
                      <a:pt x="1105" y="718"/>
                    </a:lnTo>
                    <a:lnTo>
                      <a:pt x="1130" y="710"/>
                    </a:lnTo>
                    <a:lnTo>
                      <a:pt x="1155" y="702"/>
                    </a:lnTo>
                    <a:lnTo>
                      <a:pt x="1132" y="714"/>
                    </a:lnTo>
                    <a:lnTo>
                      <a:pt x="1111" y="725"/>
                    </a:lnTo>
                    <a:lnTo>
                      <a:pt x="1088" y="735"/>
                    </a:lnTo>
                    <a:lnTo>
                      <a:pt x="1066" y="744"/>
                    </a:lnTo>
                    <a:lnTo>
                      <a:pt x="1043" y="754"/>
                    </a:lnTo>
                    <a:lnTo>
                      <a:pt x="1020" y="761"/>
                    </a:lnTo>
                    <a:lnTo>
                      <a:pt x="997" y="769"/>
                    </a:lnTo>
                    <a:lnTo>
                      <a:pt x="975" y="778"/>
                    </a:lnTo>
                    <a:lnTo>
                      <a:pt x="952" y="786"/>
                    </a:lnTo>
                    <a:lnTo>
                      <a:pt x="927" y="794"/>
                    </a:lnTo>
                    <a:lnTo>
                      <a:pt x="904" y="801"/>
                    </a:lnTo>
                    <a:lnTo>
                      <a:pt x="882" y="811"/>
                    </a:lnTo>
                    <a:lnTo>
                      <a:pt x="859" y="818"/>
                    </a:lnTo>
                    <a:lnTo>
                      <a:pt x="836" y="826"/>
                    </a:lnTo>
                    <a:lnTo>
                      <a:pt x="813" y="835"/>
                    </a:lnTo>
                    <a:lnTo>
                      <a:pt x="791" y="845"/>
                    </a:lnTo>
                    <a:lnTo>
                      <a:pt x="770" y="864"/>
                    </a:lnTo>
                    <a:lnTo>
                      <a:pt x="749" y="871"/>
                    </a:lnTo>
                    <a:lnTo>
                      <a:pt x="728" y="879"/>
                    </a:lnTo>
                    <a:lnTo>
                      <a:pt x="707" y="887"/>
                    </a:lnTo>
                    <a:lnTo>
                      <a:pt x="686" y="894"/>
                    </a:lnTo>
                    <a:lnTo>
                      <a:pt x="665" y="904"/>
                    </a:lnTo>
                    <a:lnTo>
                      <a:pt x="644" y="911"/>
                    </a:lnTo>
                    <a:lnTo>
                      <a:pt x="625" y="921"/>
                    </a:lnTo>
                    <a:lnTo>
                      <a:pt x="605" y="928"/>
                    </a:lnTo>
                    <a:lnTo>
                      <a:pt x="584" y="938"/>
                    </a:lnTo>
                    <a:lnTo>
                      <a:pt x="565" y="947"/>
                    </a:lnTo>
                    <a:lnTo>
                      <a:pt x="544" y="957"/>
                    </a:lnTo>
                    <a:lnTo>
                      <a:pt x="525" y="966"/>
                    </a:lnTo>
                    <a:lnTo>
                      <a:pt x="504" y="976"/>
                    </a:lnTo>
                    <a:lnTo>
                      <a:pt x="485" y="985"/>
                    </a:lnTo>
                    <a:lnTo>
                      <a:pt x="464" y="997"/>
                    </a:lnTo>
                    <a:lnTo>
                      <a:pt x="445" y="1006"/>
                    </a:lnTo>
                    <a:lnTo>
                      <a:pt x="455" y="1016"/>
                    </a:lnTo>
                    <a:lnTo>
                      <a:pt x="464" y="1023"/>
                    </a:lnTo>
                    <a:lnTo>
                      <a:pt x="476" y="1029"/>
                    </a:lnTo>
                    <a:lnTo>
                      <a:pt x="487" y="1033"/>
                    </a:lnTo>
                    <a:lnTo>
                      <a:pt x="500" y="1034"/>
                    </a:lnTo>
                    <a:lnTo>
                      <a:pt x="514" y="1034"/>
                    </a:lnTo>
                    <a:lnTo>
                      <a:pt x="527" y="1033"/>
                    </a:lnTo>
                    <a:lnTo>
                      <a:pt x="540" y="1031"/>
                    </a:lnTo>
                    <a:lnTo>
                      <a:pt x="563" y="1016"/>
                    </a:lnTo>
                    <a:lnTo>
                      <a:pt x="588" y="1004"/>
                    </a:lnTo>
                    <a:lnTo>
                      <a:pt x="614" y="993"/>
                    </a:lnTo>
                    <a:lnTo>
                      <a:pt x="639" y="983"/>
                    </a:lnTo>
                    <a:lnTo>
                      <a:pt x="665" y="976"/>
                    </a:lnTo>
                    <a:lnTo>
                      <a:pt x="692" y="966"/>
                    </a:lnTo>
                    <a:lnTo>
                      <a:pt x="718" y="959"/>
                    </a:lnTo>
                    <a:lnTo>
                      <a:pt x="743" y="947"/>
                    </a:lnTo>
                    <a:lnTo>
                      <a:pt x="773" y="936"/>
                    </a:lnTo>
                    <a:lnTo>
                      <a:pt x="802" y="924"/>
                    </a:lnTo>
                    <a:lnTo>
                      <a:pt x="830" y="911"/>
                    </a:lnTo>
                    <a:lnTo>
                      <a:pt x="861" y="898"/>
                    </a:lnTo>
                    <a:lnTo>
                      <a:pt x="889" y="887"/>
                    </a:lnTo>
                    <a:lnTo>
                      <a:pt x="918" y="873"/>
                    </a:lnTo>
                    <a:lnTo>
                      <a:pt x="946" y="860"/>
                    </a:lnTo>
                    <a:lnTo>
                      <a:pt x="976" y="847"/>
                    </a:lnTo>
                    <a:lnTo>
                      <a:pt x="1005" y="835"/>
                    </a:lnTo>
                    <a:lnTo>
                      <a:pt x="1033" y="824"/>
                    </a:lnTo>
                    <a:lnTo>
                      <a:pt x="1064" y="813"/>
                    </a:lnTo>
                    <a:lnTo>
                      <a:pt x="1094" y="801"/>
                    </a:lnTo>
                    <a:lnTo>
                      <a:pt x="1122" y="792"/>
                    </a:lnTo>
                    <a:lnTo>
                      <a:pt x="1153" y="782"/>
                    </a:lnTo>
                    <a:lnTo>
                      <a:pt x="1185" y="773"/>
                    </a:lnTo>
                    <a:lnTo>
                      <a:pt x="1215" y="765"/>
                    </a:lnTo>
                    <a:lnTo>
                      <a:pt x="1189" y="776"/>
                    </a:lnTo>
                    <a:lnTo>
                      <a:pt x="1160" y="788"/>
                    </a:lnTo>
                    <a:lnTo>
                      <a:pt x="1132" y="799"/>
                    </a:lnTo>
                    <a:lnTo>
                      <a:pt x="1103" y="811"/>
                    </a:lnTo>
                    <a:lnTo>
                      <a:pt x="1075" y="822"/>
                    </a:lnTo>
                    <a:lnTo>
                      <a:pt x="1045" y="833"/>
                    </a:lnTo>
                    <a:lnTo>
                      <a:pt x="1016" y="847"/>
                    </a:lnTo>
                    <a:lnTo>
                      <a:pt x="988" y="858"/>
                    </a:lnTo>
                    <a:lnTo>
                      <a:pt x="963" y="869"/>
                    </a:lnTo>
                    <a:lnTo>
                      <a:pt x="938" y="879"/>
                    </a:lnTo>
                    <a:lnTo>
                      <a:pt x="912" y="890"/>
                    </a:lnTo>
                    <a:lnTo>
                      <a:pt x="887" y="902"/>
                    </a:lnTo>
                    <a:lnTo>
                      <a:pt x="863" y="913"/>
                    </a:lnTo>
                    <a:lnTo>
                      <a:pt x="838" y="924"/>
                    </a:lnTo>
                    <a:lnTo>
                      <a:pt x="813" y="938"/>
                    </a:lnTo>
                    <a:lnTo>
                      <a:pt x="789" y="949"/>
                    </a:lnTo>
                    <a:lnTo>
                      <a:pt x="764" y="960"/>
                    </a:lnTo>
                    <a:lnTo>
                      <a:pt x="739" y="974"/>
                    </a:lnTo>
                    <a:lnTo>
                      <a:pt x="717" y="985"/>
                    </a:lnTo>
                    <a:lnTo>
                      <a:pt x="692" y="998"/>
                    </a:lnTo>
                    <a:lnTo>
                      <a:pt x="667" y="1010"/>
                    </a:lnTo>
                    <a:lnTo>
                      <a:pt x="643" y="1021"/>
                    </a:lnTo>
                    <a:lnTo>
                      <a:pt x="618" y="1034"/>
                    </a:lnTo>
                    <a:lnTo>
                      <a:pt x="593" y="1046"/>
                    </a:lnTo>
                    <a:lnTo>
                      <a:pt x="603" y="1052"/>
                    </a:lnTo>
                    <a:lnTo>
                      <a:pt x="614" y="1055"/>
                    </a:lnTo>
                    <a:lnTo>
                      <a:pt x="625" y="1059"/>
                    </a:lnTo>
                    <a:lnTo>
                      <a:pt x="637" y="1059"/>
                    </a:lnTo>
                    <a:lnTo>
                      <a:pt x="648" y="1061"/>
                    </a:lnTo>
                    <a:lnTo>
                      <a:pt x="660" y="1061"/>
                    </a:lnTo>
                    <a:lnTo>
                      <a:pt x="671" y="1059"/>
                    </a:lnTo>
                    <a:lnTo>
                      <a:pt x="682" y="1057"/>
                    </a:lnTo>
                    <a:lnTo>
                      <a:pt x="948" y="953"/>
                    </a:lnTo>
                    <a:lnTo>
                      <a:pt x="978" y="953"/>
                    </a:lnTo>
                    <a:lnTo>
                      <a:pt x="1014" y="938"/>
                    </a:lnTo>
                    <a:lnTo>
                      <a:pt x="1048" y="923"/>
                    </a:lnTo>
                    <a:lnTo>
                      <a:pt x="1083" y="907"/>
                    </a:lnTo>
                    <a:lnTo>
                      <a:pt x="1119" y="892"/>
                    </a:lnTo>
                    <a:lnTo>
                      <a:pt x="1153" y="877"/>
                    </a:lnTo>
                    <a:lnTo>
                      <a:pt x="1189" y="864"/>
                    </a:lnTo>
                    <a:lnTo>
                      <a:pt x="1225" y="852"/>
                    </a:lnTo>
                    <a:lnTo>
                      <a:pt x="1263" y="845"/>
                    </a:lnTo>
                    <a:lnTo>
                      <a:pt x="1231" y="860"/>
                    </a:lnTo>
                    <a:lnTo>
                      <a:pt x="1198" y="873"/>
                    </a:lnTo>
                    <a:lnTo>
                      <a:pt x="1166" y="888"/>
                    </a:lnTo>
                    <a:lnTo>
                      <a:pt x="1134" y="902"/>
                    </a:lnTo>
                    <a:lnTo>
                      <a:pt x="1102" y="915"/>
                    </a:lnTo>
                    <a:lnTo>
                      <a:pt x="1069" y="928"/>
                    </a:lnTo>
                    <a:lnTo>
                      <a:pt x="1037" y="943"/>
                    </a:lnTo>
                    <a:lnTo>
                      <a:pt x="1005" y="957"/>
                    </a:lnTo>
                    <a:lnTo>
                      <a:pt x="973" y="970"/>
                    </a:lnTo>
                    <a:lnTo>
                      <a:pt x="940" y="983"/>
                    </a:lnTo>
                    <a:lnTo>
                      <a:pt x="908" y="998"/>
                    </a:lnTo>
                    <a:lnTo>
                      <a:pt x="878" y="1012"/>
                    </a:lnTo>
                    <a:lnTo>
                      <a:pt x="846" y="1027"/>
                    </a:lnTo>
                    <a:lnTo>
                      <a:pt x="813" y="1040"/>
                    </a:lnTo>
                    <a:lnTo>
                      <a:pt x="783" y="1055"/>
                    </a:lnTo>
                    <a:lnTo>
                      <a:pt x="751" y="1071"/>
                    </a:lnTo>
                    <a:lnTo>
                      <a:pt x="772" y="1076"/>
                    </a:lnTo>
                    <a:lnTo>
                      <a:pt x="792" y="1080"/>
                    </a:lnTo>
                    <a:lnTo>
                      <a:pt x="813" y="1082"/>
                    </a:lnTo>
                    <a:lnTo>
                      <a:pt x="834" y="1082"/>
                    </a:lnTo>
                    <a:lnTo>
                      <a:pt x="853" y="1080"/>
                    </a:lnTo>
                    <a:lnTo>
                      <a:pt x="874" y="1076"/>
                    </a:lnTo>
                    <a:lnTo>
                      <a:pt x="893" y="1072"/>
                    </a:lnTo>
                    <a:lnTo>
                      <a:pt x="912" y="1067"/>
                    </a:lnTo>
                    <a:lnTo>
                      <a:pt x="931" y="1061"/>
                    </a:lnTo>
                    <a:lnTo>
                      <a:pt x="950" y="1053"/>
                    </a:lnTo>
                    <a:lnTo>
                      <a:pt x="969" y="1046"/>
                    </a:lnTo>
                    <a:lnTo>
                      <a:pt x="986" y="1038"/>
                    </a:lnTo>
                    <a:lnTo>
                      <a:pt x="1005" y="1031"/>
                    </a:lnTo>
                    <a:lnTo>
                      <a:pt x="1022" y="1023"/>
                    </a:lnTo>
                    <a:lnTo>
                      <a:pt x="1041" y="1014"/>
                    </a:lnTo>
                    <a:lnTo>
                      <a:pt x="1058" y="1006"/>
                    </a:lnTo>
                    <a:lnTo>
                      <a:pt x="1090" y="997"/>
                    </a:lnTo>
                    <a:lnTo>
                      <a:pt x="1122" y="987"/>
                    </a:lnTo>
                    <a:lnTo>
                      <a:pt x="1155" y="974"/>
                    </a:lnTo>
                    <a:lnTo>
                      <a:pt x="1185" y="959"/>
                    </a:lnTo>
                    <a:lnTo>
                      <a:pt x="1215" y="945"/>
                    </a:lnTo>
                    <a:lnTo>
                      <a:pt x="1246" y="932"/>
                    </a:lnTo>
                    <a:lnTo>
                      <a:pt x="1276" y="919"/>
                    </a:lnTo>
                    <a:lnTo>
                      <a:pt x="1308" y="907"/>
                    </a:lnTo>
                    <a:lnTo>
                      <a:pt x="1460" y="860"/>
                    </a:lnTo>
                    <a:lnTo>
                      <a:pt x="1434" y="875"/>
                    </a:lnTo>
                    <a:lnTo>
                      <a:pt x="1405" y="888"/>
                    </a:lnTo>
                    <a:lnTo>
                      <a:pt x="1377" y="902"/>
                    </a:lnTo>
                    <a:lnTo>
                      <a:pt x="1348" y="915"/>
                    </a:lnTo>
                    <a:lnTo>
                      <a:pt x="1320" y="926"/>
                    </a:lnTo>
                    <a:lnTo>
                      <a:pt x="1289" y="938"/>
                    </a:lnTo>
                    <a:lnTo>
                      <a:pt x="1261" y="949"/>
                    </a:lnTo>
                    <a:lnTo>
                      <a:pt x="1232" y="960"/>
                    </a:lnTo>
                    <a:lnTo>
                      <a:pt x="1202" y="972"/>
                    </a:lnTo>
                    <a:lnTo>
                      <a:pt x="1174" y="981"/>
                    </a:lnTo>
                    <a:lnTo>
                      <a:pt x="1143" y="995"/>
                    </a:lnTo>
                    <a:lnTo>
                      <a:pt x="1115" y="1006"/>
                    </a:lnTo>
                    <a:lnTo>
                      <a:pt x="1086" y="1019"/>
                    </a:lnTo>
                    <a:lnTo>
                      <a:pt x="1058" y="1033"/>
                    </a:lnTo>
                    <a:lnTo>
                      <a:pt x="1030" y="1046"/>
                    </a:lnTo>
                    <a:lnTo>
                      <a:pt x="1003" y="1061"/>
                    </a:lnTo>
                    <a:lnTo>
                      <a:pt x="993" y="1061"/>
                    </a:lnTo>
                    <a:lnTo>
                      <a:pt x="986" y="1063"/>
                    </a:lnTo>
                    <a:lnTo>
                      <a:pt x="978" y="1069"/>
                    </a:lnTo>
                    <a:lnTo>
                      <a:pt x="971" y="1072"/>
                    </a:lnTo>
                    <a:lnTo>
                      <a:pt x="980" y="1080"/>
                    </a:lnTo>
                    <a:lnTo>
                      <a:pt x="992" y="1082"/>
                    </a:lnTo>
                    <a:lnTo>
                      <a:pt x="1005" y="1084"/>
                    </a:lnTo>
                    <a:lnTo>
                      <a:pt x="1016" y="1090"/>
                    </a:lnTo>
                    <a:lnTo>
                      <a:pt x="1001" y="1095"/>
                    </a:lnTo>
                    <a:lnTo>
                      <a:pt x="984" y="1097"/>
                    </a:lnTo>
                    <a:lnTo>
                      <a:pt x="965" y="1099"/>
                    </a:lnTo>
                    <a:lnTo>
                      <a:pt x="948" y="1097"/>
                    </a:lnTo>
                    <a:lnTo>
                      <a:pt x="929" y="1097"/>
                    </a:lnTo>
                    <a:lnTo>
                      <a:pt x="912" y="1099"/>
                    </a:lnTo>
                    <a:lnTo>
                      <a:pt x="895" y="1101"/>
                    </a:lnTo>
                    <a:lnTo>
                      <a:pt x="880" y="1107"/>
                    </a:lnTo>
                    <a:lnTo>
                      <a:pt x="851" y="1105"/>
                    </a:lnTo>
                    <a:lnTo>
                      <a:pt x="823" y="1105"/>
                    </a:lnTo>
                    <a:lnTo>
                      <a:pt x="794" y="1103"/>
                    </a:lnTo>
                    <a:lnTo>
                      <a:pt x="764" y="1101"/>
                    </a:lnTo>
                    <a:lnTo>
                      <a:pt x="736" y="1099"/>
                    </a:lnTo>
                    <a:lnTo>
                      <a:pt x="709" y="1095"/>
                    </a:lnTo>
                    <a:lnTo>
                      <a:pt x="681" y="1093"/>
                    </a:lnTo>
                    <a:lnTo>
                      <a:pt x="652" y="1090"/>
                    </a:lnTo>
                    <a:lnTo>
                      <a:pt x="625" y="1086"/>
                    </a:lnTo>
                    <a:lnTo>
                      <a:pt x="597" y="1080"/>
                    </a:lnTo>
                    <a:lnTo>
                      <a:pt x="570" y="1074"/>
                    </a:lnTo>
                    <a:lnTo>
                      <a:pt x="544" y="1067"/>
                    </a:lnTo>
                    <a:lnTo>
                      <a:pt x="519" y="1059"/>
                    </a:lnTo>
                    <a:lnTo>
                      <a:pt x="493" y="1052"/>
                    </a:lnTo>
                    <a:lnTo>
                      <a:pt x="468" y="1042"/>
                    </a:lnTo>
                    <a:lnTo>
                      <a:pt x="443" y="1031"/>
                    </a:lnTo>
                    <a:lnTo>
                      <a:pt x="405" y="1029"/>
                    </a:lnTo>
                    <a:lnTo>
                      <a:pt x="369" y="1019"/>
                    </a:lnTo>
                    <a:lnTo>
                      <a:pt x="335" y="1002"/>
                    </a:lnTo>
                    <a:lnTo>
                      <a:pt x="305" y="981"/>
                    </a:lnTo>
                    <a:lnTo>
                      <a:pt x="273" y="960"/>
                    </a:lnTo>
                    <a:lnTo>
                      <a:pt x="242" y="938"/>
                    </a:lnTo>
                    <a:lnTo>
                      <a:pt x="210" y="917"/>
                    </a:lnTo>
                    <a:lnTo>
                      <a:pt x="178" y="900"/>
                    </a:lnTo>
                    <a:lnTo>
                      <a:pt x="172" y="888"/>
                    </a:lnTo>
                    <a:lnTo>
                      <a:pt x="163" y="879"/>
                    </a:lnTo>
                    <a:lnTo>
                      <a:pt x="155" y="869"/>
                    </a:lnTo>
                    <a:lnTo>
                      <a:pt x="146" y="858"/>
                    </a:lnTo>
                    <a:lnTo>
                      <a:pt x="134" y="849"/>
                    </a:lnTo>
                    <a:lnTo>
                      <a:pt x="125" y="839"/>
                    </a:lnTo>
                    <a:lnTo>
                      <a:pt x="115" y="830"/>
                    </a:lnTo>
                    <a:lnTo>
                      <a:pt x="108" y="818"/>
                    </a:lnTo>
                    <a:lnTo>
                      <a:pt x="81" y="784"/>
                    </a:lnTo>
                    <a:lnTo>
                      <a:pt x="58" y="746"/>
                    </a:lnTo>
                    <a:lnTo>
                      <a:pt x="37" y="710"/>
                    </a:lnTo>
                    <a:lnTo>
                      <a:pt x="22" y="670"/>
                    </a:lnTo>
                    <a:lnTo>
                      <a:pt x="11" y="628"/>
                    </a:lnTo>
                    <a:lnTo>
                      <a:pt x="3" y="587"/>
                    </a:lnTo>
                    <a:lnTo>
                      <a:pt x="0" y="543"/>
                    </a:lnTo>
                    <a:lnTo>
                      <a:pt x="0" y="498"/>
                    </a:lnTo>
                    <a:lnTo>
                      <a:pt x="7" y="484"/>
                    </a:lnTo>
                    <a:lnTo>
                      <a:pt x="9" y="469"/>
                    </a:lnTo>
                    <a:lnTo>
                      <a:pt x="9" y="452"/>
                    </a:lnTo>
                    <a:lnTo>
                      <a:pt x="15" y="439"/>
                    </a:lnTo>
                    <a:lnTo>
                      <a:pt x="41" y="388"/>
                    </a:lnTo>
                    <a:lnTo>
                      <a:pt x="72" y="340"/>
                    </a:lnTo>
                    <a:lnTo>
                      <a:pt x="104" y="295"/>
                    </a:lnTo>
                    <a:lnTo>
                      <a:pt x="142" y="255"/>
                    </a:lnTo>
                    <a:lnTo>
                      <a:pt x="180" y="217"/>
                    </a:lnTo>
                    <a:lnTo>
                      <a:pt x="223" y="183"/>
                    </a:lnTo>
                    <a:lnTo>
                      <a:pt x="267" y="152"/>
                    </a:lnTo>
                    <a:lnTo>
                      <a:pt x="314" y="126"/>
                    </a:lnTo>
                    <a:lnTo>
                      <a:pt x="364" y="101"/>
                    </a:lnTo>
                    <a:lnTo>
                      <a:pt x="413" y="78"/>
                    </a:lnTo>
                    <a:lnTo>
                      <a:pt x="466" y="59"/>
                    </a:lnTo>
                    <a:lnTo>
                      <a:pt x="519" y="42"/>
                    </a:lnTo>
                    <a:lnTo>
                      <a:pt x="572" y="29"/>
                    </a:lnTo>
                    <a:lnTo>
                      <a:pt x="627" y="18"/>
                    </a:lnTo>
                    <a:lnTo>
                      <a:pt x="681" y="8"/>
                    </a:lnTo>
                    <a:lnTo>
                      <a:pt x="736" y="0"/>
                    </a:lnTo>
                    <a:lnTo>
                      <a:pt x="792" y="0"/>
                    </a:lnTo>
                    <a:lnTo>
                      <a:pt x="847" y="2"/>
                    </a:lnTo>
                    <a:lnTo>
                      <a:pt x="902" y="6"/>
                    </a:lnTo>
                    <a:lnTo>
                      <a:pt x="957" y="12"/>
                    </a:lnTo>
                    <a:lnTo>
                      <a:pt x="1012" y="19"/>
                    </a:lnTo>
                    <a:lnTo>
                      <a:pt x="1066" y="31"/>
                    </a:lnTo>
                    <a:lnTo>
                      <a:pt x="1119" y="42"/>
                    </a:lnTo>
                    <a:lnTo>
                      <a:pt x="1170" y="57"/>
                    </a:lnTo>
                    <a:lnTo>
                      <a:pt x="1221" y="74"/>
                    </a:lnTo>
                    <a:lnTo>
                      <a:pt x="1270" y="93"/>
                    </a:lnTo>
                    <a:lnTo>
                      <a:pt x="1318" y="118"/>
                    </a:lnTo>
                    <a:lnTo>
                      <a:pt x="1365" y="143"/>
                    </a:lnTo>
                    <a:lnTo>
                      <a:pt x="1411" y="173"/>
                    </a:lnTo>
                    <a:lnTo>
                      <a:pt x="1454" y="205"/>
                    </a:lnTo>
                    <a:lnTo>
                      <a:pt x="1496" y="241"/>
                    </a:lnTo>
                    <a:lnTo>
                      <a:pt x="1536" y="2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0"/>
              <p:cNvSpPr>
                <a:spLocks/>
              </p:cNvSpPr>
              <p:nvPr/>
            </p:nvSpPr>
            <p:spPr bwMode="auto">
              <a:xfrm>
                <a:off x="1260475" y="1936750"/>
                <a:ext cx="311150" cy="242888"/>
              </a:xfrm>
              <a:custGeom>
                <a:avLst/>
                <a:gdLst>
                  <a:gd name="T0" fmla="*/ 362 w 391"/>
                  <a:gd name="T1" fmla="*/ 58 h 305"/>
                  <a:gd name="T2" fmla="*/ 385 w 391"/>
                  <a:gd name="T3" fmla="*/ 87 h 305"/>
                  <a:gd name="T4" fmla="*/ 391 w 391"/>
                  <a:gd name="T5" fmla="*/ 119 h 305"/>
                  <a:gd name="T6" fmla="*/ 389 w 391"/>
                  <a:gd name="T7" fmla="*/ 155 h 305"/>
                  <a:gd name="T8" fmla="*/ 387 w 391"/>
                  <a:gd name="T9" fmla="*/ 189 h 305"/>
                  <a:gd name="T10" fmla="*/ 377 w 391"/>
                  <a:gd name="T11" fmla="*/ 208 h 305"/>
                  <a:gd name="T12" fmla="*/ 366 w 391"/>
                  <a:gd name="T13" fmla="*/ 229 h 305"/>
                  <a:gd name="T14" fmla="*/ 353 w 391"/>
                  <a:gd name="T15" fmla="*/ 246 h 305"/>
                  <a:gd name="T16" fmla="*/ 338 w 391"/>
                  <a:gd name="T17" fmla="*/ 263 h 305"/>
                  <a:gd name="T18" fmla="*/ 319 w 391"/>
                  <a:gd name="T19" fmla="*/ 279 h 305"/>
                  <a:gd name="T20" fmla="*/ 300 w 391"/>
                  <a:gd name="T21" fmla="*/ 290 h 305"/>
                  <a:gd name="T22" fmla="*/ 279 w 391"/>
                  <a:gd name="T23" fmla="*/ 299 h 305"/>
                  <a:gd name="T24" fmla="*/ 258 w 391"/>
                  <a:gd name="T25" fmla="*/ 305 h 305"/>
                  <a:gd name="T26" fmla="*/ 228 w 391"/>
                  <a:gd name="T27" fmla="*/ 305 h 305"/>
                  <a:gd name="T28" fmla="*/ 197 w 391"/>
                  <a:gd name="T29" fmla="*/ 305 h 305"/>
                  <a:gd name="T30" fmla="*/ 167 w 391"/>
                  <a:gd name="T31" fmla="*/ 299 h 305"/>
                  <a:gd name="T32" fmla="*/ 137 w 391"/>
                  <a:gd name="T33" fmla="*/ 294 h 305"/>
                  <a:gd name="T34" fmla="*/ 108 w 391"/>
                  <a:gd name="T35" fmla="*/ 282 h 305"/>
                  <a:gd name="T36" fmla="*/ 82 w 391"/>
                  <a:gd name="T37" fmla="*/ 267 h 305"/>
                  <a:gd name="T38" fmla="*/ 59 w 391"/>
                  <a:gd name="T39" fmla="*/ 246 h 305"/>
                  <a:gd name="T40" fmla="*/ 40 w 391"/>
                  <a:gd name="T41" fmla="*/ 220 h 305"/>
                  <a:gd name="T42" fmla="*/ 23 w 391"/>
                  <a:gd name="T43" fmla="*/ 218 h 305"/>
                  <a:gd name="T44" fmla="*/ 13 w 391"/>
                  <a:gd name="T45" fmla="*/ 205 h 305"/>
                  <a:gd name="T46" fmla="*/ 8 w 391"/>
                  <a:gd name="T47" fmla="*/ 187 h 305"/>
                  <a:gd name="T48" fmla="*/ 0 w 391"/>
                  <a:gd name="T49" fmla="*/ 172 h 305"/>
                  <a:gd name="T50" fmla="*/ 0 w 391"/>
                  <a:gd name="T51" fmla="*/ 150 h 305"/>
                  <a:gd name="T52" fmla="*/ 6 w 391"/>
                  <a:gd name="T53" fmla="*/ 129 h 305"/>
                  <a:gd name="T54" fmla="*/ 13 w 391"/>
                  <a:gd name="T55" fmla="*/ 110 h 305"/>
                  <a:gd name="T56" fmla="*/ 25 w 391"/>
                  <a:gd name="T57" fmla="*/ 91 h 305"/>
                  <a:gd name="T58" fmla="*/ 38 w 391"/>
                  <a:gd name="T59" fmla="*/ 74 h 305"/>
                  <a:gd name="T60" fmla="*/ 53 w 391"/>
                  <a:gd name="T61" fmla="*/ 58 h 305"/>
                  <a:gd name="T62" fmla="*/ 70 w 391"/>
                  <a:gd name="T63" fmla="*/ 43 h 305"/>
                  <a:gd name="T64" fmla="*/ 89 w 391"/>
                  <a:gd name="T65" fmla="*/ 32 h 305"/>
                  <a:gd name="T66" fmla="*/ 121 w 391"/>
                  <a:gd name="T67" fmla="*/ 15 h 305"/>
                  <a:gd name="T68" fmla="*/ 155 w 391"/>
                  <a:gd name="T69" fmla="*/ 3 h 305"/>
                  <a:gd name="T70" fmla="*/ 193 w 391"/>
                  <a:gd name="T71" fmla="*/ 0 h 305"/>
                  <a:gd name="T72" fmla="*/ 231 w 391"/>
                  <a:gd name="T73" fmla="*/ 0 h 305"/>
                  <a:gd name="T74" fmla="*/ 269 w 391"/>
                  <a:gd name="T75" fmla="*/ 5 h 305"/>
                  <a:gd name="T76" fmla="*/ 305 w 391"/>
                  <a:gd name="T77" fmla="*/ 19 h 305"/>
                  <a:gd name="T78" fmla="*/ 336 w 391"/>
                  <a:gd name="T79" fmla="*/ 36 h 305"/>
                  <a:gd name="T80" fmla="*/ 362 w 391"/>
                  <a:gd name="T81" fmla="*/ 5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1" h="305">
                    <a:moveTo>
                      <a:pt x="362" y="58"/>
                    </a:moveTo>
                    <a:lnTo>
                      <a:pt x="385" y="87"/>
                    </a:lnTo>
                    <a:lnTo>
                      <a:pt x="391" y="119"/>
                    </a:lnTo>
                    <a:lnTo>
                      <a:pt x="389" y="155"/>
                    </a:lnTo>
                    <a:lnTo>
                      <a:pt x="387" y="189"/>
                    </a:lnTo>
                    <a:lnTo>
                      <a:pt x="377" y="208"/>
                    </a:lnTo>
                    <a:lnTo>
                      <a:pt x="366" y="229"/>
                    </a:lnTo>
                    <a:lnTo>
                      <a:pt x="353" y="246"/>
                    </a:lnTo>
                    <a:lnTo>
                      <a:pt x="338" y="263"/>
                    </a:lnTo>
                    <a:lnTo>
                      <a:pt x="319" y="279"/>
                    </a:lnTo>
                    <a:lnTo>
                      <a:pt x="300" y="290"/>
                    </a:lnTo>
                    <a:lnTo>
                      <a:pt x="279" y="299"/>
                    </a:lnTo>
                    <a:lnTo>
                      <a:pt x="258" y="305"/>
                    </a:lnTo>
                    <a:lnTo>
                      <a:pt x="228" y="305"/>
                    </a:lnTo>
                    <a:lnTo>
                      <a:pt x="197" y="305"/>
                    </a:lnTo>
                    <a:lnTo>
                      <a:pt x="167" y="299"/>
                    </a:lnTo>
                    <a:lnTo>
                      <a:pt x="137" y="294"/>
                    </a:lnTo>
                    <a:lnTo>
                      <a:pt x="108" y="282"/>
                    </a:lnTo>
                    <a:lnTo>
                      <a:pt x="82" y="267"/>
                    </a:lnTo>
                    <a:lnTo>
                      <a:pt x="59" y="246"/>
                    </a:lnTo>
                    <a:lnTo>
                      <a:pt x="40" y="220"/>
                    </a:lnTo>
                    <a:lnTo>
                      <a:pt x="23" y="218"/>
                    </a:lnTo>
                    <a:lnTo>
                      <a:pt x="13" y="205"/>
                    </a:lnTo>
                    <a:lnTo>
                      <a:pt x="8" y="187"/>
                    </a:lnTo>
                    <a:lnTo>
                      <a:pt x="0" y="172"/>
                    </a:lnTo>
                    <a:lnTo>
                      <a:pt x="0" y="150"/>
                    </a:lnTo>
                    <a:lnTo>
                      <a:pt x="6" y="129"/>
                    </a:lnTo>
                    <a:lnTo>
                      <a:pt x="13" y="110"/>
                    </a:lnTo>
                    <a:lnTo>
                      <a:pt x="25" y="91"/>
                    </a:lnTo>
                    <a:lnTo>
                      <a:pt x="38" y="74"/>
                    </a:lnTo>
                    <a:lnTo>
                      <a:pt x="53" y="58"/>
                    </a:lnTo>
                    <a:lnTo>
                      <a:pt x="70" y="43"/>
                    </a:lnTo>
                    <a:lnTo>
                      <a:pt x="89" y="32"/>
                    </a:lnTo>
                    <a:lnTo>
                      <a:pt x="121" y="15"/>
                    </a:lnTo>
                    <a:lnTo>
                      <a:pt x="155" y="3"/>
                    </a:lnTo>
                    <a:lnTo>
                      <a:pt x="193" y="0"/>
                    </a:lnTo>
                    <a:lnTo>
                      <a:pt x="231" y="0"/>
                    </a:lnTo>
                    <a:lnTo>
                      <a:pt x="269" y="5"/>
                    </a:lnTo>
                    <a:lnTo>
                      <a:pt x="305" y="19"/>
                    </a:lnTo>
                    <a:lnTo>
                      <a:pt x="336" y="36"/>
                    </a:lnTo>
                    <a:lnTo>
                      <a:pt x="362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1"/>
              <p:cNvSpPr>
                <a:spLocks/>
              </p:cNvSpPr>
              <p:nvPr/>
            </p:nvSpPr>
            <p:spPr bwMode="auto">
              <a:xfrm>
                <a:off x="1473200" y="2005013"/>
                <a:ext cx="20638" cy="11113"/>
              </a:xfrm>
              <a:custGeom>
                <a:avLst/>
                <a:gdLst>
                  <a:gd name="T0" fmla="*/ 25 w 25"/>
                  <a:gd name="T1" fmla="*/ 8 h 13"/>
                  <a:gd name="T2" fmla="*/ 25 w 25"/>
                  <a:gd name="T3" fmla="*/ 11 h 13"/>
                  <a:gd name="T4" fmla="*/ 17 w 25"/>
                  <a:gd name="T5" fmla="*/ 13 h 13"/>
                  <a:gd name="T6" fmla="*/ 8 w 25"/>
                  <a:gd name="T7" fmla="*/ 13 h 13"/>
                  <a:gd name="T8" fmla="*/ 0 w 25"/>
                  <a:gd name="T9" fmla="*/ 8 h 13"/>
                  <a:gd name="T10" fmla="*/ 0 w 25"/>
                  <a:gd name="T11" fmla="*/ 0 h 13"/>
                  <a:gd name="T12" fmla="*/ 6 w 25"/>
                  <a:gd name="T13" fmla="*/ 2 h 13"/>
                  <a:gd name="T14" fmla="*/ 14 w 25"/>
                  <a:gd name="T15" fmla="*/ 0 h 13"/>
                  <a:gd name="T16" fmla="*/ 21 w 25"/>
                  <a:gd name="T17" fmla="*/ 2 h 13"/>
                  <a:gd name="T18" fmla="*/ 25 w 25"/>
                  <a:gd name="T19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13">
                    <a:moveTo>
                      <a:pt x="25" y="8"/>
                    </a:moveTo>
                    <a:lnTo>
                      <a:pt x="25" y="11"/>
                    </a:lnTo>
                    <a:lnTo>
                      <a:pt x="17" y="13"/>
                    </a:lnTo>
                    <a:lnTo>
                      <a:pt x="8" y="13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4" y="0"/>
                    </a:lnTo>
                    <a:lnTo>
                      <a:pt x="21" y="2"/>
                    </a:lnTo>
                    <a:lnTo>
                      <a:pt x="25" y="8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2"/>
              <p:cNvSpPr>
                <a:spLocks/>
              </p:cNvSpPr>
              <p:nvPr/>
            </p:nvSpPr>
            <p:spPr bwMode="auto">
              <a:xfrm>
                <a:off x="1319213" y="2049463"/>
                <a:ext cx="215900" cy="107950"/>
              </a:xfrm>
              <a:custGeom>
                <a:avLst/>
                <a:gdLst>
                  <a:gd name="T0" fmla="*/ 273 w 273"/>
                  <a:gd name="T1" fmla="*/ 61 h 137"/>
                  <a:gd name="T2" fmla="*/ 267 w 273"/>
                  <a:gd name="T3" fmla="*/ 76 h 137"/>
                  <a:gd name="T4" fmla="*/ 258 w 273"/>
                  <a:gd name="T5" fmla="*/ 87 h 137"/>
                  <a:gd name="T6" fmla="*/ 247 w 273"/>
                  <a:gd name="T7" fmla="*/ 99 h 137"/>
                  <a:gd name="T8" fmla="*/ 233 w 273"/>
                  <a:gd name="T9" fmla="*/ 108 h 137"/>
                  <a:gd name="T10" fmla="*/ 220 w 273"/>
                  <a:gd name="T11" fmla="*/ 116 h 137"/>
                  <a:gd name="T12" fmla="*/ 205 w 273"/>
                  <a:gd name="T13" fmla="*/ 123 h 137"/>
                  <a:gd name="T14" fmla="*/ 190 w 273"/>
                  <a:gd name="T15" fmla="*/ 131 h 137"/>
                  <a:gd name="T16" fmla="*/ 176 w 273"/>
                  <a:gd name="T17" fmla="*/ 137 h 137"/>
                  <a:gd name="T18" fmla="*/ 156 w 273"/>
                  <a:gd name="T19" fmla="*/ 137 h 137"/>
                  <a:gd name="T20" fmla="*/ 135 w 273"/>
                  <a:gd name="T21" fmla="*/ 135 h 137"/>
                  <a:gd name="T22" fmla="*/ 114 w 273"/>
                  <a:gd name="T23" fmla="*/ 133 h 137"/>
                  <a:gd name="T24" fmla="*/ 93 w 273"/>
                  <a:gd name="T25" fmla="*/ 131 h 137"/>
                  <a:gd name="T26" fmla="*/ 74 w 273"/>
                  <a:gd name="T27" fmla="*/ 127 h 137"/>
                  <a:gd name="T28" fmla="*/ 55 w 273"/>
                  <a:gd name="T29" fmla="*/ 120 h 137"/>
                  <a:gd name="T30" fmla="*/ 36 w 273"/>
                  <a:gd name="T31" fmla="*/ 110 h 137"/>
                  <a:gd name="T32" fmla="*/ 21 w 273"/>
                  <a:gd name="T33" fmla="*/ 97 h 137"/>
                  <a:gd name="T34" fmla="*/ 11 w 273"/>
                  <a:gd name="T35" fmla="*/ 84 h 137"/>
                  <a:gd name="T36" fmla="*/ 6 w 273"/>
                  <a:gd name="T37" fmla="*/ 70 h 137"/>
                  <a:gd name="T38" fmla="*/ 0 w 273"/>
                  <a:gd name="T39" fmla="*/ 57 h 137"/>
                  <a:gd name="T40" fmla="*/ 2 w 273"/>
                  <a:gd name="T41" fmla="*/ 42 h 137"/>
                  <a:gd name="T42" fmla="*/ 21 w 273"/>
                  <a:gd name="T43" fmla="*/ 27 h 137"/>
                  <a:gd name="T44" fmla="*/ 40 w 273"/>
                  <a:gd name="T45" fmla="*/ 17 h 137"/>
                  <a:gd name="T46" fmla="*/ 63 w 273"/>
                  <a:gd name="T47" fmla="*/ 10 h 137"/>
                  <a:gd name="T48" fmla="*/ 85 w 273"/>
                  <a:gd name="T49" fmla="*/ 4 h 137"/>
                  <a:gd name="T50" fmla="*/ 108 w 273"/>
                  <a:gd name="T51" fmla="*/ 2 h 137"/>
                  <a:gd name="T52" fmla="*/ 133 w 273"/>
                  <a:gd name="T53" fmla="*/ 0 h 137"/>
                  <a:gd name="T54" fmla="*/ 156 w 273"/>
                  <a:gd name="T55" fmla="*/ 2 h 137"/>
                  <a:gd name="T56" fmla="*/ 176 w 273"/>
                  <a:gd name="T57" fmla="*/ 4 h 137"/>
                  <a:gd name="T58" fmla="*/ 190 w 273"/>
                  <a:gd name="T59" fmla="*/ 8 h 137"/>
                  <a:gd name="T60" fmla="*/ 203 w 273"/>
                  <a:gd name="T61" fmla="*/ 13 h 137"/>
                  <a:gd name="T62" fmla="*/ 214 w 273"/>
                  <a:gd name="T63" fmla="*/ 21 h 137"/>
                  <a:gd name="T64" fmla="*/ 228 w 273"/>
                  <a:gd name="T65" fmla="*/ 28 h 137"/>
                  <a:gd name="T66" fmla="*/ 239 w 273"/>
                  <a:gd name="T67" fmla="*/ 36 h 137"/>
                  <a:gd name="T68" fmla="*/ 250 w 273"/>
                  <a:gd name="T69" fmla="*/ 46 h 137"/>
                  <a:gd name="T70" fmla="*/ 262 w 273"/>
                  <a:gd name="T71" fmla="*/ 53 h 137"/>
                  <a:gd name="T72" fmla="*/ 273 w 273"/>
                  <a:gd name="T73" fmla="*/ 6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3" h="137">
                    <a:moveTo>
                      <a:pt x="273" y="61"/>
                    </a:moveTo>
                    <a:lnTo>
                      <a:pt x="267" y="76"/>
                    </a:lnTo>
                    <a:lnTo>
                      <a:pt x="258" y="87"/>
                    </a:lnTo>
                    <a:lnTo>
                      <a:pt x="247" y="99"/>
                    </a:lnTo>
                    <a:lnTo>
                      <a:pt x="233" y="108"/>
                    </a:lnTo>
                    <a:lnTo>
                      <a:pt x="220" y="116"/>
                    </a:lnTo>
                    <a:lnTo>
                      <a:pt x="205" y="123"/>
                    </a:lnTo>
                    <a:lnTo>
                      <a:pt x="190" y="131"/>
                    </a:lnTo>
                    <a:lnTo>
                      <a:pt x="176" y="137"/>
                    </a:lnTo>
                    <a:lnTo>
                      <a:pt x="156" y="137"/>
                    </a:lnTo>
                    <a:lnTo>
                      <a:pt x="135" y="135"/>
                    </a:lnTo>
                    <a:lnTo>
                      <a:pt x="114" y="133"/>
                    </a:lnTo>
                    <a:lnTo>
                      <a:pt x="93" y="131"/>
                    </a:lnTo>
                    <a:lnTo>
                      <a:pt x="74" y="127"/>
                    </a:lnTo>
                    <a:lnTo>
                      <a:pt x="55" y="120"/>
                    </a:lnTo>
                    <a:lnTo>
                      <a:pt x="36" y="110"/>
                    </a:lnTo>
                    <a:lnTo>
                      <a:pt x="21" y="97"/>
                    </a:lnTo>
                    <a:lnTo>
                      <a:pt x="11" y="84"/>
                    </a:lnTo>
                    <a:lnTo>
                      <a:pt x="6" y="70"/>
                    </a:lnTo>
                    <a:lnTo>
                      <a:pt x="0" y="57"/>
                    </a:lnTo>
                    <a:lnTo>
                      <a:pt x="2" y="42"/>
                    </a:lnTo>
                    <a:lnTo>
                      <a:pt x="21" y="27"/>
                    </a:lnTo>
                    <a:lnTo>
                      <a:pt x="40" y="17"/>
                    </a:lnTo>
                    <a:lnTo>
                      <a:pt x="63" y="10"/>
                    </a:lnTo>
                    <a:lnTo>
                      <a:pt x="85" y="4"/>
                    </a:lnTo>
                    <a:lnTo>
                      <a:pt x="108" y="2"/>
                    </a:lnTo>
                    <a:lnTo>
                      <a:pt x="133" y="0"/>
                    </a:lnTo>
                    <a:lnTo>
                      <a:pt x="156" y="2"/>
                    </a:lnTo>
                    <a:lnTo>
                      <a:pt x="176" y="4"/>
                    </a:lnTo>
                    <a:lnTo>
                      <a:pt x="190" y="8"/>
                    </a:lnTo>
                    <a:lnTo>
                      <a:pt x="203" y="13"/>
                    </a:lnTo>
                    <a:lnTo>
                      <a:pt x="214" y="21"/>
                    </a:lnTo>
                    <a:lnTo>
                      <a:pt x="228" y="28"/>
                    </a:lnTo>
                    <a:lnTo>
                      <a:pt x="239" y="36"/>
                    </a:lnTo>
                    <a:lnTo>
                      <a:pt x="250" y="46"/>
                    </a:lnTo>
                    <a:lnTo>
                      <a:pt x="262" y="53"/>
                    </a:lnTo>
                    <a:lnTo>
                      <a:pt x="273" y="61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3"/>
              <p:cNvSpPr>
                <a:spLocks/>
              </p:cNvSpPr>
              <p:nvPr/>
            </p:nvSpPr>
            <p:spPr bwMode="auto">
              <a:xfrm>
                <a:off x="974725" y="2054225"/>
                <a:ext cx="211138" cy="134938"/>
              </a:xfrm>
              <a:custGeom>
                <a:avLst/>
                <a:gdLst>
                  <a:gd name="T0" fmla="*/ 265 w 265"/>
                  <a:gd name="T1" fmla="*/ 57 h 168"/>
                  <a:gd name="T2" fmla="*/ 235 w 265"/>
                  <a:gd name="T3" fmla="*/ 76 h 168"/>
                  <a:gd name="T4" fmla="*/ 201 w 265"/>
                  <a:gd name="T5" fmla="*/ 91 h 168"/>
                  <a:gd name="T6" fmla="*/ 168 w 265"/>
                  <a:gd name="T7" fmla="*/ 102 h 168"/>
                  <a:gd name="T8" fmla="*/ 132 w 265"/>
                  <a:gd name="T9" fmla="*/ 113 h 168"/>
                  <a:gd name="T10" fmla="*/ 98 w 265"/>
                  <a:gd name="T11" fmla="*/ 125 h 168"/>
                  <a:gd name="T12" fmla="*/ 64 w 265"/>
                  <a:gd name="T13" fmla="*/ 136 h 168"/>
                  <a:gd name="T14" fmla="*/ 32 w 265"/>
                  <a:gd name="T15" fmla="*/ 151 h 168"/>
                  <a:gd name="T16" fmla="*/ 0 w 265"/>
                  <a:gd name="T17" fmla="*/ 168 h 168"/>
                  <a:gd name="T18" fmla="*/ 3 w 265"/>
                  <a:gd name="T19" fmla="*/ 155 h 168"/>
                  <a:gd name="T20" fmla="*/ 1 w 265"/>
                  <a:gd name="T21" fmla="*/ 140 h 168"/>
                  <a:gd name="T22" fmla="*/ 3 w 265"/>
                  <a:gd name="T23" fmla="*/ 127 h 168"/>
                  <a:gd name="T24" fmla="*/ 15 w 265"/>
                  <a:gd name="T25" fmla="*/ 117 h 168"/>
                  <a:gd name="T26" fmla="*/ 45 w 265"/>
                  <a:gd name="T27" fmla="*/ 106 h 168"/>
                  <a:gd name="T28" fmla="*/ 75 w 265"/>
                  <a:gd name="T29" fmla="*/ 93 h 168"/>
                  <a:gd name="T30" fmla="*/ 106 w 265"/>
                  <a:gd name="T31" fmla="*/ 79 h 168"/>
                  <a:gd name="T32" fmla="*/ 136 w 265"/>
                  <a:gd name="T33" fmla="*/ 66 h 168"/>
                  <a:gd name="T34" fmla="*/ 166 w 265"/>
                  <a:gd name="T35" fmla="*/ 51 h 168"/>
                  <a:gd name="T36" fmla="*/ 195 w 265"/>
                  <a:gd name="T37" fmla="*/ 36 h 168"/>
                  <a:gd name="T38" fmla="*/ 223 w 265"/>
                  <a:gd name="T39" fmla="*/ 19 h 168"/>
                  <a:gd name="T40" fmla="*/ 252 w 265"/>
                  <a:gd name="T41" fmla="*/ 0 h 168"/>
                  <a:gd name="T42" fmla="*/ 258 w 265"/>
                  <a:gd name="T43" fmla="*/ 13 h 168"/>
                  <a:gd name="T44" fmla="*/ 263 w 265"/>
                  <a:gd name="T45" fmla="*/ 26 h 168"/>
                  <a:gd name="T46" fmla="*/ 265 w 265"/>
                  <a:gd name="T47" fmla="*/ 41 h 168"/>
                  <a:gd name="T48" fmla="*/ 265 w 265"/>
                  <a:gd name="T49" fmla="*/ 57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5" h="168">
                    <a:moveTo>
                      <a:pt x="265" y="57"/>
                    </a:moveTo>
                    <a:lnTo>
                      <a:pt x="235" y="76"/>
                    </a:lnTo>
                    <a:lnTo>
                      <a:pt x="201" y="91"/>
                    </a:lnTo>
                    <a:lnTo>
                      <a:pt x="168" y="102"/>
                    </a:lnTo>
                    <a:lnTo>
                      <a:pt x="132" y="113"/>
                    </a:lnTo>
                    <a:lnTo>
                      <a:pt x="98" y="125"/>
                    </a:lnTo>
                    <a:lnTo>
                      <a:pt x="64" y="136"/>
                    </a:lnTo>
                    <a:lnTo>
                      <a:pt x="32" y="151"/>
                    </a:lnTo>
                    <a:lnTo>
                      <a:pt x="0" y="168"/>
                    </a:lnTo>
                    <a:lnTo>
                      <a:pt x="3" y="155"/>
                    </a:lnTo>
                    <a:lnTo>
                      <a:pt x="1" y="140"/>
                    </a:lnTo>
                    <a:lnTo>
                      <a:pt x="3" y="127"/>
                    </a:lnTo>
                    <a:lnTo>
                      <a:pt x="15" y="117"/>
                    </a:lnTo>
                    <a:lnTo>
                      <a:pt x="45" y="106"/>
                    </a:lnTo>
                    <a:lnTo>
                      <a:pt x="75" y="93"/>
                    </a:lnTo>
                    <a:lnTo>
                      <a:pt x="106" y="79"/>
                    </a:lnTo>
                    <a:lnTo>
                      <a:pt x="136" y="66"/>
                    </a:lnTo>
                    <a:lnTo>
                      <a:pt x="166" y="51"/>
                    </a:lnTo>
                    <a:lnTo>
                      <a:pt x="195" y="36"/>
                    </a:lnTo>
                    <a:lnTo>
                      <a:pt x="223" y="19"/>
                    </a:lnTo>
                    <a:lnTo>
                      <a:pt x="252" y="0"/>
                    </a:lnTo>
                    <a:lnTo>
                      <a:pt x="258" y="13"/>
                    </a:lnTo>
                    <a:lnTo>
                      <a:pt x="263" y="26"/>
                    </a:lnTo>
                    <a:lnTo>
                      <a:pt x="265" y="41"/>
                    </a:lnTo>
                    <a:lnTo>
                      <a:pt x="265" y="57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4"/>
              <p:cNvSpPr>
                <a:spLocks/>
              </p:cNvSpPr>
              <p:nvPr/>
            </p:nvSpPr>
            <p:spPr bwMode="auto">
              <a:xfrm>
                <a:off x="954088" y="2125663"/>
                <a:ext cx="249238" cy="139700"/>
              </a:xfrm>
              <a:custGeom>
                <a:avLst/>
                <a:gdLst>
                  <a:gd name="T0" fmla="*/ 315 w 315"/>
                  <a:gd name="T1" fmla="*/ 34 h 176"/>
                  <a:gd name="T2" fmla="*/ 309 w 315"/>
                  <a:gd name="T3" fmla="*/ 45 h 176"/>
                  <a:gd name="T4" fmla="*/ 302 w 315"/>
                  <a:gd name="T5" fmla="*/ 53 h 176"/>
                  <a:gd name="T6" fmla="*/ 292 w 315"/>
                  <a:gd name="T7" fmla="*/ 57 h 176"/>
                  <a:gd name="T8" fmla="*/ 283 w 315"/>
                  <a:gd name="T9" fmla="*/ 61 h 176"/>
                  <a:gd name="T10" fmla="*/ 271 w 315"/>
                  <a:gd name="T11" fmla="*/ 64 h 176"/>
                  <a:gd name="T12" fmla="*/ 260 w 315"/>
                  <a:gd name="T13" fmla="*/ 66 h 176"/>
                  <a:gd name="T14" fmla="*/ 248 w 315"/>
                  <a:gd name="T15" fmla="*/ 70 h 176"/>
                  <a:gd name="T16" fmla="*/ 239 w 315"/>
                  <a:gd name="T17" fmla="*/ 76 h 176"/>
                  <a:gd name="T18" fmla="*/ 209 w 315"/>
                  <a:gd name="T19" fmla="*/ 87 h 176"/>
                  <a:gd name="T20" fmla="*/ 178 w 315"/>
                  <a:gd name="T21" fmla="*/ 98 h 176"/>
                  <a:gd name="T22" fmla="*/ 150 w 315"/>
                  <a:gd name="T23" fmla="*/ 112 h 176"/>
                  <a:gd name="T24" fmla="*/ 120 w 315"/>
                  <a:gd name="T25" fmla="*/ 125 h 176"/>
                  <a:gd name="T26" fmla="*/ 91 w 315"/>
                  <a:gd name="T27" fmla="*/ 138 h 176"/>
                  <a:gd name="T28" fmla="*/ 63 w 315"/>
                  <a:gd name="T29" fmla="*/ 152 h 176"/>
                  <a:gd name="T30" fmla="*/ 32 w 315"/>
                  <a:gd name="T31" fmla="*/ 163 h 176"/>
                  <a:gd name="T32" fmla="*/ 4 w 315"/>
                  <a:gd name="T33" fmla="*/ 176 h 176"/>
                  <a:gd name="T34" fmla="*/ 0 w 315"/>
                  <a:gd name="T35" fmla="*/ 163 h 176"/>
                  <a:gd name="T36" fmla="*/ 4 w 315"/>
                  <a:gd name="T37" fmla="*/ 152 h 176"/>
                  <a:gd name="T38" fmla="*/ 9 w 315"/>
                  <a:gd name="T39" fmla="*/ 140 h 176"/>
                  <a:gd name="T40" fmla="*/ 13 w 315"/>
                  <a:gd name="T41" fmla="*/ 127 h 176"/>
                  <a:gd name="T42" fmla="*/ 47 w 315"/>
                  <a:gd name="T43" fmla="*/ 112 h 176"/>
                  <a:gd name="T44" fmla="*/ 80 w 315"/>
                  <a:gd name="T45" fmla="*/ 97 h 176"/>
                  <a:gd name="T46" fmla="*/ 112 w 315"/>
                  <a:gd name="T47" fmla="*/ 79 h 176"/>
                  <a:gd name="T48" fmla="*/ 146 w 315"/>
                  <a:gd name="T49" fmla="*/ 62 h 176"/>
                  <a:gd name="T50" fmla="*/ 178 w 315"/>
                  <a:gd name="T51" fmla="*/ 45 h 176"/>
                  <a:gd name="T52" fmla="*/ 212 w 315"/>
                  <a:gd name="T53" fmla="*/ 28 h 176"/>
                  <a:gd name="T54" fmla="*/ 247 w 315"/>
                  <a:gd name="T55" fmla="*/ 13 h 176"/>
                  <a:gd name="T56" fmla="*/ 281 w 315"/>
                  <a:gd name="T57" fmla="*/ 0 h 176"/>
                  <a:gd name="T58" fmla="*/ 294 w 315"/>
                  <a:gd name="T59" fmla="*/ 2 h 176"/>
                  <a:gd name="T60" fmla="*/ 303 w 315"/>
                  <a:gd name="T61" fmla="*/ 11 h 176"/>
                  <a:gd name="T62" fmla="*/ 307 w 315"/>
                  <a:gd name="T63" fmla="*/ 23 h 176"/>
                  <a:gd name="T64" fmla="*/ 315 w 315"/>
                  <a:gd name="T65" fmla="*/ 3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5" h="176">
                    <a:moveTo>
                      <a:pt x="315" y="34"/>
                    </a:moveTo>
                    <a:lnTo>
                      <a:pt x="309" y="45"/>
                    </a:lnTo>
                    <a:lnTo>
                      <a:pt x="302" y="53"/>
                    </a:lnTo>
                    <a:lnTo>
                      <a:pt x="292" y="57"/>
                    </a:lnTo>
                    <a:lnTo>
                      <a:pt x="283" y="61"/>
                    </a:lnTo>
                    <a:lnTo>
                      <a:pt x="271" y="64"/>
                    </a:lnTo>
                    <a:lnTo>
                      <a:pt x="260" y="66"/>
                    </a:lnTo>
                    <a:lnTo>
                      <a:pt x="248" y="70"/>
                    </a:lnTo>
                    <a:lnTo>
                      <a:pt x="239" y="76"/>
                    </a:lnTo>
                    <a:lnTo>
                      <a:pt x="209" y="87"/>
                    </a:lnTo>
                    <a:lnTo>
                      <a:pt x="178" y="98"/>
                    </a:lnTo>
                    <a:lnTo>
                      <a:pt x="150" y="112"/>
                    </a:lnTo>
                    <a:lnTo>
                      <a:pt x="120" y="125"/>
                    </a:lnTo>
                    <a:lnTo>
                      <a:pt x="91" y="138"/>
                    </a:lnTo>
                    <a:lnTo>
                      <a:pt x="63" y="152"/>
                    </a:lnTo>
                    <a:lnTo>
                      <a:pt x="32" y="163"/>
                    </a:lnTo>
                    <a:lnTo>
                      <a:pt x="4" y="176"/>
                    </a:lnTo>
                    <a:lnTo>
                      <a:pt x="0" y="163"/>
                    </a:lnTo>
                    <a:lnTo>
                      <a:pt x="4" y="152"/>
                    </a:lnTo>
                    <a:lnTo>
                      <a:pt x="9" y="140"/>
                    </a:lnTo>
                    <a:lnTo>
                      <a:pt x="13" y="127"/>
                    </a:lnTo>
                    <a:lnTo>
                      <a:pt x="47" y="112"/>
                    </a:lnTo>
                    <a:lnTo>
                      <a:pt x="80" y="97"/>
                    </a:lnTo>
                    <a:lnTo>
                      <a:pt x="112" y="79"/>
                    </a:lnTo>
                    <a:lnTo>
                      <a:pt x="146" y="62"/>
                    </a:lnTo>
                    <a:lnTo>
                      <a:pt x="178" y="45"/>
                    </a:lnTo>
                    <a:lnTo>
                      <a:pt x="212" y="28"/>
                    </a:lnTo>
                    <a:lnTo>
                      <a:pt x="247" y="13"/>
                    </a:lnTo>
                    <a:lnTo>
                      <a:pt x="281" y="0"/>
                    </a:lnTo>
                    <a:lnTo>
                      <a:pt x="294" y="2"/>
                    </a:lnTo>
                    <a:lnTo>
                      <a:pt x="303" y="11"/>
                    </a:lnTo>
                    <a:lnTo>
                      <a:pt x="307" y="23"/>
                    </a:lnTo>
                    <a:lnTo>
                      <a:pt x="315" y="34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5"/>
              <p:cNvSpPr>
                <a:spLocks/>
              </p:cNvSpPr>
              <p:nvPr/>
            </p:nvSpPr>
            <p:spPr bwMode="auto">
              <a:xfrm>
                <a:off x="960438" y="2176463"/>
                <a:ext cx="290513" cy="146050"/>
              </a:xfrm>
              <a:custGeom>
                <a:avLst/>
                <a:gdLst>
                  <a:gd name="T0" fmla="*/ 366 w 366"/>
                  <a:gd name="T1" fmla="*/ 31 h 184"/>
                  <a:gd name="T2" fmla="*/ 366 w 366"/>
                  <a:gd name="T3" fmla="*/ 42 h 184"/>
                  <a:gd name="T4" fmla="*/ 347 w 366"/>
                  <a:gd name="T5" fmla="*/ 50 h 184"/>
                  <a:gd name="T6" fmla="*/ 328 w 366"/>
                  <a:gd name="T7" fmla="*/ 57 h 184"/>
                  <a:gd name="T8" fmla="*/ 311 w 366"/>
                  <a:gd name="T9" fmla="*/ 65 h 184"/>
                  <a:gd name="T10" fmla="*/ 292 w 366"/>
                  <a:gd name="T11" fmla="*/ 72 h 184"/>
                  <a:gd name="T12" fmla="*/ 273 w 366"/>
                  <a:gd name="T13" fmla="*/ 82 h 184"/>
                  <a:gd name="T14" fmla="*/ 254 w 366"/>
                  <a:gd name="T15" fmla="*/ 89 h 184"/>
                  <a:gd name="T16" fmla="*/ 235 w 366"/>
                  <a:gd name="T17" fmla="*/ 97 h 184"/>
                  <a:gd name="T18" fmla="*/ 216 w 366"/>
                  <a:gd name="T19" fmla="*/ 105 h 184"/>
                  <a:gd name="T20" fmla="*/ 197 w 366"/>
                  <a:gd name="T21" fmla="*/ 112 h 184"/>
                  <a:gd name="T22" fmla="*/ 178 w 366"/>
                  <a:gd name="T23" fmla="*/ 120 h 184"/>
                  <a:gd name="T24" fmla="*/ 159 w 366"/>
                  <a:gd name="T25" fmla="*/ 127 h 184"/>
                  <a:gd name="T26" fmla="*/ 138 w 366"/>
                  <a:gd name="T27" fmla="*/ 135 h 184"/>
                  <a:gd name="T28" fmla="*/ 119 w 366"/>
                  <a:gd name="T29" fmla="*/ 141 h 184"/>
                  <a:gd name="T30" fmla="*/ 100 w 366"/>
                  <a:gd name="T31" fmla="*/ 146 h 184"/>
                  <a:gd name="T32" fmla="*/ 79 w 366"/>
                  <a:gd name="T33" fmla="*/ 152 h 184"/>
                  <a:gd name="T34" fmla="*/ 60 w 366"/>
                  <a:gd name="T35" fmla="*/ 158 h 184"/>
                  <a:gd name="T36" fmla="*/ 53 w 366"/>
                  <a:gd name="T37" fmla="*/ 162 h 184"/>
                  <a:gd name="T38" fmla="*/ 45 w 366"/>
                  <a:gd name="T39" fmla="*/ 167 h 184"/>
                  <a:gd name="T40" fmla="*/ 36 w 366"/>
                  <a:gd name="T41" fmla="*/ 173 h 184"/>
                  <a:gd name="T42" fmla="*/ 28 w 366"/>
                  <a:gd name="T43" fmla="*/ 179 h 184"/>
                  <a:gd name="T44" fmla="*/ 20 w 366"/>
                  <a:gd name="T45" fmla="*/ 182 h 184"/>
                  <a:gd name="T46" fmla="*/ 13 w 366"/>
                  <a:gd name="T47" fmla="*/ 184 h 184"/>
                  <a:gd name="T48" fmla="*/ 7 w 366"/>
                  <a:gd name="T49" fmla="*/ 182 h 184"/>
                  <a:gd name="T50" fmla="*/ 0 w 366"/>
                  <a:gd name="T51" fmla="*/ 177 h 184"/>
                  <a:gd name="T52" fmla="*/ 0 w 366"/>
                  <a:gd name="T53" fmla="*/ 162 h 184"/>
                  <a:gd name="T54" fmla="*/ 9 w 366"/>
                  <a:gd name="T55" fmla="*/ 150 h 184"/>
                  <a:gd name="T56" fmla="*/ 20 w 366"/>
                  <a:gd name="T57" fmla="*/ 141 h 184"/>
                  <a:gd name="T58" fmla="*/ 34 w 366"/>
                  <a:gd name="T59" fmla="*/ 135 h 184"/>
                  <a:gd name="T60" fmla="*/ 58 w 366"/>
                  <a:gd name="T61" fmla="*/ 122 h 184"/>
                  <a:gd name="T62" fmla="*/ 83 w 366"/>
                  <a:gd name="T63" fmla="*/ 108 h 184"/>
                  <a:gd name="T64" fmla="*/ 108 w 366"/>
                  <a:gd name="T65" fmla="*/ 99 h 184"/>
                  <a:gd name="T66" fmla="*/ 134 w 366"/>
                  <a:gd name="T67" fmla="*/ 88 h 184"/>
                  <a:gd name="T68" fmla="*/ 159 w 366"/>
                  <a:gd name="T69" fmla="*/ 76 h 184"/>
                  <a:gd name="T70" fmla="*/ 185 w 366"/>
                  <a:gd name="T71" fmla="*/ 65 h 184"/>
                  <a:gd name="T72" fmla="*/ 210 w 366"/>
                  <a:gd name="T73" fmla="*/ 52 h 184"/>
                  <a:gd name="T74" fmla="*/ 233 w 366"/>
                  <a:gd name="T75" fmla="*/ 34 h 184"/>
                  <a:gd name="T76" fmla="*/ 250 w 366"/>
                  <a:gd name="T77" fmla="*/ 31 h 184"/>
                  <a:gd name="T78" fmla="*/ 267 w 366"/>
                  <a:gd name="T79" fmla="*/ 21 h 184"/>
                  <a:gd name="T80" fmla="*/ 286 w 366"/>
                  <a:gd name="T81" fmla="*/ 14 h 184"/>
                  <a:gd name="T82" fmla="*/ 303 w 366"/>
                  <a:gd name="T83" fmla="*/ 4 h 184"/>
                  <a:gd name="T84" fmla="*/ 320 w 366"/>
                  <a:gd name="T85" fmla="*/ 0 h 184"/>
                  <a:gd name="T86" fmla="*/ 337 w 366"/>
                  <a:gd name="T87" fmla="*/ 2 h 184"/>
                  <a:gd name="T88" fmla="*/ 352 w 366"/>
                  <a:gd name="T89" fmla="*/ 12 h 184"/>
                  <a:gd name="T90" fmla="*/ 366 w 366"/>
                  <a:gd name="T91" fmla="*/ 3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66" h="184">
                    <a:moveTo>
                      <a:pt x="366" y="31"/>
                    </a:moveTo>
                    <a:lnTo>
                      <a:pt x="366" y="42"/>
                    </a:lnTo>
                    <a:lnTo>
                      <a:pt x="347" y="50"/>
                    </a:lnTo>
                    <a:lnTo>
                      <a:pt x="328" y="57"/>
                    </a:lnTo>
                    <a:lnTo>
                      <a:pt x="311" y="65"/>
                    </a:lnTo>
                    <a:lnTo>
                      <a:pt x="292" y="72"/>
                    </a:lnTo>
                    <a:lnTo>
                      <a:pt x="273" y="82"/>
                    </a:lnTo>
                    <a:lnTo>
                      <a:pt x="254" y="89"/>
                    </a:lnTo>
                    <a:lnTo>
                      <a:pt x="235" y="97"/>
                    </a:lnTo>
                    <a:lnTo>
                      <a:pt x="216" y="105"/>
                    </a:lnTo>
                    <a:lnTo>
                      <a:pt x="197" y="112"/>
                    </a:lnTo>
                    <a:lnTo>
                      <a:pt x="178" y="120"/>
                    </a:lnTo>
                    <a:lnTo>
                      <a:pt x="159" y="127"/>
                    </a:lnTo>
                    <a:lnTo>
                      <a:pt x="138" y="135"/>
                    </a:lnTo>
                    <a:lnTo>
                      <a:pt x="119" y="141"/>
                    </a:lnTo>
                    <a:lnTo>
                      <a:pt x="100" y="146"/>
                    </a:lnTo>
                    <a:lnTo>
                      <a:pt x="79" y="152"/>
                    </a:lnTo>
                    <a:lnTo>
                      <a:pt x="60" y="158"/>
                    </a:lnTo>
                    <a:lnTo>
                      <a:pt x="53" y="162"/>
                    </a:lnTo>
                    <a:lnTo>
                      <a:pt x="45" y="167"/>
                    </a:lnTo>
                    <a:lnTo>
                      <a:pt x="36" y="173"/>
                    </a:lnTo>
                    <a:lnTo>
                      <a:pt x="28" y="179"/>
                    </a:lnTo>
                    <a:lnTo>
                      <a:pt x="20" y="182"/>
                    </a:lnTo>
                    <a:lnTo>
                      <a:pt x="13" y="184"/>
                    </a:lnTo>
                    <a:lnTo>
                      <a:pt x="7" y="182"/>
                    </a:lnTo>
                    <a:lnTo>
                      <a:pt x="0" y="177"/>
                    </a:lnTo>
                    <a:lnTo>
                      <a:pt x="0" y="162"/>
                    </a:lnTo>
                    <a:lnTo>
                      <a:pt x="9" y="150"/>
                    </a:lnTo>
                    <a:lnTo>
                      <a:pt x="20" y="141"/>
                    </a:lnTo>
                    <a:lnTo>
                      <a:pt x="34" y="135"/>
                    </a:lnTo>
                    <a:lnTo>
                      <a:pt x="58" y="122"/>
                    </a:lnTo>
                    <a:lnTo>
                      <a:pt x="83" y="108"/>
                    </a:lnTo>
                    <a:lnTo>
                      <a:pt x="108" y="99"/>
                    </a:lnTo>
                    <a:lnTo>
                      <a:pt x="134" y="88"/>
                    </a:lnTo>
                    <a:lnTo>
                      <a:pt x="159" y="76"/>
                    </a:lnTo>
                    <a:lnTo>
                      <a:pt x="185" y="65"/>
                    </a:lnTo>
                    <a:lnTo>
                      <a:pt x="210" y="52"/>
                    </a:lnTo>
                    <a:lnTo>
                      <a:pt x="233" y="34"/>
                    </a:lnTo>
                    <a:lnTo>
                      <a:pt x="250" y="31"/>
                    </a:lnTo>
                    <a:lnTo>
                      <a:pt x="267" y="21"/>
                    </a:lnTo>
                    <a:lnTo>
                      <a:pt x="286" y="14"/>
                    </a:lnTo>
                    <a:lnTo>
                      <a:pt x="303" y="4"/>
                    </a:lnTo>
                    <a:lnTo>
                      <a:pt x="320" y="0"/>
                    </a:lnTo>
                    <a:lnTo>
                      <a:pt x="337" y="2"/>
                    </a:lnTo>
                    <a:lnTo>
                      <a:pt x="352" y="12"/>
                    </a:lnTo>
                    <a:lnTo>
                      <a:pt x="366" y="31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6"/>
              <p:cNvSpPr>
                <a:spLocks/>
              </p:cNvSpPr>
              <p:nvPr/>
            </p:nvSpPr>
            <p:spPr bwMode="auto">
              <a:xfrm>
                <a:off x="2159000" y="2471738"/>
                <a:ext cx="26988" cy="17463"/>
              </a:xfrm>
              <a:custGeom>
                <a:avLst/>
                <a:gdLst>
                  <a:gd name="T0" fmla="*/ 35 w 35"/>
                  <a:gd name="T1" fmla="*/ 6 h 21"/>
                  <a:gd name="T2" fmla="*/ 29 w 35"/>
                  <a:gd name="T3" fmla="*/ 13 h 21"/>
                  <a:gd name="T4" fmla="*/ 21 w 35"/>
                  <a:gd name="T5" fmla="*/ 19 h 21"/>
                  <a:gd name="T6" fmla="*/ 12 w 35"/>
                  <a:gd name="T7" fmla="*/ 21 h 21"/>
                  <a:gd name="T8" fmla="*/ 0 w 35"/>
                  <a:gd name="T9" fmla="*/ 21 h 21"/>
                  <a:gd name="T10" fmla="*/ 6 w 35"/>
                  <a:gd name="T11" fmla="*/ 12 h 21"/>
                  <a:gd name="T12" fmla="*/ 14 w 35"/>
                  <a:gd name="T13" fmla="*/ 4 h 21"/>
                  <a:gd name="T14" fmla="*/ 25 w 35"/>
                  <a:gd name="T15" fmla="*/ 0 h 21"/>
                  <a:gd name="T16" fmla="*/ 35 w 35"/>
                  <a:gd name="T17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1">
                    <a:moveTo>
                      <a:pt x="35" y="6"/>
                    </a:moveTo>
                    <a:lnTo>
                      <a:pt x="29" y="13"/>
                    </a:lnTo>
                    <a:lnTo>
                      <a:pt x="21" y="19"/>
                    </a:lnTo>
                    <a:lnTo>
                      <a:pt x="12" y="21"/>
                    </a:lnTo>
                    <a:lnTo>
                      <a:pt x="0" y="21"/>
                    </a:lnTo>
                    <a:lnTo>
                      <a:pt x="6" y="12"/>
                    </a:lnTo>
                    <a:lnTo>
                      <a:pt x="14" y="4"/>
                    </a:lnTo>
                    <a:lnTo>
                      <a:pt x="25" y="0"/>
                    </a:lnTo>
                    <a:lnTo>
                      <a:pt x="3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7"/>
              <p:cNvSpPr>
                <a:spLocks/>
              </p:cNvSpPr>
              <p:nvPr/>
            </p:nvSpPr>
            <p:spPr bwMode="auto">
              <a:xfrm>
                <a:off x="869950" y="2473325"/>
                <a:ext cx="165100" cy="198438"/>
              </a:xfrm>
              <a:custGeom>
                <a:avLst/>
                <a:gdLst>
                  <a:gd name="T0" fmla="*/ 47 w 208"/>
                  <a:gd name="T1" fmla="*/ 70 h 250"/>
                  <a:gd name="T2" fmla="*/ 64 w 208"/>
                  <a:gd name="T3" fmla="*/ 95 h 250"/>
                  <a:gd name="T4" fmla="*/ 81 w 208"/>
                  <a:gd name="T5" fmla="*/ 118 h 250"/>
                  <a:gd name="T6" fmla="*/ 102 w 208"/>
                  <a:gd name="T7" fmla="*/ 140 h 250"/>
                  <a:gd name="T8" fmla="*/ 125 w 208"/>
                  <a:gd name="T9" fmla="*/ 161 h 250"/>
                  <a:gd name="T10" fmla="*/ 146 w 208"/>
                  <a:gd name="T11" fmla="*/ 184 h 250"/>
                  <a:gd name="T12" fmla="*/ 169 w 208"/>
                  <a:gd name="T13" fmla="*/ 205 h 250"/>
                  <a:gd name="T14" fmla="*/ 189 w 208"/>
                  <a:gd name="T15" fmla="*/ 228 h 250"/>
                  <a:gd name="T16" fmla="*/ 208 w 208"/>
                  <a:gd name="T17" fmla="*/ 250 h 250"/>
                  <a:gd name="T18" fmla="*/ 174 w 208"/>
                  <a:gd name="T19" fmla="*/ 232 h 250"/>
                  <a:gd name="T20" fmla="*/ 144 w 208"/>
                  <a:gd name="T21" fmla="*/ 209 h 250"/>
                  <a:gd name="T22" fmla="*/ 117 w 208"/>
                  <a:gd name="T23" fmla="*/ 182 h 250"/>
                  <a:gd name="T24" fmla="*/ 91 w 208"/>
                  <a:gd name="T25" fmla="*/ 152 h 250"/>
                  <a:gd name="T26" fmla="*/ 68 w 208"/>
                  <a:gd name="T27" fmla="*/ 120 h 250"/>
                  <a:gd name="T28" fmla="*/ 45 w 208"/>
                  <a:gd name="T29" fmla="*/ 87 h 250"/>
                  <a:gd name="T30" fmla="*/ 24 w 208"/>
                  <a:gd name="T31" fmla="*/ 57 h 250"/>
                  <a:gd name="T32" fmla="*/ 5 w 208"/>
                  <a:gd name="T33" fmla="*/ 25 h 250"/>
                  <a:gd name="T34" fmla="*/ 0 w 208"/>
                  <a:gd name="T35" fmla="*/ 0 h 250"/>
                  <a:gd name="T36" fmla="*/ 17 w 208"/>
                  <a:gd name="T37" fmla="*/ 11 h 250"/>
                  <a:gd name="T38" fmla="*/ 26 w 208"/>
                  <a:gd name="T39" fmla="*/ 32 h 250"/>
                  <a:gd name="T40" fmla="*/ 34 w 208"/>
                  <a:gd name="T41" fmla="*/ 53 h 250"/>
                  <a:gd name="T42" fmla="*/ 47 w 208"/>
                  <a:gd name="T43" fmla="*/ 7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8" h="250">
                    <a:moveTo>
                      <a:pt x="47" y="70"/>
                    </a:moveTo>
                    <a:lnTo>
                      <a:pt x="64" y="95"/>
                    </a:lnTo>
                    <a:lnTo>
                      <a:pt x="81" y="118"/>
                    </a:lnTo>
                    <a:lnTo>
                      <a:pt x="102" y="140"/>
                    </a:lnTo>
                    <a:lnTo>
                      <a:pt x="125" y="161"/>
                    </a:lnTo>
                    <a:lnTo>
                      <a:pt x="146" y="184"/>
                    </a:lnTo>
                    <a:lnTo>
                      <a:pt x="169" y="205"/>
                    </a:lnTo>
                    <a:lnTo>
                      <a:pt x="189" y="228"/>
                    </a:lnTo>
                    <a:lnTo>
                      <a:pt x="208" y="250"/>
                    </a:lnTo>
                    <a:lnTo>
                      <a:pt x="174" y="232"/>
                    </a:lnTo>
                    <a:lnTo>
                      <a:pt x="144" y="209"/>
                    </a:lnTo>
                    <a:lnTo>
                      <a:pt x="117" y="182"/>
                    </a:lnTo>
                    <a:lnTo>
                      <a:pt x="91" y="152"/>
                    </a:lnTo>
                    <a:lnTo>
                      <a:pt x="68" y="120"/>
                    </a:lnTo>
                    <a:lnTo>
                      <a:pt x="45" y="87"/>
                    </a:lnTo>
                    <a:lnTo>
                      <a:pt x="24" y="57"/>
                    </a:lnTo>
                    <a:lnTo>
                      <a:pt x="5" y="25"/>
                    </a:lnTo>
                    <a:lnTo>
                      <a:pt x="0" y="0"/>
                    </a:lnTo>
                    <a:lnTo>
                      <a:pt x="17" y="11"/>
                    </a:lnTo>
                    <a:lnTo>
                      <a:pt x="26" y="32"/>
                    </a:lnTo>
                    <a:lnTo>
                      <a:pt x="34" y="53"/>
                    </a:lnTo>
                    <a:lnTo>
                      <a:pt x="47" y="7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8"/>
              <p:cNvSpPr>
                <a:spLocks/>
              </p:cNvSpPr>
              <p:nvPr/>
            </p:nvSpPr>
            <p:spPr bwMode="auto">
              <a:xfrm>
                <a:off x="2200275" y="2536825"/>
                <a:ext cx="61913" cy="25400"/>
              </a:xfrm>
              <a:custGeom>
                <a:avLst/>
                <a:gdLst>
                  <a:gd name="T0" fmla="*/ 77 w 77"/>
                  <a:gd name="T1" fmla="*/ 5 h 32"/>
                  <a:gd name="T2" fmla="*/ 72 w 77"/>
                  <a:gd name="T3" fmla="*/ 11 h 32"/>
                  <a:gd name="T4" fmla="*/ 66 w 77"/>
                  <a:gd name="T5" fmla="*/ 17 h 32"/>
                  <a:gd name="T6" fmla="*/ 58 w 77"/>
                  <a:gd name="T7" fmla="*/ 21 h 32"/>
                  <a:gd name="T8" fmla="*/ 51 w 77"/>
                  <a:gd name="T9" fmla="*/ 23 h 32"/>
                  <a:gd name="T10" fmla="*/ 43 w 77"/>
                  <a:gd name="T11" fmla="*/ 24 h 32"/>
                  <a:gd name="T12" fmla="*/ 34 w 77"/>
                  <a:gd name="T13" fmla="*/ 26 h 32"/>
                  <a:gd name="T14" fmla="*/ 26 w 77"/>
                  <a:gd name="T15" fmla="*/ 28 h 32"/>
                  <a:gd name="T16" fmla="*/ 19 w 77"/>
                  <a:gd name="T17" fmla="*/ 32 h 32"/>
                  <a:gd name="T18" fmla="*/ 0 w 77"/>
                  <a:gd name="T19" fmla="*/ 28 h 32"/>
                  <a:gd name="T20" fmla="*/ 5 w 77"/>
                  <a:gd name="T21" fmla="*/ 21 h 32"/>
                  <a:gd name="T22" fmla="*/ 13 w 77"/>
                  <a:gd name="T23" fmla="*/ 15 h 32"/>
                  <a:gd name="T24" fmla="*/ 22 w 77"/>
                  <a:gd name="T25" fmla="*/ 11 h 32"/>
                  <a:gd name="T26" fmla="*/ 32 w 77"/>
                  <a:gd name="T27" fmla="*/ 9 h 32"/>
                  <a:gd name="T28" fmla="*/ 43 w 77"/>
                  <a:gd name="T29" fmla="*/ 9 h 32"/>
                  <a:gd name="T30" fmla="*/ 53 w 77"/>
                  <a:gd name="T31" fmla="*/ 7 h 32"/>
                  <a:gd name="T32" fmla="*/ 62 w 77"/>
                  <a:gd name="T33" fmla="*/ 4 h 32"/>
                  <a:gd name="T34" fmla="*/ 72 w 77"/>
                  <a:gd name="T35" fmla="*/ 0 h 32"/>
                  <a:gd name="T36" fmla="*/ 77 w 77"/>
                  <a:gd name="T37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32">
                    <a:moveTo>
                      <a:pt x="77" y="5"/>
                    </a:moveTo>
                    <a:lnTo>
                      <a:pt x="72" y="11"/>
                    </a:lnTo>
                    <a:lnTo>
                      <a:pt x="66" y="17"/>
                    </a:lnTo>
                    <a:lnTo>
                      <a:pt x="58" y="21"/>
                    </a:lnTo>
                    <a:lnTo>
                      <a:pt x="51" y="23"/>
                    </a:lnTo>
                    <a:lnTo>
                      <a:pt x="43" y="24"/>
                    </a:lnTo>
                    <a:lnTo>
                      <a:pt x="34" y="26"/>
                    </a:lnTo>
                    <a:lnTo>
                      <a:pt x="26" y="28"/>
                    </a:lnTo>
                    <a:lnTo>
                      <a:pt x="19" y="32"/>
                    </a:lnTo>
                    <a:lnTo>
                      <a:pt x="0" y="28"/>
                    </a:lnTo>
                    <a:lnTo>
                      <a:pt x="5" y="21"/>
                    </a:lnTo>
                    <a:lnTo>
                      <a:pt x="13" y="15"/>
                    </a:lnTo>
                    <a:lnTo>
                      <a:pt x="22" y="11"/>
                    </a:lnTo>
                    <a:lnTo>
                      <a:pt x="32" y="9"/>
                    </a:lnTo>
                    <a:lnTo>
                      <a:pt x="43" y="9"/>
                    </a:lnTo>
                    <a:lnTo>
                      <a:pt x="53" y="7"/>
                    </a:lnTo>
                    <a:lnTo>
                      <a:pt x="62" y="4"/>
                    </a:lnTo>
                    <a:lnTo>
                      <a:pt x="72" y="0"/>
                    </a:lnTo>
                    <a:lnTo>
                      <a:pt x="77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9"/>
              <p:cNvSpPr>
                <a:spLocks/>
              </p:cNvSpPr>
              <p:nvPr/>
            </p:nvSpPr>
            <p:spPr bwMode="auto">
              <a:xfrm>
                <a:off x="1773238" y="2579688"/>
                <a:ext cx="344488" cy="155575"/>
              </a:xfrm>
              <a:custGeom>
                <a:avLst/>
                <a:gdLst>
                  <a:gd name="T0" fmla="*/ 434 w 434"/>
                  <a:gd name="T1" fmla="*/ 0 h 195"/>
                  <a:gd name="T2" fmla="*/ 421 w 434"/>
                  <a:gd name="T3" fmla="*/ 9 h 195"/>
                  <a:gd name="T4" fmla="*/ 408 w 434"/>
                  <a:gd name="T5" fmla="*/ 17 h 195"/>
                  <a:gd name="T6" fmla="*/ 393 w 434"/>
                  <a:gd name="T7" fmla="*/ 24 h 195"/>
                  <a:gd name="T8" fmla="*/ 379 w 434"/>
                  <a:gd name="T9" fmla="*/ 32 h 195"/>
                  <a:gd name="T10" fmla="*/ 364 w 434"/>
                  <a:gd name="T11" fmla="*/ 40 h 195"/>
                  <a:gd name="T12" fmla="*/ 351 w 434"/>
                  <a:gd name="T13" fmla="*/ 45 h 195"/>
                  <a:gd name="T14" fmla="*/ 336 w 434"/>
                  <a:gd name="T15" fmla="*/ 51 h 195"/>
                  <a:gd name="T16" fmla="*/ 322 w 434"/>
                  <a:gd name="T17" fmla="*/ 57 h 195"/>
                  <a:gd name="T18" fmla="*/ 301 w 434"/>
                  <a:gd name="T19" fmla="*/ 62 h 195"/>
                  <a:gd name="T20" fmla="*/ 281 w 434"/>
                  <a:gd name="T21" fmla="*/ 70 h 195"/>
                  <a:gd name="T22" fmla="*/ 260 w 434"/>
                  <a:gd name="T23" fmla="*/ 78 h 195"/>
                  <a:gd name="T24" fmla="*/ 241 w 434"/>
                  <a:gd name="T25" fmla="*/ 87 h 195"/>
                  <a:gd name="T26" fmla="*/ 222 w 434"/>
                  <a:gd name="T27" fmla="*/ 98 h 195"/>
                  <a:gd name="T28" fmla="*/ 203 w 434"/>
                  <a:gd name="T29" fmla="*/ 108 h 195"/>
                  <a:gd name="T30" fmla="*/ 182 w 434"/>
                  <a:gd name="T31" fmla="*/ 119 h 195"/>
                  <a:gd name="T32" fmla="*/ 163 w 434"/>
                  <a:gd name="T33" fmla="*/ 129 h 195"/>
                  <a:gd name="T34" fmla="*/ 144 w 434"/>
                  <a:gd name="T35" fmla="*/ 140 h 195"/>
                  <a:gd name="T36" fmla="*/ 125 w 434"/>
                  <a:gd name="T37" fmla="*/ 150 h 195"/>
                  <a:gd name="T38" fmla="*/ 106 w 434"/>
                  <a:gd name="T39" fmla="*/ 161 h 195"/>
                  <a:gd name="T40" fmla="*/ 87 w 434"/>
                  <a:gd name="T41" fmla="*/ 169 h 195"/>
                  <a:gd name="T42" fmla="*/ 66 w 434"/>
                  <a:gd name="T43" fmla="*/ 178 h 195"/>
                  <a:gd name="T44" fmla="*/ 45 w 434"/>
                  <a:gd name="T45" fmla="*/ 186 h 195"/>
                  <a:gd name="T46" fmla="*/ 25 w 434"/>
                  <a:gd name="T47" fmla="*/ 191 h 195"/>
                  <a:gd name="T48" fmla="*/ 4 w 434"/>
                  <a:gd name="T49" fmla="*/ 195 h 195"/>
                  <a:gd name="T50" fmla="*/ 2 w 434"/>
                  <a:gd name="T51" fmla="*/ 193 h 195"/>
                  <a:gd name="T52" fmla="*/ 0 w 434"/>
                  <a:gd name="T53" fmla="*/ 191 h 195"/>
                  <a:gd name="T54" fmla="*/ 2 w 434"/>
                  <a:gd name="T55" fmla="*/ 186 h 195"/>
                  <a:gd name="T56" fmla="*/ 2 w 434"/>
                  <a:gd name="T57" fmla="*/ 182 h 195"/>
                  <a:gd name="T58" fmla="*/ 32 w 434"/>
                  <a:gd name="T59" fmla="*/ 161 h 195"/>
                  <a:gd name="T60" fmla="*/ 64 w 434"/>
                  <a:gd name="T61" fmla="*/ 144 h 195"/>
                  <a:gd name="T62" fmla="*/ 97 w 434"/>
                  <a:gd name="T63" fmla="*/ 131 h 195"/>
                  <a:gd name="T64" fmla="*/ 131 w 434"/>
                  <a:gd name="T65" fmla="*/ 117 h 195"/>
                  <a:gd name="T66" fmla="*/ 165 w 434"/>
                  <a:gd name="T67" fmla="*/ 104 h 195"/>
                  <a:gd name="T68" fmla="*/ 197 w 434"/>
                  <a:gd name="T69" fmla="*/ 93 h 195"/>
                  <a:gd name="T70" fmla="*/ 231 w 434"/>
                  <a:gd name="T71" fmla="*/ 78 h 195"/>
                  <a:gd name="T72" fmla="*/ 264 w 434"/>
                  <a:gd name="T73" fmla="*/ 62 h 195"/>
                  <a:gd name="T74" fmla="*/ 284 w 434"/>
                  <a:gd name="T75" fmla="*/ 53 h 195"/>
                  <a:gd name="T76" fmla="*/ 305 w 434"/>
                  <a:gd name="T77" fmla="*/ 43 h 195"/>
                  <a:gd name="T78" fmla="*/ 324 w 434"/>
                  <a:gd name="T79" fmla="*/ 34 h 195"/>
                  <a:gd name="T80" fmla="*/ 345 w 434"/>
                  <a:gd name="T81" fmla="*/ 24 h 195"/>
                  <a:gd name="T82" fmla="*/ 366 w 434"/>
                  <a:gd name="T83" fmla="*/ 17 h 195"/>
                  <a:gd name="T84" fmla="*/ 389 w 434"/>
                  <a:gd name="T85" fmla="*/ 9 h 195"/>
                  <a:gd name="T86" fmla="*/ 411 w 434"/>
                  <a:gd name="T87" fmla="*/ 4 h 195"/>
                  <a:gd name="T88" fmla="*/ 434 w 434"/>
                  <a:gd name="T89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34" h="195">
                    <a:moveTo>
                      <a:pt x="434" y="0"/>
                    </a:moveTo>
                    <a:lnTo>
                      <a:pt x="421" y="9"/>
                    </a:lnTo>
                    <a:lnTo>
                      <a:pt x="408" y="17"/>
                    </a:lnTo>
                    <a:lnTo>
                      <a:pt x="393" y="24"/>
                    </a:lnTo>
                    <a:lnTo>
                      <a:pt x="379" y="32"/>
                    </a:lnTo>
                    <a:lnTo>
                      <a:pt x="364" y="40"/>
                    </a:lnTo>
                    <a:lnTo>
                      <a:pt x="351" y="45"/>
                    </a:lnTo>
                    <a:lnTo>
                      <a:pt x="336" y="51"/>
                    </a:lnTo>
                    <a:lnTo>
                      <a:pt x="322" y="57"/>
                    </a:lnTo>
                    <a:lnTo>
                      <a:pt x="301" y="62"/>
                    </a:lnTo>
                    <a:lnTo>
                      <a:pt x="281" y="70"/>
                    </a:lnTo>
                    <a:lnTo>
                      <a:pt x="260" y="78"/>
                    </a:lnTo>
                    <a:lnTo>
                      <a:pt x="241" y="87"/>
                    </a:lnTo>
                    <a:lnTo>
                      <a:pt x="222" y="98"/>
                    </a:lnTo>
                    <a:lnTo>
                      <a:pt x="203" y="108"/>
                    </a:lnTo>
                    <a:lnTo>
                      <a:pt x="182" y="119"/>
                    </a:lnTo>
                    <a:lnTo>
                      <a:pt x="163" y="129"/>
                    </a:lnTo>
                    <a:lnTo>
                      <a:pt x="144" y="140"/>
                    </a:lnTo>
                    <a:lnTo>
                      <a:pt x="125" y="150"/>
                    </a:lnTo>
                    <a:lnTo>
                      <a:pt x="106" y="161"/>
                    </a:lnTo>
                    <a:lnTo>
                      <a:pt x="87" y="169"/>
                    </a:lnTo>
                    <a:lnTo>
                      <a:pt x="66" y="178"/>
                    </a:lnTo>
                    <a:lnTo>
                      <a:pt x="45" y="186"/>
                    </a:lnTo>
                    <a:lnTo>
                      <a:pt x="25" y="191"/>
                    </a:lnTo>
                    <a:lnTo>
                      <a:pt x="4" y="195"/>
                    </a:lnTo>
                    <a:lnTo>
                      <a:pt x="2" y="193"/>
                    </a:lnTo>
                    <a:lnTo>
                      <a:pt x="0" y="191"/>
                    </a:lnTo>
                    <a:lnTo>
                      <a:pt x="2" y="186"/>
                    </a:lnTo>
                    <a:lnTo>
                      <a:pt x="2" y="182"/>
                    </a:lnTo>
                    <a:lnTo>
                      <a:pt x="32" y="161"/>
                    </a:lnTo>
                    <a:lnTo>
                      <a:pt x="64" y="144"/>
                    </a:lnTo>
                    <a:lnTo>
                      <a:pt x="97" y="131"/>
                    </a:lnTo>
                    <a:lnTo>
                      <a:pt x="131" y="117"/>
                    </a:lnTo>
                    <a:lnTo>
                      <a:pt x="165" y="104"/>
                    </a:lnTo>
                    <a:lnTo>
                      <a:pt x="197" y="93"/>
                    </a:lnTo>
                    <a:lnTo>
                      <a:pt x="231" y="78"/>
                    </a:lnTo>
                    <a:lnTo>
                      <a:pt x="264" y="62"/>
                    </a:lnTo>
                    <a:lnTo>
                      <a:pt x="284" y="53"/>
                    </a:lnTo>
                    <a:lnTo>
                      <a:pt x="305" y="43"/>
                    </a:lnTo>
                    <a:lnTo>
                      <a:pt x="324" y="34"/>
                    </a:lnTo>
                    <a:lnTo>
                      <a:pt x="345" y="24"/>
                    </a:lnTo>
                    <a:lnTo>
                      <a:pt x="366" y="17"/>
                    </a:lnTo>
                    <a:lnTo>
                      <a:pt x="389" y="9"/>
                    </a:lnTo>
                    <a:lnTo>
                      <a:pt x="411" y="4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20"/>
              <p:cNvSpPr>
                <a:spLocks/>
              </p:cNvSpPr>
              <p:nvPr/>
            </p:nvSpPr>
            <p:spPr bwMode="auto">
              <a:xfrm>
                <a:off x="2055813" y="2622550"/>
                <a:ext cx="141288" cy="90488"/>
              </a:xfrm>
              <a:custGeom>
                <a:avLst/>
                <a:gdLst>
                  <a:gd name="T0" fmla="*/ 179 w 179"/>
                  <a:gd name="T1" fmla="*/ 6 h 114"/>
                  <a:gd name="T2" fmla="*/ 167 w 179"/>
                  <a:gd name="T3" fmla="*/ 23 h 114"/>
                  <a:gd name="T4" fmla="*/ 152 w 179"/>
                  <a:gd name="T5" fmla="*/ 38 h 114"/>
                  <a:gd name="T6" fmla="*/ 137 w 179"/>
                  <a:gd name="T7" fmla="*/ 53 h 114"/>
                  <a:gd name="T8" fmla="*/ 129 w 179"/>
                  <a:gd name="T9" fmla="*/ 70 h 114"/>
                  <a:gd name="T10" fmla="*/ 120 w 179"/>
                  <a:gd name="T11" fmla="*/ 78 h 114"/>
                  <a:gd name="T12" fmla="*/ 110 w 179"/>
                  <a:gd name="T13" fmla="*/ 85 h 114"/>
                  <a:gd name="T14" fmla="*/ 101 w 179"/>
                  <a:gd name="T15" fmla="*/ 91 h 114"/>
                  <a:gd name="T16" fmla="*/ 92 w 179"/>
                  <a:gd name="T17" fmla="*/ 95 h 114"/>
                  <a:gd name="T18" fmla="*/ 80 w 179"/>
                  <a:gd name="T19" fmla="*/ 100 h 114"/>
                  <a:gd name="T20" fmla="*/ 69 w 179"/>
                  <a:gd name="T21" fmla="*/ 104 h 114"/>
                  <a:gd name="T22" fmla="*/ 59 w 179"/>
                  <a:gd name="T23" fmla="*/ 108 h 114"/>
                  <a:gd name="T24" fmla="*/ 48 w 179"/>
                  <a:gd name="T25" fmla="*/ 114 h 114"/>
                  <a:gd name="T26" fmla="*/ 0 w 179"/>
                  <a:gd name="T27" fmla="*/ 81 h 114"/>
                  <a:gd name="T28" fmla="*/ 19 w 179"/>
                  <a:gd name="T29" fmla="*/ 70 h 114"/>
                  <a:gd name="T30" fmla="*/ 38 w 179"/>
                  <a:gd name="T31" fmla="*/ 59 h 114"/>
                  <a:gd name="T32" fmla="*/ 61 w 179"/>
                  <a:gd name="T33" fmla="*/ 47 h 114"/>
                  <a:gd name="T34" fmla="*/ 82 w 179"/>
                  <a:gd name="T35" fmla="*/ 38 h 114"/>
                  <a:gd name="T36" fmla="*/ 105 w 179"/>
                  <a:gd name="T37" fmla="*/ 28 h 114"/>
                  <a:gd name="T38" fmla="*/ 128 w 179"/>
                  <a:gd name="T39" fmla="*/ 19 h 114"/>
                  <a:gd name="T40" fmla="*/ 150 w 179"/>
                  <a:gd name="T41" fmla="*/ 9 h 114"/>
                  <a:gd name="T42" fmla="*/ 171 w 179"/>
                  <a:gd name="T43" fmla="*/ 0 h 114"/>
                  <a:gd name="T44" fmla="*/ 179 w 179"/>
                  <a:gd name="T45" fmla="*/ 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9" h="114">
                    <a:moveTo>
                      <a:pt x="179" y="6"/>
                    </a:moveTo>
                    <a:lnTo>
                      <a:pt x="167" y="23"/>
                    </a:lnTo>
                    <a:lnTo>
                      <a:pt x="152" y="38"/>
                    </a:lnTo>
                    <a:lnTo>
                      <a:pt x="137" y="53"/>
                    </a:lnTo>
                    <a:lnTo>
                      <a:pt x="129" y="70"/>
                    </a:lnTo>
                    <a:lnTo>
                      <a:pt x="120" y="78"/>
                    </a:lnTo>
                    <a:lnTo>
                      <a:pt x="110" y="85"/>
                    </a:lnTo>
                    <a:lnTo>
                      <a:pt x="101" y="91"/>
                    </a:lnTo>
                    <a:lnTo>
                      <a:pt x="92" y="95"/>
                    </a:lnTo>
                    <a:lnTo>
                      <a:pt x="80" y="100"/>
                    </a:lnTo>
                    <a:lnTo>
                      <a:pt x="69" y="104"/>
                    </a:lnTo>
                    <a:lnTo>
                      <a:pt x="59" y="108"/>
                    </a:lnTo>
                    <a:lnTo>
                      <a:pt x="48" y="114"/>
                    </a:lnTo>
                    <a:lnTo>
                      <a:pt x="0" y="81"/>
                    </a:lnTo>
                    <a:lnTo>
                      <a:pt x="19" y="70"/>
                    </a:lnTo>
                    <a:lnTo>
                      <a:pt x="38" y="59"/>
                    </a:lnTo>
                    <a:lnTo>
                      <a:pt x="61" y="47"/>
                    </a:lnTo>
                    <a:lnTo>
                      <a:pt x="82" y="38"/>
                    </a:lnTo>
                    <a:lnTo>
                      <a:pt x="105" y="28"/>
                    </a:lnTo>
                    <a:lnTo>
                      <a:pt x="128" y="19"/>
                    </a:lnTo>
                    <a:lnTo>
                      <a:pt x="150" y="9"/>
                    </a:lnTo>
                    <a:lnTo>
                      <a:pt x="171" y="0"/>
                    </a:lnTo>
                    <a:lnTo>
                      <a:pt x="179" y="6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21"/>
              <p:cNvSpPr>
                <a:spLocks/>
              </p:cNvSpPr>
              <p:nvPr/>
            </p:nvSpPr>
            <p:spPr bwMode="auto">
              <a:xfrm>
                <a:off x="2290763" y="2627313"/>
                <a:ext cx="134938" cy="57150"/>
              </a:xfrm>
              <a:custGeom>
                <a:avLst/>
                <a:gdLst>
                  <a:gd name="T0" fmla="*/ 169 w 169"/>
                  <a:gd name="T1" fmla="*/ 38 h 72"/>
                  <a:gd name="T2" fmla="*/ 154 w 169"/>
                  <a:gd name="T3" fmla="*/ 41 h 72"/>
                  <a:gd name="T4" fmla="*/ 137 w 169"/>
                  <a:gd name="T5" fmla="*/ 47 h 72"/>
                  <a:gd name="T6" fmla="*/ 122 w 169"/>
                  <a:gd name="T7" fmla="*/ 53 h 72"/>
                  <a:gd name="T8" fmla="*/ 105 w 169"/>
                  <a:gd name="T9" fmla="*/ 56 h 72"/>
                  <a:gd name="T10" fmla="*/ 90 w 169"/>
                  <a:gd name="T11" fmla="*/ 62 h 72"/>
                  <a:gd name="T12" fmla="*/ 72 w 169"/>
                  <a:gd name="T13" fmla="*/ 66 h 72"/>
                  <a:gd name="T14" fmla="*/ 55 w 169"/>
                  <a:gd name="T15" fmla="*/ 70 h 72"/>
                  <a:gd name="T16" fmla="*/ 38 w 169"/>
                  <a:gd name="T17" fmla="*/ 72 h 72"/>
                  <a:gd name="T18" fmla="*/ 27 w 169"/>
                  <a:gd name="T19" fmla="*/ 66 h 72"/>
                  <a:gd name="T20" fmla="*/ 17 w 169"/>
                  <a:gd name="T21" fmla="*/ 58 h 72"/>
                  <a:gd name="T22" fmla="*/ 6 w 169"/>
                  <a:gd name="T23" fmla="*/ 49 h 72"/>
                  <a:gd name="T24" fmla="*/ 0 w 169"/>
                  <a:gd name="T25" fmla="*/ 41 h 72"/>
                  <a:gd name="T26" fmla="*/ 16 w 169"/>
                  <a:gd name="T27" fmla="*/ 38 h 72"/>
                  <a:gd name="T28" fmla="*/ 33 w 169"/>
                  <a:gd name="T29" fmla="*/ 32 h 72"/>
                  <a:gd name="T30" fmla="*/ 48 w 169"/>
                  <a:gd name="T31" fmla="*/ 26 h 72"/>
                  <a:gd name="T32" fmla="*/ 63 w 169"/>
                  <a:gd name="T33" fmla="*/ 20 h 72"/>
                  <a:gd name="T34" fmla="*/ 78 w 169"/>
                  <a:gd name="T35" fmla="*/ 13 h 72"/>
                  <a:gd name="T36" fmla="*/ 93 w 169"/>
                  <a:gd name="T37" fmla="*/ 7 h 72"/>
                  <a:gd name="T38" fmla="*/ 108 w 169"/>
                  <a:gd name="T39" fmla="*/ 3 h 72"/>
                  <a:gd name="T40" fmla="*/ 124 w 169"/>
                  <a:gd name="T41" fmla="*/ 0 h 72"/>
                  <a:gd name="T42" fmla="*/ 169 w 169"/>
                  <a:gd name="T43" fmla="*/ 3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9" h="72">
                    <a:moveTo>
                      <a:pt x="169" y="38"/>
                    </a:moveTo>
                    <a:lnTo>
                      <a:pt x="154" y="41"/>
                    </a:lnTo>
                    <a:lnTo>
                      <a:pt x="137" y="47"/>
                    </a:lnTo>
                    <a:lnTo>
                      <a:pt x="122" y="53"/>
                    </a:lnTo>
                    <a:lnTo>
                      <a:pt x="105" y="56"/>
                    </a:lnTo>
                    <a:lnTo>
                      <a:pt x="90" y="62"/>
                    </a:lnTo>
                    <a:lnTo>
                      <a:pt x="72" y="66"/>
                    </a:lnTo>
                    <a:lnTo>
                      <a:pt x="55" y="70"/>
                    </a:lnTo>
                    <a:lnTo>
                      <a:pt x="38" y="72"/>
                    </a:lnTo>
                    <a:lnTo>
                      <a:pt x="27" y="66"/>
                    </a:lnTo>
                    <a:lnTo>
                      <a:pt x="17" y="58"/>
                    </a:lnTo>
                    <a:lnTo>
                      <a:pt x="6" y="49"/>
                    </a:lnTo>
                    <a:lnTo>
                      <a:pt x="0" y="41"/>
                    </a:lnTo>
                    <a:lnTo>
                      <a:pt x="16" y="38"/>
                    </a:lnTo>
                    <a:lnTo>
                      <a:pt x="33" y="32"/>
                    </a:lnTo>
                    <a:lnTo>
                      <a:pt x="48" y="26"/>
                    </a:lnTo>
                    <a:lnTo>
                      <a:pt x="63" y="20"/>
                    </a:lnTo>
                    <a:lnTo>
                      <a:pt x="78" y="13"/>
                    </a:lnTo>
                    <a:lnTo>
                      <a:pt x="93" y="7"/>
                    </a:lnTo>
                    <a:lnTo>
                      <a:pt x="108" y="3"/>
                    </a:lnTo>
                    <a:lnTo>
                      <a:pt x="124" y="0"/>
                    </a:lnTo>
                    <a:lnTo>
                      <a:pt x="169" y="38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22"/>
              <p:cNvSpPr>
                <a:spLocks/>
              </p:cNvSpPr>
              <p:nvPr/>
            </p:nvSpPr>
            <p:spPr bwMode="auto">
              <a:xfrm>
                <a:off x="2352675" y="2673350"/>
                <a:ext cx="133350" cy="57150"/>
              </a:xfrm>
              <a:custGeom>
                <a:avLst/>
                <a:gdLst>
                  <a:gd name="T0" fmla="*/ 169 w 169"/>
                  <a:gd name="T1" fmla="*/ 36 h 72"/>
                  <a:gd name="T2" fmla="*/ 146 w 169"/>
                  <a:gd name="T3" fmla="*/ 40 h 72"/>
                  <a:gd name="T4" fmla="*/ 123 w 169"/>
                  <a:gd name="T5" fmla="*/ 48 h 72"/>
                  <a:gd name="T6" fmla="*/ 101 w 169"/>
                  <a:gd name="T7" fmla="*/ 59 h 72"/>
                  <a:gd name="T8" fmla="*/ 78 w 169"/>
                  <a:gd name="T9" fmla="*/ 69 h 72"/>
                  <a:gd name="T10" fmla="*/ 55 w 169"/>
                  <a:gd name="T11" fmla="*/ 72 h 72"/>
                  <a:gd name="T12" fmla="*/ 34 w 169"/>
                  <a:gd name="T13" fmla="*/ 71 h 72"/>
                  <a:gd name="T14" fmla="*/ 15 w 169"/>
                  <a:gd name="T15" fmla="*/ 59 h 72"/>
                  <a:gd name="T16" fmla="*/ 0 w 169"/>
                  <a:gd name="T17" fmla="*/ 33 h 72"/>
                  <a:gd name="T18" fmla="*/ 21 w 169"/>
                  <a:gd name="T19" fmla="*/ 31 h 72"/>
                  <a:gd name="T20" fmla="*/ 44 w 169"/>
                  <a:gd name="T21" fmla="*/ 23 h 72"/>
                  <a:gd name="T22" fmla="*/ 67 w 169"/>
                  <a:gd name="T23" fmla="*/ 14 h 72"/>
                  <a:gd name="T24" fmla="*/ 91 w 169"/>
                  <a:gd name="T25" fmla="*/ 6 h 72"/>
                  <a:gd name="T26" fmla="*/ 112 w 169"/>
                  <a:gd name="T27" fmla="*/ 0 h 72"/>
                  <a:gd name="T28" fmla="*/ 133 w 169"/>
                  <a:gd name="T29" fmla="*/ 2 h 72"/>
                  <a:gd name="T30" fmla="*/ 152 w 169"/>
                  <a:gd name="T31" fmla="*/ 14 h 72"/>
                  <a:gd name="T32" fmla="*/ 169 w 169"/>
                  <a:gd name="T33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9" h="72">
                    <a:moveTo>
                      <a:pt x="169" y="36"/>
                    </a:moveTo>
                    <a:lnTo>
                      <a:pt x="146" y="40"/>
                    </a:lnTo>
                    <a:lnTo>
                      <a:pt x="123" y="48"/>
                    </a:lnTo>
                    <a:lnTo>
                      <a:pt x="101" y="59"/>
                    </a:lnTo>
                    <a:lnTo>
                      <a:pt x="78" y="69"/>
                    </a:lnTo>
                    <a:lnTo>
                      <a:pt x="55" y="72"/>
                    </a:lnTo>
                    <a:lnTo>
                      <a:pt x="34" y="71"/>
                    </a:lnTo>
                    <a:lnTo>
                      <a:pt x="15" y="59"/>
                    </a:lnTo>
                    <a:lnTo>
                      <a:pt x="0" y="33"/>
                    </a:lnTo>
                    <a:lnTo>
                      <a:pt x="21" y="31"/>
                    </a:lnTo>
                    <a:lnTo>
                      <a:pt x="44" y="23"/>
                    </a:lnTo>
                    <a:lnTo>
                      <a:pt x="67" y="14"/>
                    </a:lnTo>
                    <a:lnTo>
                      <a:pt x="91" y="6"/>
                    </a:lnTo>
                    <a:lnTo>
                      <a:pt x="112" y="0"/>
                    </a:lnTo>
                    <a:lnTo>
                      <a:pt x="133" y="2"/>
                    </a:lnTo>
                    <a:lnTo>
                      <a:pt x="152" y="14"/>
                    </a:lnTo>
                    <a:lnTo>
                      <a:pt x="169" y="36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23"/>
              <p:cNvSpPr>
                <a:spLocks/>
              </p:cNvSpPr>
              <p:nvPr/>
            </p:nvSpPr>
            <p:spPr bwMode="auto">
              <a:xfrm>
                <a:off x="2217738" y="2674938"/>
                <a:ext cx="34925" cy="25400"/>
              </a:xfrm>
              <a:custGeom>
                <a:avLst/>
                <a:gdLst>
                  <a:gd name="T0" fmla="*/ 42 w 44"/>
                  <a:gd name="T1" fmla="*/ 0 h 33"/>
                  <a:gd name="T2" fmla="*/ 44 w 44"/>
                  <a:gd name="T3" fmla="*/ 12 h 33"/>
                  <a:gd name="T4" fmla="*/ 36 w 44"/>
                  <a:gd name="T5" fmla="*/ 19 h 33"/>
                  <a:gd name="T6" fmla="*/ 27 w 44"/>
                  <a:gd name="T7" fmla="*/ 25 h 33"/>
                  <a:gd name="T8" fmla="*/ 21 w 44"/>
                  <a:gd name="T9" fmla="*/ 33 h 33"/>
                  <a:gd name="T10" fmla="*/ 16 w 44"/>
                  <a:gd name="T11" fmla="*/ 33 h 33"/>
                  <a:gd name="T12" fmla="*/ 10 w 44"/>
                  <a:gd name="T13" fmla="*/ 29 h 33"/>
                  <a:gd name="T14" fmla="*/ 4 w 44"/>
                  <a:gd name="T15" fmla="*/ 25 h 33"/>
                  <a:gd name="T16" fmla="*/ 0 w 44"/>
                  <a:gd name="T17" fmla="*/ 19 h 33"/>
                  <a:gd name="T18" fmla="*/ 8 w 44"/>
                  <a:gd name="T19" fmla="*/ 12 h 33"/>
                  <a:gd name="T20" fmla="*/ 17 w 44"/>
                  <a:gd name="T21" fmla="*/ 4 h 33"/>
                  <a:gd name="T22" fmla="*/ 29 w 44"/>
                  <a:gd name="T23" fmla="*/ 0 h 33"/>
                  <a:gd name="T24" fmla="*/ 42 w 44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33">
                    <a:moveTo>
                      <a:pt x="42" y="0"/>
                    </a:moveTo>
                    <a:lnTo>
                      <a:pt x="44" y="12"/>
                    </a:lnTo>
                    <a:lnTo>
                      <a:pt x="36" y="19"/>
                    </a:lnTo>
                    <a:lnTo>
                      <a:pt x="27" y="25"/>
                    </a:lnTo>
                    <a:lnTo>
                      <a:pt x="21" y="33"/>
                    </a:lnTo>
                    <a:lnTo>
                      <a:pt x="16" y="33"/>
                    </a:lnTo>
                    <a:lnTo>
                      <a:pt x="10" y="29"/>
                    </a:lnTo>
                    <a:lnTo>
                      <a:pt x="4" y="25"/>
                    </a:lnTo>
                    <a:lnTo>
                      <a:pt x="0" y="19"/>
                    </a:lnTo>
                    <a:lnTo>
                      <a:pt x="8" y="12"/>
                    </a:lnTo>
                    <a:lnTo>
                      <a:pt x="17" y="4"/>
                    </a:lnTo>
                    <a:lnTo>
                      <a:pt x="29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24"/>
              <p:cNvSpPr>
                <a:spLocks/>
              </p:cNvSpPr>
              <p:nvPr/>
            </p:nvSpPr>
            <p:spPr bwMode="auto">
              <a:xfrm>
                <a:off x="2119313" y="2700338"/>
                <a:ext cx="1560513" cy="1116013"/>
              </a:xfrm>
              <a:custGeom>
                <a:avLst/>
                <a:gdLst>
                  <a:gd name="T0" fmla="*/ 232 w 1965"/>
                  <a:gd name="T1" fmla="*/ 102 h 1405"/>
                  <a:gd name="T2" fmla="*/ 262 w 1965"/>
                  <a:gd name="T3" fmla="*/ 115 h 1405"/>
                  <a:gd name="T4" fmla="*/ 281 w 1965"/>
                  <a:gd name="T5" fmla="*/ 140 h 1405"/>
                  <a:gd name="T6" fmla="*/ 330 w 1965"/>
                  <a:gd name="T7" fmla="*/ 166 h 1405"/>
                  <a:gd name="T8" fmla="*/ 374 w 1965"/>
                  <a:gd name="T9" fmla="*/ 201 h 1405"/>
                  <a:gd name="T10" fmla="*/ 427 w 1965"/>
                  <a:gd name="T11" fmla="*/ 235 h 1405"/>
                  <a:gd name="T12" fmla="*/ 491 w 1965"/>
                  <a:gd name="T13" fmla="*/ 278 h 1405"/>
                  <a:gd name="T14" fmla="*/ 554 w 1965"/>
                  <a:gd name="T15" fmla="*/ 324 h 1405"/>
                  <a:gd name="T16" fmla="*/ 615 w 1965"/>
                  <a:gd name="T17" fmla="*/ 371 h 1405"/>
                  <a:gd name="T18" fmla="*/ 675 w 1965"/>
                  <a:gd name="T19" fmla="*/ 417 h 1405"/>
                  <a:gd name="T20" fmla="*/ 740 w 1965"/>
                  <a:gd name="T21" fmla="*/ 462 h 1405"/>
                  <a:gd name="T22" fmla="*/ 804 w 1965"/>
                  <a:gd name="T23" fmla="*/ 514 h 1405"/>
                  <a:gd name="T24" fmla="*/ 875 w 1965"/>
                  <a:gd name="T25" fmla="*/ 565 h 1405"/>
                  <a:gd name="T26" fmla="*/ 947 w 1965"/>
                  <a:gd name="T27" fmla="*/ 624 h 1405"/>
                  <a:gd name="T28" fmla="*/ 1078 w 1965"/>
                  <a:gd name="T29" fmla="*/ 707 h 1405"/>
                  <a:gd name="T30" fmla="*/ 1203 w 1965"/>
                  <a:gd name="T31" fmla="*/ 798 h 1405"/>
                  <a:gd name="T32" fmla="*/ 1328 w 1965"/>
                  <a:gd name="T33" fmla="*/ 889 h 1405"/>
                  <a:gd name="T34" fmla="*/ 1451 w 1965"/>
                  <a:gd name="T35" fmla="*/ 984 h 1405"/>
                  <a:gd name="T36" fmla="*/ 1576 w 1965"/>
                  <a:gd name="T37" fmla="*/ 1075 h 1405"/>
                  <a:gd name="T38" fmla="*/ 1734 w 1965"/>
                  <a:gd name="T39" fmla="*/ 1202 h 1405"/>
                  <a:gd name="T40" fmla="*/ 1772 w 1965"/>
                  <a:gd name="T41" fmla="*/ 1237 h 1405"/>
                  <a:gd name="T42" fmla="*/ 1815 w 1965"/>
                  <a:gd name="T43" fmla="*/ 1269 h 1405"/>
                  <a:gd name="T44" fmla="*/ 1865 w 1965"/>
                  <a:gd name="T45" fmla="*/ 1305 h 1405"/>
                  <a:gd name="T46" fmla="*/ 1918 w 1965"/>
                  <a:gd name="T47" fmla="*/ 1343 h 1405"/>
                  <a:gd name="T48" fmla="*/ 1965 w 1965"/>
                  <a:gd name="T49" fmla="*/ 1386 h 1405"/>
                  <a:gd name="T50" fmla="*/ 1933 w 1965"/>
                  <a:gd name="T51" fmla="*/ 1398 h 1405"/>
                  <a:gd name="T52" fmla="*/ 1899 w 1965"/>
                  <a:gd name="T53" fmla="*/ 1402 h 1405"/>
                  <a:gd name="T54" fmla="*/ 1834 w 1965"/>
                  <a:gd name="T55" fmla="*/ 1381 h 1405"/>
                  <a:gd name="T56" fmla="*/ 1711 w 1965"/>
                  <a:gd name="T57" fmla="*/ 1297 h 1405"/>
                  <a:gd name="T58" fmla="*/ 1590 w 1965"/>
                  <a:gd name="T59" fmla="*/ 1204 h 1405"/>
                  <a:gd name="T60" fmla="*/ 1470 w 1965"/>
                  <a:gd name="T61" fmla="*/ 1109 h 1405"/>
                  <a:gd name="T62" fmla="*/ 1351 w 1965"/>
                  <a:gd name="T63" fmla="*/ 1013 h 1405"/>
                  <a:gd name="T64" fmla="*/ 1229 w 1965"/>
                  <a:gd name="T65" fmla="*/ 922 h 1405"/>
                  <a:gd name="T66" fmla="*/ 1207 w 1965"/>
                  <a:gd name="T67" fmla="*/ 893 h 1405"/>
                  <a:gd name="T68" fmla="*/ 1136 w 1965"/>
                  <a:gd name="T69" fmla="*/ 853 h 1405"/>
                  <a:gd name="T70" fmla="*/ 1053 w 1965"/>
                  <a:gd name="T71" fmla="*/ 793 h 1405"/>
                  <a:gd name="T72" fmla="*/ 969 w 1965"/>
                  <a:gd name="T73" fmla="*/ 732 h 1405"/>
                  <a:gd name="T74" fmla="*/ 886 w 1965"/>
                  <a:gd name="T75" fmla="*/ 673 h 1405"/>
                  <a:gd name="T76" fmla="*/ 802 w 1965"/>
                  <a:gd name="T77" fmla="*/ 614 h 1405"/>
                  <a:gd name="T78" fmla="*/ 719 w 1965"/>
                  <a:gd name="T79" fmla="*/ 555 h 1405"/>
                  <a:gd name="T80" fmla="*/ 636 w 1965"/>
                  <a:gd name="T81" fmla="*/ 491 h 1405"/>
                  <a:gd name="T82" fmla="*/ 548 w 1965"/>
                  <a:gd name="T83" fmla="*/ 430 h 1405"/>
                  <a:gd name="T84" fmla="*/ 463 w 1965"/>
                  <a:gd name="T85" fmla="*/ 368 h 1405"/>
                  <a:gd name="T86" fmla="*/ 378 w 1965"/>
                  <a:gd name="T87" fmla="*/ 305 h 1405"/>
                  <a:gd name="T88" fmla="*/ 294 w 1965"/>
                  <a:gd name="T89" fmla="*/ 239 h 1405"/>
                  <a:gd name="T90" fmla="*/ 290 w 1965"/>
                  <a:gd name="T91" fmla="*/ 216 h 1405"/>
                  <a:gd name="T92" fmla="*/ 252 w 1965"/>
                  <a:gd name="T93" fmla="*/ 210 h 1405"/>
                  <a:gd name="T94" fmla="*/ 214 w 1965"/>
                  <a:gd name="T95" fmla="*/ 182 h 1405"/>
                  <a:gd name="T96" fmla="*/ 175 w 1965"/>
                  <a:gd name="T97" fmla="*/ 159 h 1405"/>
                  <a:gd name="T98" fmla="*/ 110 w 1965"/>
                  <a:gd name="T99" fmla="*/ 115 h 1405"/>
                  <a:gd name="T100" fmla="*/ 44 w 1965"/>
                  <a:gd name="T101" fmla="*/ 72 h 1405"/>
                  <a:gd name="T102" fmla="*/ 8 w 1965"/>
                  <a:gd name="T103" fmla="*/ 34 h 1405"/>
                  <a:gd name="T104" fmla="*/ 34 w 1965"/>
                  <a:gd name="T105" fmla="*/ 17 h 1405"/>
                  <a:gd name="T106" fmla="*/ 65 w 1965"/>
                  <a:gd name="T107" fmla="*/ 5 h 1405"/>
                  <a:gd name="T108" fmla="*/ 110 w 1965"/>
                  <a:gd name="T109" fmla="*/ 19 h 1405"/>
                  <a:gd name="T110" fmla="*/ 163 w 1965"/>
                  <a:gd name="T111" fmla="*/ 56 h 1405"/>
                  <a:gd name="T112" fmla="*/ 209 w 1965"/>
                  <a:gd name="T113" fmla="*/ 98 h 1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65" h="1405">
                    <a:moveTo>
                      <a:pt x="209" y="98"/>
                    </a:moveTo>
                    <a:lnTo>
                      <a:pt x="220" y="100"/>
                    </a:lnTo>
                    <a:lnTo>
                      <a:pt x="232" y="102"/>
                    </a:lnTo>
                    <a:lnTo>
                      <a:pt x="241" y="106"/>
                    </a:lnTo>
                    <a:lnTo>
                      <a:pt x="252" y="110"/>
                    </a:lnTo>
                    <a:lnTo>
                      <a:pt x="262" y="115"/>
                    </a:lnTo>
                    <a:lnTo>
                      <a:pt x="269" y="123"/>
                    </a:lnTo>
                    <a:lnTo>
                      <a:pt x="277" y="130"/>
                    </a:lnTo>
                    <a:lnTo>
                      <a:pt x="281" y="140"/>
                    </a:lnTo>
                    <a:lnTo>
                      <a:pt x="298" y="148"/>
                    </a:lnTo>
                    <a:lnTo>
                      <a:pt x="315" y="155"/>
                    </a:lnTo>
                    <a:lnTo>
                      <a:pt x="330" y="166"/>
                    </a:lnTo>
                    <a:lnTo>
                      <a:pt x="345" y="178"/>
                    </a:lnTo>
                    <a:lnTo>
                      <a:pt x="359" y="189"/>
                    </a:lnTo>
                    <a:lnTo>
                      <a:pt x="374" y="201"/>
                    </a:lnTo>
                    <a:lnTo>
                      <a:pt x="389" y="212"/>
                    </a:lnTo>
                    <a:lnTo>
                      <a:pt x="404" y="222"/>
                    </a:lnTo>
                    <a:lnTo>
                      <a:pt x="427" y="235"/>
                    </a:lnTo>
                    <a:lnTo>
                      <a:pt x="448" y="248"/>
                    </a:lnTo>
                    <a:lnTo>
                      <a:pt x="471" y="263"/>
                    </a:lnTo>
                    <a:lnTo>
                      <a:pt x="491" y="278"/>
                    </a:lnTo>
                    <a:lnTo>
                      <a:pt x="512" y="294"/>
                    </a:lnTo>
                    <a:lnTo>
                      <a:pt x="533" y="309"/>
                    </a:lnTo>
                    <a:lnTo>
                      <a:pt x="554" y="324"/>
                    </a:lnTo>
                    <a:lnTo>
                      <a:pt x="573" y="339"/>
                    </a:lnTo>
                    <a:lnTo>
                      <a:pt x="594" y="354"/>
                    </a:lnTo>
                    <a:lnTo>
                      <a:pt x="615" y="371"/>
                    </a:lnTo>
                    <a:lnTo>
                      <a:pt x="634" y="387"/>
                    </a:lnTo>
                    <a:lnTo>
                      <a:pt x="655" y="402"/>
                    </a:lnTo>
                    <a:lnTo>
                      <a:pt x="675" y="417"/>
                    </a:lnTo>
                    <a:lnTo>
                      <a:pt x="696" y="432"/>
                    </a:lnTo>
                    <a:lnTo>
                      <a:pt x="717" y="447"/>
                    </a:lnTo>
                    <a:lnTo>
                      <a:pt x="740" y="462"/>
                    </a:lnTo>
                    <a:lnTo>
                      <a:pt x="761" y="480"/>
                    </a:lnTo>
                    <a:lnTo>
                      <a:pt x="784" y="497"/>
                    </a:lnTo>
                    <a:lnTo>
                      <a:pt x="804" y="514"/>
                    </a:lnTo>
                    <a:lnTo>
                      <a:pt x="827" y="531"/>
                    </a:lnTo>
                    <a:lnTo>
                      <a:pt x="852" y="548"/>
                    </a:lnTo>
                    <a:lnTo>
                      <a:pt x="875" y="565"/>
                    </a:lnTo>
                    <a:lnTo>
                      <a:pt x="897" y="580"/>
                    </a:lnTo>
                    <a:lnTo>
                      <a:pt x="920" y="595"/>
                    </a:lnTo>
                    <a:lnTo>
                      <a:pt x="947" y="624"/>
                    </a:lnTo>
                    <a:lnTo>
                      <a:pt x="990" y="650"/>
                    </a:lnTo>
                    <a:lnTo>
                      <a:pt x="1034" y="679"/>
                    </a:lnTo>
                    <a:lnTo>
                      <a:pt x="1078" y="707"/>
                    </a:lnTo>
                    <a:lnTo>
                      <a:pt x="1119" y="738"/>
                    </a:lnTo>
                    <a:lnTo>
                      <a:pt x="1161" y="768"/>
                    </a:lnTo>
                    <a:lnTo>
                      <a:pt x="1203" y="798"/>
                    </a:lnTo>
                    <a:lnTo>
                      <a:pt x="1244" y="829"/>
                    </a:lnTo>
                    <a:lnTo>
                      <a:pt x="1286" y="859"/>
                    </a:lnTo>
                    <a:lnTo>
                      <a:pt x="1328" y="889"/>
                    </a:lnTo>
                    <a:lnTo>
                      <a:pt x="1368" y="922"/>
                    </a:lnTo>
                    <a:lnTo>
                      <a:pt x="1409" y="952"/>
                    </a:lnTo>
                    <a:lnTo>
                      <a:pt x="1451" y="984"/>
                    </a:lnTo>
                    <a:lnTo>
                      <a:pt x="1491" y="1015"/>
                    </a:lnTo>
                    <a:lnTo>
                      <a:pt x="1533" y="1045"/>
                    </a:lnTo>
                    <a:lnTo>
                      <a:pt x="1576" y="1075"/>
                    </a:lnTo>
                    <a:lnTo>
                      <a:pt x="1618" y="1106"/>
                    </a:lnTo>
                    <a:lnTo>
                      <a:pt x="1726" y="1187"/>
                    </a:lnTo>
                    <a:lnTo>
                      <a:pt x="1734" y="1202"/>
                    </a:lnTo>
                    <a:lnTo>
                      <a:pt x="1745" y="1216"/>
                    </a:lnTo>
                    <a:lnTo>
                      <a:pt x="1758" y="1227"/>
                    </a:lnTo>
                    <a:lnTo>
                      <a:pt x="1772" y="1237"/>
                    </a:lnTo>
                    <a:lnTo>
                      <a:pt x="1787" y="1248"/>
                    </a:lnTo>
                    <a:lnTo>
                      <a:pt x="1800" y="1257"/>
                    </a:lnTo>
                    <a:lnTo>
                      <a:pt x="1815" y="1269"/>
                    </a:lnTo>
                    <a:lnTo>
                      <a:pt x="1829" y="1280"/>
                    </a:lnTo>
                    <a:lnTo>
                      <a:pt x="1846" y="1292"/>
                    </a:lnTo>
                    <a:lnTo>
                      <a:pt x="1865" y="1305"/>
                    </a:lnTo>
                    <a:lnTo>
                      <a:pt x="1884" y="1316"/>
                    </a:lnTo>
                    <a:lnTo>
                      <a:pt x="1901" y="1330"/>
                    </a:lnTo>
                    <a:lnTo>
                      <a:pt x="1918" y="1343"/>
                    </a:lnTo>
                    <a:lnTo>
                      <a:pt x="1935" y="1356"/>
                    </a:lnTo>
                    <a:lnTo>
                      <a:pt x="1950" y="1371"/>
                    </a:lnTo>
                    <a:lnTo>
                      <a:pt x="1965" y="1386"/>
                    </a:lnTo>
                    <a:lnTo>
                      <a:pt x="1956" y="1392"/>
                    </a:lnTo>
                    <a:lnTo>
                      <a:pt x="1944" y="1396"/>
                    </a:lnTo>
                    <a:lnTo>
                      <a:pt x="1933" y="1398"/>
                    </a:lnTo>
                    <a:lnTo>
                      <a:pt x="1922" y="1398"/>
                    </a:lnTo>
                    <a:lnTo>
                      <a:pt x="1910" y="1400"/>
                    </a:lnTo>
                    <a:lnTo>
                      <a:pt x="1899" y="1402"/>
                    </a:lnTo>
                    <a:lnTo>
                      <a:pt x="1887" y="1403"/>
                    </a:lnTo>
                    <a:lnTo>
                      <a:pt x="1878" y="1405"/>
                    </a:lnTo>
                    <a:lnTo>
                      <a:pt x="1834" y="1381"/>
                    </a:lnTo>
                    <a:lnTo>
                      <a:pt x="1793" y="1354"/>
                    </a:lnTo>
                    <a:lnTo>
                      <a:pt x="1751" y="1326"/>
                    </a:lnTo>
                    <a:lnTo>
                      <a:pt x="1711" y="1297"/>
                    </a:lnTo>
                    <a:lnTo>
                      <a:pt x="1669" y="1267"/>
                    </a:lnTo>
                    <a:lnTo>
                      <a:pt x="1629" y="1237"/>
                    </a:lnTo>
                    <a:lnTo>
                      <a:pt x="1590" y="1204"/>
                    </a:lnTo>
                    <a:lnTo>
                      <a:pt x="1550" y="1172"/>
                    </a:lnTo>
                    <a:lnTo>
                      <a:pt x="1510" y="1140"/>
                    </a:lnTo>
                    <a:lnTo>
                      <a:pt x="1470" y="1109"/>
                    </a:lnTo>
                    <a:lnTo>
                      <a:pt x="1430" y="1077"/>
                    </a:lnTo>
                    <a:lnTo>
                      <a:pt x="1390" y="1045"/>
                    </a:lnTo>
                    <a:lnTo>
                      <a:pt x="1351" y="1013"/>
                    </a:lnTo>
                    <a:lnTo>
                      <a:pt x="1311" y="982"/>
                    </a:lnTo>
                    <a:lnTo>
                      <a:pt x="1271" y="952"/>
                    </a:lnTo>
                    <a:lnTo>
                      <a:pt x="1229" y="922"/>
                    </a:lnTo>
                    <a:lnTo>
                      <a:pt x="1224" y="910"/>
                    </a:lnTo>
                    <a:lnTo>
                      <a:pt x="1216" y="899"/>
                    </a:lnTo>
                    <a:lnTo>
                      <a:pt x="1207" y="893"/>
                    </a:lnTo>
                    <a:lnTo>
                      <a:pt x="1191" y="893"/>
                    </a:lnTo>
                    <a:lnTo>
                      <a:pt x="1163" y="874"/>
                    </a:lnTo>
                    <a:lnTo>
                      <a:pt x="1136" y="853"/>
                    </a:lnTo>
                    <a:lnTo>
                      <a:pt x="1108" y="834"/>
                    </a:lnTo>
                    <a:lnTo>
                      <a:pt x="1079" y="813"/>
                    </a:lnTo>
                    <a:lnTo>
                      <a:pt x="1053" y="793"/>
                    </a:lnTo>
                    <a:lnTo>
                      <a:pt x="1024" y="772"/>
                    </a:lnTo>
                    <a:lnTo>
                      <a:pt x="998" y="753"/>
                    </a:lnTo>
                    <a:lnTo>
                      <a:pt x="969" y="732"/>
                    </a:lnTo>
                    <a:lnTo>
                      <a:pt x="941" y="713"/>
                    </a:lnTo>
                    <a:lnTo>
                      <a:pt x="914" y="692"/>
                    </a:lnTo>
                    <a:lnTo>
                      <a:pt x="886" y="673"/>
                    </a:lnTo>
                    <a:lnTo>
                      <a:pt x="859" y="652"/>
                    </a:lnTo>
                    <a:lnTo>
                      <a:pt x="831" y="633"/>
                    </a:lnTo>
                    <a:lnTo>
                      <a:pt x="802" y="614"/>
                    </a:lnTo>
                    <a:lnTo>
                      <a:pt x="776" y="595"/>
                    </a:lnTo>
                    <a:lnTo>
                      <a:pt x="747" y="578"/>
                    </a:lnTo>
                    <a:lnTo>
                      <a:pt x="719" y="555"/>
                    </a:lnTo>
                    <a:lnTo>
                      <a:pt x="691" y="535"/>
                    </a:lnTo>
                    <a:lnTo>
                      <a:pt x="664" y="514"/>
                    </a:lnTo>
                    <a:lnTo>
                      <a:pt x="636" y="491"/>
                    </a:lnTo>
                    <a:lnTo>
                      <a:pt x="607" y="470"/>
                    </a:lnTo>
                    <a:lnTo>
                      <a:pt x="577" y="451"/>
                    </a:lnTo>
                    <a:lnTo>
                      <a:pt x="548" y="430"/>
                    </a:lnTo>
                    <a:lnTo>
                      <a:pt x="520" y="409"/>
                    </a:lnTo>
                    <a:lnTo>
                      <a:pt x="491" y="388"/>
                    </a:lnTo>
                    <a:lnTo>
                      <a:pt x="463" y="368"/>
                    </a:lnTo>
                    <a:lnTo>
                      <a:pt x="435" y="347"/>
                    </a:lnTo>
                    <a:lnTo>
                      <a:pt x="406" y="326"/>
                    </a:lnTo>
                    <a:lnTo>
                      <a:pt x="378" y="305"/>
                    </a:lnTo>
                    <a:lnTo>
                      <a:pt x="349" y="282"/>
                    </a:lnTo>
                    <a:lnTo>
                      <a:pt x="323" y="261"/>
                    </a:lnTo>
                    <a:lnTo>
                      <a:pt x="294" y="239"/>
                    </a:lnTo>
                    <a:lnTo>
                      <a:pt x="294" y="231"/>
                    </a:lnTo>
                    <a:lnTo>
                      <a:pt x="294" y="223"/>
                    </a:lnTo>
                    <a:lnTo>
                      <a:pt x="290" y="216"/>
                    </a:lnTo>
                    <a:lnTo>
                      <a:pt x="281" y="214"/>
                    </a:lnTo>
                    <a:lnTo>
                      <a:pt x="266" y="216"/>
                    </a:lnTo>
                    <a:lnTo>
                      <a:pt x="252" y="210"/>
                    </a:lnTo>
                    <a:lnTo>
                      <a:pt x="239" y="203"/>
                    </a:lnTo>
                    <a:lnTo>
                      <a:pt x="226" y="193"/>
                    </a:lnTo>
                    <a:lnTo>
                      <a:pt x="214" y="182"/>
                    </a:lnTo>
                    <a:lnTo>
                      <a:pt x="201" y="172"/>
                    </a:lnTo>
                    <a:lnTo>
                      <a:pt x="188" y="163"/>
                    </a:lnTo>
                    <a:lnTo>
                      <a:pt x="175" y="159"/>
                    </a:lnTo>
                    <a:lnTo>
                      <a:pt x="154" y="144"/>
                    </a:lnTo>
                    <a:lnTo>
                      <a:pt x="131" y="129"/>
                    </a:lnTo>
                    <a:lnTo>
                      <a:pt x="110" y="115"/>
                    </a:lnTo>
                    <a:lnTo>
                      <a:pt x="87" y="102"/>
                    </a:lnTo>
                    <a:lnTo>
                      <a:pt x="65" y="87"/>
                    </a:lnTo>
                    <a:lnTo>
                      <a:pt x="44" y="72"/>
                    </a:lnTo>
                    <a:lnTo>
                      <a:pt x="21" y="56"/>
                    </a:lnTo>
                    <a:lnTo>
                      <a:pt x="0" y="39"/>
                    </a:lnTo>
                    <a:lnTo>
                      <a:pt x="8" y="34"/>
                    </a:lnTo>
                    <a:lnTo>
                      <a:pt x="15" y="26"/>
                    </a:lnTo>
                    <a:lnTo>
                      <a:pt x="25" y="22"/>
                    </a:lnTo>
                    <a:lnTo>
                      <a:pt x="34" y="17"/>
                    </a:lnTo>
                    <a:lnTo>
                      <a:pt x="44" y="13"/>
                    </a:lnTo>
                    <a:lnTo>
                      <a:pt x="55" y="9"/>
                    </a:lnTo>
                    <a:lnTo>
                      <a:pt x="65" y="5"/>
                    </a:lnTo>
                    <a:lnTo>
                      <a:pt x="74" y="0"/>
                    </a:lnTo>
                    <a:lnTo>
                      <a:pt x="93" y="9"/>
                    </a:lnTo>
                    <a:lnTo>
                      <a:pt x="110" y="19"/>
                    </a:lnTo>
                    <a:lnTo>
                      <a:pt x="129" y="30"/>
                    </a:lnTo>
                    <a:lnTo>
                      <a:pt x="146" y="43"/>
                    </a:lnTo>
                    <a:lnTo>
                      <a:pt x="163" y="56"/>
                    </a:lnTo>
                    <a:lnTo>
                      <a:pt x="178" y="70"/>
                    </a:lnTo>
                    <a:lnTo>
                      <a:pt x="194" y="85"/>
                    </a:lnTo>
                    <a:lnTo>
                      <a:pt x="209" y="98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25"/>
              <p:cNvSpPr>
                <a:spLocks/>
              </p:cNvSpPr>
              <p:nvPr/>
            </p:nvSpPr>
            <p:spPr bwMode="auto">
              <a:xfrm>
                <a:off x="2270125" y="2708275"/>
                <a:ext cx="41275" cy="31750"/>
              </a:xfrm>
              <a:custGeom>
                <a:avLst/>
                <a:gdLst>
                  <a:gd name="T0" fmla="*/ 53 w 53"/>
                  <a:gd name="T1" fmla="*/ 10 h 40"/>
                  <a:gd name="T2" fmla="*/ 49 w 53"/>
                  <a:gd name="T3" fmla="*/ 19 h 40"/>
                  <a:gd name="T4" fmla="*/ 42 w 53"/>
                  <a:gd name="T5" fmla="*/ 27 h 40"/>
                  <a:gd name="T6" fmla="*/ 32 w 53"/>
                  <a:gd name="T7" fmla="*/ 32 h 40"/>
                  <a:gd name="T8" fmla="*/ 23 w 53"/>
                  <a:gd name="T9" fmla="*/ 40 h 40"/>
                  <a:gd name="T10" fmla="*/ 15 w 53"/>
                  <a:gd name="T11" fmla="*/ 40 h 40"/>
                  <a:gd name="T12" fmla="*/ 9 w 53"/>
                  <a:gd name="T13" fmla="*/ 36 h 40"/>
                  <a:gd name="T14" fmla="*/ 4 w 53"/>
                  <a:gd name="T15" fmla="*/ 30 h 40"/>
                  <a:gd name="T16" fmla="*/ 0 w 53"/>
                  <a:gd name="T17" fmla="*/ 25 h 40"/>
                  <a:gd name="T18" fmla="*/ 13 w 53"/>
                  <a:gd name="T19" fmla="*/ 17 h 40"/>
                  <a:gd name="T20" fmla="*/ 26 w 53"/>
                  <a:gd name="T21" fmla="*/ 6 h 40"/>
                  <a:gd name="T22" fmla="*/ 40 w 53"/>
                  <a:gd name="T23" fmla="*/ 0 h 40"/>
                  <a:gd name="T24" fmla="*/ 53 w 53"/>
                  <a:gd name="T25" fmla="*/ 1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40">
                    <a:moveTo>
                      <a:pt x="53" y="10"/>
                    </a:moveTo>
                    <a:lnTo>
                      <a:pt x="49" y="19"/>
                    </a:lnTo>
                    <a:lnTo>
                      <a:pt x="42" y="27"/>
                    </a:lnTo>
                    <a:lnTo>
                      <a:pt x="32" y="32"/>
                    </a:lnTo>
                    <a:lnTo>
                      <a:pt x="23" y="40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4" y="30"/>
                    </a:lnTo>
                    <a:lnTo>
                      <a:pt x="0" y="25"/>
                    </a:lnTo>
                    <a:lnTo>
                      <a:pt x="13" y="17"/>
                    </a:lnTo>
                    <a:lnTo>
                      <a:pt x="26" y="6"/>
                    </a:lnTo>
                    <a:lnTo>
                      <a:pt x="40" y="0"/>
                    </a:lnTo>
                    <a:lnTo>
                      <a:pt x="53" y="1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26"/>
              <p:cNvSpPr>
                <a:spLocks/>
              </p:cNvSpPr>
              <p:nvPr/>
            </p:nvSpPr>
            <p:spPr bwMode="auto">
              <a:xfrm>
                <a:off x="2416175" y="2720975"/>
                <a:ext cx="141288" cy="63500"/>
              </a:xfrm>
              <a:custGeom>
                <a:avLst/>
                <a:gdLst>
                  <a:gd name="T0" fmla="*/ 178 w 178"/>
                  <a:gd name="T1" fmla="*/ 40 h 82"/>
                  <a:gd name="T2" fmla="*/ 167 w 178"/>
                  <a:gd name="T3" fmla="*/ 48 h 82"/>
                  <a:gd name="T4" fmla="*/ 155 w 178"/>
                  <a:gd name="T5" fmla="*/ 55 h 82"/>
                  <a:gd name="T6" fmla="*/ 142 w 178"/>
                  <a:gd name="T7" fmla="*/ 61 h 82"/>
                  <a:gd name="T8" fmla="*/ 127 w 178"/>
                  <a:gd name="T9" fmla="*/ 65 h 82"/>
                  <a:gd name="T10" fmla="*/ 112 w 178"/>
                  <a:gd name="T11" fmla="*/ 69 h 82"/>
                  <a:gd name="T12" fmla="*/ 97 w 178"/>
                  <a:gd name="T13" fmla="*/ 72 h 82"/>
                  <a:gd name="T14" fmla="*/ 81 w 178"/>
                  <a:gd name="T15" fmla="*/ 78 h 82"/>
                  <a:gd name="T16" fmla="*/ 68 w 178"/>
                  <a:gd name="T17" fmla="*/ 82 h 82"/>
                  <a:gd name="T18" fmla="*/ 0 w 178"/>
                  <a:gd name="T19" fmla="*/ 34 h 82"/>
                  <a:gd name="T20" fmla="*/ 13 w 178"/>
                  <a:gd name="T21" fmla="*/ 29 h 82"/>
                  <a:gd name="T22" fmla="*/ 26 w 178"/>
                  <a:gd name="T23" fmla="*/ 23 h 82"/>
                  <a:gd name="T24" fmla="*/ 40 w 178"/>
                  <a:gd name="T25" fmla="*/ 19 h 82"/>
                  <a:gd name="T26" fmla="*/ 55 w 178"/>
                  <a:gd name="T27" fmla="*/ 13 h 82"/>
                  <a:gd name="T28" fmla="*/ 70 w 178"/>
                  <a:gd name="T29" fmla="*/ 12 h 82"/>
                  <a:gd name="T30" fmla="*/ 85 w 178"/>
                  <a:gd name="T31" fmla="*/ 8 h 82"/>
                  <a:gd name="T32" fmla="*/ 100 w 178"/>
                  <a:gd name="T33" fmla="*/ 4 h 82"/>
                  <a:gd name="T34" fmla="*/ 116 w 178"/>
                  <a:gd name="T35" fmla="*/ 0 h 82"/>
                  <a:gd name="T36" fmla="*/ 125 w 178"/>
                  <a:gd name="T37" fmla="*/ 2 h 82"/>
                  <a:gd name="T38" fmla="*/ 133 w 178"/>
                  <a:gd name="T39" fmla="*/ 6 h 82"/>
                  <a:gd name="T40" fmla="*/ 140 w 178"/>
                  <a:gd name="T41" fmla="*/ 12 h 82"/>
                  <a:gd name="T42" fmla="*/ 148 w 178"/>
                  <a:gd name="T43" fmla="*/ 17 h 82"/>
                  <a:gd name="T44" fmla="*/ 155 w 178"/>
                  <a:gd name="T45" fmla="*/ 23 h 82"/>
                  <a:gd name="T46" fmla="*/ 163 w 178"/>
                  <a:gd name="T47" fmla="*/ 29 h 82"/>
                  <a:gd name="T48" fmla="*/ 171 w 178"/>
                  <a:gd name="T49" fmla="*/ 34 h 82"/>
                  <a:gd name="T50" fmla="*/ 178 w 178"/>
                  <a:gd name="T51" fmla="*/ 4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8" h="82">
                    <a:moveTo>
                      <a:pt x="178" y="40"/>
                    </a:moveTo>
                    <a:lnTo>
                      <a:pt x="167" y="48"/>
                    </a:lnTo>
                    <a:lnTo>
                      <a:pt x="155" y="55"/>
                    </a:lnTo>
                    <a:lnTo>
                      <a:pt x="142" y="61"/>
                    </a:lnTo>
                    <a:lnTo>
                      <a:pt x="127" y="65"/>
                    </a:lnTo>
                    <a:lnTo>
                      <a:pt x="112" y="69"/>
                    </a:lnTo>
                    <a:lnTo>
                      <a:pt x="97" y="72"/>
                    </a:lnTo>
                    <a:lnTo>
                      <a:pt x="81" y="78"/>
                    </a:lnTo>
                    <a:lnTo>
                      <a:pt x="68" y="82"/>
                    </a:lnTo>
                    <a:lnTo>
                      <a:pt x="0" y="34"/>
                    </a:lnTo>
                    <a:lnTo>
                      <a:pt x="13" y="29"/>
                    </a:lnTo>
                    <a:lnTo>
                      <a:pt x="26" y="23"/>
                    </a:lnTo>
                    <a:lnTo>
                      <a:pt x="40" y="19"/>
                    </a:lnTo>
                    <a:lnTo>
                      <a:pt x="55" y="13"/>
                    </a:lnTo>
                    <a:lnTo>
                      <a:pt x="70" y="12"/>
                    </a:lnTo>
                    <a:lnTo>
                      <a:pt x="85" y="8"/>
                    </a:lnTo>
                    <a:lnTo>
                      <a:pt x="100" y="4"/>
                    </a:lnTo>
                    <a:lnTo>
                      <a:pt x="116" y="0"/>
                    </a:lnTo>
                    <a:lnTo>
                      <a:pt x="125" y="2"/>
                    </a:lnTo>
                    <a:lnTo>
                      <a:pt x="133" y="6"/>
                    </a:lnTo>
                    <a:lnTo>
                      <a:pt x="140" y="12"/>
                    </a:lnTo>
                    <a:lnTo>
                      <a:pt x="148" y="17"/>
                    </a:lnTo>
                    <a:lnTo>
                      <a:pt x="155" y="23"/>
                    </a:lnTo>
                    <a:lnTo>
                      <a:pt x="163" y="29"/>
                    </a:lnTo>
                    <a:lnTo>
                      <a:pt x="171" y="34"/>
                    </a:lnTo>
                    <a:lnTo>
                      <a:pt x="178" y="4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27"/>
              <p:cNvSpPr>
                <a:spLocks/>
              </p:cNvSpPr>
              <p:nvPr/>
            </p:nvSpPr>
            <p:spPr bwMode="auto">
              <a:xfrm>
                <a:off x="1879600" y="2744788"/>
                <a:ext cx="915988" cy="546100"/>
              </a:xfrm>
              <a:custGeom>
                <a:avLst/>
                <a:gdLst>
                  <a:gd name="T0" fmla="*/ 197 w 1153"/>
                  <a:gd name="T1" fmla="*/ 91 h 688"/>
                  <a:gd name="T2" fmla="*/ 337 w 1153"/>
                  <a:gd name="T3" fmla="*/ 55 h 688"/>
                  <a:gd name="T4" fmla="*/ 305 w 1153"/>
                  <a:gd name="T5" fmla="*/ 127 h 688"/>
                  <a:gd name="T6" fmla="*/ 197 w 1153"/>
                  <a:gd name="T7" fmla="*/ 203 h 688"/>
                  <a:gd name="T8" fmla="*/ 436 w 1153"/>
                  <a:gd name="T9" fmla="*/ 115 h 688"/>
                  <a:gd name="T10" fmla="*/ 388 w 1153"/>
                  <a:gd name="T11" fmla="*/ 176 h 688"/>
                  <a:gd name="T12" fmla="*/ 273 w 1153"/>
                  <a:gd name="T13" fmla="*/ 258 h 688"/>
                  <a:gd name="T14" fmla="*/ 424 w 1153"/>
                  <a:gd name="T15" fmla="*/ 178 h 688"/>
                  <a:gd name="T16" fmla="*/ 512 w 1153"/>
                  <a:gd name="T17" fmla="*/ 184 h 688"/>
                  <a:gd name="T18" fmla="*/ 432 w 1153"/>
                  <a:gd name="T19" fmla="*/ 225 h 688"/>
                  <a:gd name="T20" fmla="*/ 495 w 1153"/>
                  <a:gd name="T21" fmla="*/ 216 h 688"/>
                  <a:gd name="T22" fmla="*/ 561 w 1153"/>
                  <a:gd name="T23" fmla="*/ 231 h 688"/>
                  <a:gd name="T24" fmla="*/ 529 w 1153"/>
                  <a:gd name="T25" fmla="*/ 269 h 688"/>
                  <a:gd name="T26" fmla="*/ 605 w 1153"/>
                  <a:gd name="T27" fmla="*/ 239 h 688"/>
                  <a:gd name="T28" fmla="*/ 612 w 1153"/>
                  <a:gd name="T29" fmla="*/ 282 h 688"/>
                  <a:gd name="T30" fmla="*/ 580 w 1153"/>
                  <a:gd name="T31" fmla="*/ 318 h 688"/>
                  <a:gd name="T32" fmla="*/ 648 w 1153"/>
                  <a:gd name="T33" fmla="*/ 290 h 688"/>
                  <a:gd name="T34" fmla="*/ 699 w 1153"/>
                  <a:gd name="T35" fmla="*/ 311 h 688"/>
                  <a:gd name="T36" fmla="*/ 605 w 1153"/>
                  <a:gd name="T37" fmla="*/ 371 h 688"/>
                  <a:gd name="T38" fmla="*/ 658 w 1153"/>
                  <a:gd name="T39" fmla="*/ 360 h 688"/>
                  <a:gd name="T40" fmla="*/ 773 w 1153"/>
                  <a:gd name="T41" fmla="*/ 371 h 688"/>
                  <a:gd name="T42" fmla="*/ 648 w 1153"/>
                  <a:gd name="T43" fmla="*/ 455 h 688"/>
                  <a:gd name="T44" fmla="*/ 643 w 1153"/>
                  <a:gd name="T45" fmla="*/ 481 h 688"/>
                  <a:gd name="T46" fmla="*/ 798 w 1153"/>
                  <a:gd name="T47" fmla="*/ 392 h 688"/>
                  <a:gd name="T48" fmla="*/ 847 w 1153"/>
                  <a:gd name="T49" fmla="*/ 423 h 688"/>
                  <a:gd name="T50" fmla="*/ 758 w 1153"/>
                  <a:gd name="T51" fmla="*/ 506 h 688"/>
                  <a:gd name="T52" fmla="*/ 690 w 1153"/>
                  <a:gd name="T53" fmla="*/ 569 h 688"/>
                  <a:gd name="T54" fmla="*/ 863 w 1153"/>
                  <a:gd name="T55" fmla="*/ 472 h 688"/>
                  <a:gd name="T56" fmla="*/ 919 w 1153"/>
                  <a:gd name="T57" fmla="*/ 510 h 688"/>
                  <a:gd name="T58" fmla="*/ 760 w 1153"/>
                  <a:gd name="T59" fmla="*/ 603 h 688"/>
                  <a:gd name="T60" fmla="*/ 772 w 1153"/>
                  <a:gd name="T61" fmla="*/ 620 h 688"/>
                  <a:gd name="T62" fmla="*/ 938 w 1153"/>
                  <a:gd name="T63" fmla="*/ 525 h 688"/>
                  <a:gd name="T64" fmla="*/ 990 w 1153"/>
                  <a:gd name="T65" fmla="*/ 546 h 688"/>
                  <a:gd name="T66" fmla="*/ 921 w 1153"/>
                  <a:gd name="T67" fmla="*/ 590 h 688"/>
                  <a:gd name="T68" fmla="*/ 959 w 1153"/>
                  <a:gd name="T69" fmla="*/ 590 h 688"/>
                  <a:gd name="T70" fmla="*/ 1011 w 1153"/>
                  <a:gd name="T71" fmla="*/ 565 h 688"/>
                  <a:gd name="T72" fmla="*/ 1058 w 1153"/>
                  <a:gd name="T73" fmla="*/ 573 h 688"/>
                  <a:gd name="T74" fmla="*/ 1035 w 1153"/>
                  <a:gd name="T75" fmla="*/ 605 h 688"/>
                  <a:gd name="T76" fmla="*/ 1085 w 1153"/>
                  <a:gd name="T77" fmla="*/ 609 h 688"/>
                  <a:gd name="T78" fmla="*/ 1145 w 1153"/>
                  <a:gd name="T79" fmla="*/ 624 h 688"/>
                  <a:gd name="T80" fmla="*/ 1103 w 1153"/>
                  <a:gd name="T81" fmla="*/ 662 h 688"/>
                  <a:gd name="T82" fmla="*/ 1026 w 1153"/>
                  <a:gd name="T83" fmla="*/ 652 h 688"/>
                  <a:gd name="T84" fmla="*/ 899 w 1153"/>
                  <a:gd name="T85" fmla="*/ 637 h 688"/>
                  <a:gd name="T86" fmla="*/ 724 w 1153"/>
                  <a:gd name="T87" fmla="*/ 677 h 688"/>
                  <a:gd name="T88" fmla="*/ 646 w 1153"/>
                  <a:gd name="T89" fmla="*/ 626 h 688"/>
                  <a:gd name="T90" fmla="*/ 555 w 1153"/>
                  <a:gd name="T91" fmla="*/ 605 h 688"/>
                  <a:gd name="T92" fmla="*/ 498 w 1153"/>
                  <a:gd name="T93" fmla="*/ 555 h 688"/>
                  <a:gd name="T94" fmla="*/ 485 w 1153"/>
                  <a:gd name="T95" fmla="*/ 288 h 688"/>
                  <a:gd name="T96" fmla="*/ 331 w 1153"/>
                  <a:gd name="T97" fmla="*/ 296 h 688"/>
                  <a:gd name="T98" fmla="*/ 276 w 1153"/>
                  <a:gd name="T99" fmla="*/ 271 h 688"/>
                  <a:gd name="T100" fmla="*/ 176 w 1153"/>
                  <a:gd name="T101" fmla="*/ 212 h 688"/>
                  <a:gd name="T102" fmla="*/ 79 w 1153"/>
                  <a:gd name="T103" fmla="*/ 138 h 688"/>
                  <a:gd name="T104" fmla="*/ 0 w 1153"/>
                  <a:gd name="T105" fmla="*/ 129 h 688"/>
                  <a:gd name="T106" fmla="*/ 56 w 1153"/>
                  <a:gd name="T107" fmla="*/ 100 h 688"/>
                  <a:gd name="T108" fmla="*/ 286 w 1153"/>
                  <a:gd name="T109" fmla="*/ 19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53" h="688">
                    <a:moveTo>
                      <a:pt x="295" y="28"/>
                    </a:moveTo>
                    <a:lnTo>
                      <a:pt x="278" y="43"/>
                    </a:lnTo>
                    <a:lnTo>
                      <a:pt x="259" y="56"/>
                    </a:lnTo>
                    <a:lnTo>
                      <a:pt x="239" y="68"/>
                    </a:lnTo>
                    <a:lnTo>
                      <a:pt x="218" y="79"/>
                    </a:lnTo>
                    <a:lnTo>
                      <a:pt x="197" y="91"/>
                    </a:lnTo>
                    <a:lnTo>
                      <a:pt x="178" y="104"/>
                    </a:lnTo>
                    <a:lnTo>
                      <a:pt x="161" y="119"/>
                    </a:lnTo>
                    <a:lnTo>
                      <a:pt x="144" y="136"/>
                    </a:lnTo>
                    <a:lnTo>
                      <a:pt x="165" y="136"/>
                    </a:lnTo>
                    <a:lnTo>
                      <a:pt x="322" y="51"/>
                    </a:lnTo>
                    <a:lnTo>
                      <a:pt x="337" y="55"/>
                    </a:lnTo>
                    <a:lnTo>
                      <a:pt x="352" y="64"/>
                    </a:lnTo>
                    <a:lnTo>
                      <a:pt x="364" y="74"/>
                    </a:lnTo>
                    <a:lnTo>
                      <a:pt x="375" y="85"/>
                    </a:lnTo>
                    <a:lnTo>
                      <a:pt x="352" y="100"/>
                    </a:lnTo>
                    <a:lnTo>
                      <a:pt x="330" y="113"/>
                    </a:lnTo>
                    <a:lnTo>
                      <a:pt x="305" y="127"/>
                    </a:lnTo>
                    <a:lnTo>
                      <a:pt x="282" y="140"/>
                    </a:lnTo>
                    <a:lnTo>
                      <a:pt x="258" y="151"/>
                    </a:lnTo>
                    <a:lnTo>
                      <a:pt x="235" y="165"/>
                    </a:lnTo>
                    <a:lnTo>
                      <a:pt x="212" y="180"/>
                    </a:lnTo>
                    <a:lnTo>
                      <a:pt x="191" y="195"/>
                    </a:lnTo>
                    <a:lnTo>
                      <a:pt x="197" y="203"/>
                    </a:lnTo>
                    <a:lnTo>
                      <a:pt x="392" y="104"/>
                    </a:lnTo>
                    <a:lnTo>
                      <a:pt x="402" y="110"/>
                    </a:lnTo>
                    <a:lnTo>
                      <a:pt x="409" y="111"/>
                    </a:lnTo>
                    <a:lnTo>
                      <a:pt x="419" y="113"/>
                    </a:lnTo>
                    <a:lnTo>
                      <a:pt x="428" y="115"/>
                    </a:lnTo>
                    <a:lnTo>
                      <a:pt x="436" y="115"/>
                    </a:lnTo>
                    <a:lnTo>
                      <a:pt x="443" y="119"/>
                    </a:lnTo>
                    <a:lnTo>
                      <a:pt x="451" y="123"/>
                    </a:lnTo>
                    <a:lnTo>
                      <a:pt x="459" y="132"/>
                    </a:lnTo>
                    <a:lnTo>
                      <a:pt x="436" y="148"/>
                    </a:lnTo>
                    <a:lnTo>
                      <a:pt x="413" y="163"/>
                    </a:lnTo>
                    <a:lnTo>
                      <a:pt x="388" y="176"/>
                    </a:lnTo>
                    <a:lnTo>
                      <a:pt x="362" y="189"/>
                    </a:lnTo>
                    <a:lnTo>
                      <a:pt x="337" y="203"/>
                    </a:lnTo>
                    <a:lnTo>
                      <a:pt x="313" y="218"/>
                    </a:lnTo>
                    <a:lnTo>
                      <a:pt x="288" y="233"/>
                    </a:lnTo>
                    <a:lnTo>
                      <a:pt x="267" y="250"/>
                    </a:lnTo>
                    <a:lnTo>
                      <a:pt x="273" y="258"/>
                    </a:lnTo>
                    <a:lnTo>
                      <a:pt x="299" y="246"/>
                    </a:lnTo>
                    <a:lnTo>
                      <a:pt x="326" y="233"/>
                    </a:lnTo>
                    <a:lnTo>
                      <a:pt x="350" y="220"/>
                    </a:lnTo>
                    <a:lnTo>
                      <a:pt x="375" y="206"/>
                    </a:lnTo>
                    <a:lnTo>
                      <a:pt x="400" y="191"/>
                    </a:lnTo>
                    <a:lnTo>
                      <a:pt x="424" y="178"/>
                    </a:lnTo>
                    <a:lnTo>
                      <a:pt x="451" y="165"/>
                    </a:lnTo>
                    <a:lnTo>
                      <a:pt x="476" y="155"/>
                    </a:lnTo>
                    <a:lnTo>
                      <a:pt x="487" y="159"/>
                    </a:lnTo>
                    <a:lnTo>
                      <a:pt x="498" y="165"/>
                    </a:lnTo>
                    <a:lnTo>
                      <a:pt x="508" y="174"/>
                    </a:lnTo>
                    <a:lnTo>
                      <a:pt x="512" y="184"/>
                    </a:lnTo>
                    <a:lnTo>
                      <a:pt x="498" y="191"/>
                    </a:lnTo>
                    <a:lnTo>
                      <a:pt x="485" y="197"/>
                    </a:lnTo>
                    <a:lnTo>
                      <a:pt x="472" y="204"/>
                    </a:lnTo>
                    <a:lnTo>
                      <a:pt x="459" y="210"/>
                    </a:lnTo>
                    <a:lnTo>
                      <a:pt x="445" y="218"/>
                    </a:lnTo>
                    <a:lnTo>
                      <a:pt x="432" y="225"/>
                    </a:lnTo>
                    <a:lnTo>
                      <a:pt x="421" y="237"/>
                    </a:lnTo>
                    <a:lnTo>
                      <a:pt x="411" y="248"/>
                    </a:lnTo>
                    <a:lnTo>
                      <a:pt x="432" y="244"/>
                    </a:lnTo>
                    <a:lnTo>
                      <a:pt x="453" y="237"/>
                    </a:lnTo>
                    <a:lnTo>
                      <a:pt x="474" y="225"/>
                    </a:lnTo>
                    <a:lnTo>
                      <a:pt x="495" y="216"/>
                    </a:lnTo>
                    <a:lnTo>
                      <a:pt x="515" y="206"/>
                    </a:lnTo>
                    <a:lnTo>
                      <a:pt x="536" y="203"/>
                    </a:lnTo>
                    <a:lnTo>
                      <a:pt x="555" y="206"/>
                    </a:lnTo>
                    <a:lnTo>
                      <a:pt x="576" y="220"/>
                    </a:lnTo>
                    <a:lnTo>
                      <a:pt x="570" y="225"/>
                    </a:lnTo>
                    <a:lnTo>
                      <a:pt x="561" y="231"/>
                    </a:lnTo>
                    <a:lnTo>
                      <a:pt x="553" y="237"/>
                    </a:lnTo>
                    <a:lnTo>
                      <a:pt x="544" y="242"/>
                    </a:lnTo>
                    <a:lnTo>
                      <a:pt x="536" y="248"/>
                    </a:lnTo>
                    <a:lnTo>
                      <a:pt x="531" y="254"/>
                    </a:lnTo>
                    <a:lnTo>
                      <a:pt x="527" y="261"/>
                    </a:lnTo>
                    <a:lnTo>
                      <a:pt x="529" y="269"/>
                    </a:lnTo>
                    <a:lnTo>
                      <a:pt x="542" y="265"/>
                    </a:lnTo>
                    <a:lnTo>
                      <a:pt x="553" y="258"/>
                    </a:lnTo>
                    <a:lnTo>
                      <a:pt x="567" y="250"/>
                    </a:lnTo>
                    <a:lnTo>
                      <a:pt x="580" y="244"/>
                    </a:lnTo>
                    <a:lnTo>
                      <a:pt x="593" y="239"/>
                    </a:lnTo>
                    <a:lnTo>
                      <a:pt x="605" y="239"/>
                    </a:lnTo>
                    <a:lnTo>
                      <a:pt x="618" y="242"/>
                    </a:lnTo>
                    <a:lnTo>
                      <a:pt x="629" y="254"/>
                    </a:lnTo>
                    <a:lnTo>
                      <a:pt x="637" y="265"/>
                    </a:lnTo>
                    <a:lnTo>
                      <a:pt x="629" y="273"/>
                    </a:lnTo>
                    <a:lnTo>
                      <a:pt x="622" y="278"/>
                    </a:lnTo>
                    <a:lnTo>
                      <a:pt x="612" y="282"/>
                    </a:lnTo>
                    <a:lnTo>
                      <a:pt x="603" y="288"/>
                    </a:lnTo>
                    <a:lnTo>
                      <a:pt x="593" y="292"/>
                    </a:lnTo>
                    <a:lnTo>
                      <a:pt x="584" y="297"/>
                    </a:lnTo>
                    <a:lnTo>
                      <a:pt x="574" y="305"/>
                    </a:lnTo>
                    <a:lnTo>
                      <a:pt x="567" y="313"/>
                    </a:lnTo>
                    <a:lnTo>
                      <a:pt x="580" y="318"/>
                    </a:lnTo>
                    <a:lnTo>
                      <a:pt x="593" y="316"/>
                    </a:lnTo>
                    <a:lnTo>
                      <a:pt x="607" y="309"/>
                    </a:lnTo>
                    <a:lnTo>
                      <a:pt x="620" y="303"/>
                    </a:lnTo>
                    <a:lnTo>
                      <a:pt x="629" y="299"/>
                    </a:lnTo>
                    <a:lnTo>
                      <a:pt x="639" y="296"/>
                    </a:lnTo>
                    <a:lnTo>
                      <a:pt x="648" y="290"/>
                    </a:lnTo>
                    <a:lnTo>
                      <a:pt x="656" y="286"/>
                    </a:lnTo>
                    <a:lnTo>
                      <a:pt x="665" y="286"/>
                    </a:lnTo>
                    <a:lnTo>
                      <a:pt x="673" y="286"/>
                    </a:lnTo>
                    <a:lnTo>
                      <a:pt x="682" y="290"/>
                    </a:lnTo>
                    <a:lnTo>
                      <a:pt x="690" y="299"/>
                    </a:lnTo>
                    <a:lnTo>
                      <a:pt x="699" y="311"/>
                    </a:lnTo>
                    <a:lnTo>
                      <a:pt x="684" y="322"/>
                    </a:lnTo>
                    <a:lnTo>
                      <a:pt x="669" y="332"/>
                    </a:lnTo>
                    <a:lnTo>
                      <a:pt x="652" y="341"/>
                    </a:lnTo>
                    <a:lnTo>
                      <a:pt x="637" y="351"/>
                    </a:lnTo>
                    <a:lnTo>
                      <a:pt x="620" y="360"/>
                    </a:lnTo>
                    <a:lnTo>
                      <a:pt x="605" y="371"/>
                    </a:lnTo>
                    <a:lnTo>
                      <a:pt x="588" y="383"/>
                    </a:lnTo>
                    <a:lnTo>
                      <a:pt x="574" y="396"/>
                    </a:lnTo>
                    <a:lnTo>
                      <a:pt x="595" y="396"/>
                    </a:lnTo>
                    <a:lnTo>
                      <a:pt x="616" y="387"/>
                    </a:lnTo>
                    <a:lnTo>
                      <a:pt x="637" y="375"/>
                    </a:lnTo>
                    <a:lnTo>
                      <a:pt x="658" y="360"/>
                    </a:lnTo>
                    <a:lnTo>
                      <a:pt x="679" y="349"/>
                    </a:lnTo>
                    <a:lnTo>
                      <a:pt x="699" y="339"/>
                    </a:lnTo>
                    <a:lnTo>
                      <a:pt x="720" y="335"/>
                    </a:lnTo>
                    <a:lnTo>
                      <a:pt x="739" y="341"/>
                    </a:lnTo>
                    <a:lnTo>
                      <a:pt x="760" y="356"/>
                    </a:lnTo>
                    <a:lnTo>
                      <a:pt x="773" y="371"/>
                    </a:lnTo>
                    <a:lnTo>
                      <a:pt x="753" y="385"/>
                    </a:lnTo>
                    <a:lnTo>
                      <a:pt x="734" y="398"/>
                    </a:lnTo>
                    <a:lnTo>
                      <a:pt x="711" y="413"/>
                    </a:lnTo>
                    <a:lnTo>
                      <a:pt x="690" y="426"/>
                    </a:lnTo>
                    <a:lnTo>
                      <a:pt x="669" y="442"/>
                    </a:lnTo>
                    <a:lnTo>
                      <a:pt x="648" y="455"/>
                    </a:lnTo>
                    <a:lnTo>
                      <a:pt x="625" y="468"/>
                    </a:lnTo>
                    <a:lnTo>
                      <a:pt x="605" y="481"/>
                    </a:lnTo>
                    <a:lnTo>
                      <a:pt x="586" y="506"/>
                    </a:lnTo>
                    <a:lnTo>
                      <a:pt x="591" y="512"/>
                    </a:lnTo>
                    <a:lnTo>
                      <a:pt x="618" y="497"/>
                    </a:lnTo>
                    <a:lnTo>
                      <a:pt x="643" y="481"/>
                    </a:lnTo>
                    <a:lnTo>
                      <a:pt x="669" y="466"/>
                    </a:lnTo>
                    <a:lnTo>
                      <a:pt x="694" y="449"/>
                    </a:lnTo>
                    <a:lnTo>
                      <a:pt x="720" y="434"/>
                    </a:lnTo>
                    <a:lnTo>
                      <a:pt x="745" y="419"/>
                    </a:lnTo>
                    <a:lnTo>
                      <a:pt x="772" y="406"/>
                    </a:lnTo>
                    <a:lnTo>
                      <a:pt x="798" y="392"/>
                    </a:lnTo>
                    <a:lnTo>
                      <a:pt x="808" y="396"/>
                    </a:lnTo>
                    <a:lnTo>
                      <a:pt x="815" y="400"/>
                    </a:lnTo>
                    <a:lnTo>
                      <a:pt x="825" y="404"/>
                    </a:lnTo>
                    <a:lnTo>
                      <a:pt x="832" y="409"/>
                    </a:lnTo>
                    <a:lnTo>
                      <a:pt x="840" y="415"/>
                    </a:lnTo>
                    <a:lnTo>
                      <a:pt x="847" y="423"/>
                    </a:lnTo>
                    <a:lnTo>
                      <a:pt x="855" y="428"/>
                    </a:lnTo>
                    <a:lnTo>
                      <a:pt x="863" y="436"/>
                    </a:lnTo>
                    <a:lnTo>
                      <a:pt x="838" y="455"/>
                    </a:lnTo>
                    <a:lnTo>
                      <a:pt x="813" y="472"/>
                    </a:lnTo>
                    <a:lnTo>
                      <a:pt x="787" y="489"/>
                    </a:lnTo>
                    <a:lnTo>
                      <a:pt x="758" y="506"/>
                    </a:lnTo>
                    <a:lnTo>
                      <a:pt x="732" y="521"/>
                    </a:lnTo>
                    <a:lnTo>
                      <a:pt x="703" y="538"/>
                    </a:lnTo>
                    <a:lnTo>
                      <a:pt x="677" y="557"/>
                    </a:lnTo>
                    <a:lnTo>
                      <a:pt x="652" y="576"/>
                    </a:lnTo>
                    <a:lnTo>
                      <a:pt x="660" y="584"/>
                    </a:lnTo>
                    <a:lnTo>
                      <a:pt x="690" y="569"/>
                    </a:lnTo>
                    <a:lnTo>
                      <a:pt x="718" y="552"/>
                    </a:lnTo>
                    <a:lnTo>
                      <a:pt x="747" y="535"/>
                    </a:lnTo>
                    <a:lnTo>
                      <a:pt x="775" y="518"/>
                    </a:lnTo>
                    <a:lnTo>
                      <a:pt x="804" y="500"/>
                    </a:lnTo>
                    <a:lnTo>
                      <a:pt x="834" y="485"/>
                    </a:lnTo>
                    <a:lnTo>
                      <a:pt x="863" y="472"/>
                    </a:lnTo>
                    <a:lnTo>
                      <a:pt x="895" y="461"/>
                    </a:lnTo>
                    <a:lnTo>
                      <a:pt x="908" y="466"/>
                    </a:lnTo>
                    <a:lnTo>
                      <a:pt x="919" y="474"/>
                    </a:lnTo>
                    <a:lnTo>
                      <a:pt x="933" y="483"/>
                    </a:lnTo>
                    <a:lnTo>
                      <a:pt x="944" y="495"/>
                    </a:lnTo>
                    <a:lnTo>
                      <a:pt x="919" y="510"/>
                    </a:lnTo>
                    <a:lnTo>
                      <a:pt x="893" y="525"/>
                    </a:lnTo>
                    <a:lnTo>
                      <a:pt x="864" y="540"/>
                    </a:lnTo>
                    <a:lnTo>
                      <a:pt x="838" y="554"/>
                    </a:lnTo>
                    <a:lnTo>
                      <a:pt x="811" y="569"/>
                    </a:lnTo>
                    <a:lnTo>
                      <a:pt x="785" y="586"/>
                    </a:lnTo>
                    <a:lnTo>
                      <a:pt x="760" y="603"/>
                    </a:lnTo>
                    <a:lnTo>
                      <a:pt x="737" y="624"/>
                    </a:lnTo>
                    <a:lnTo>
                      <a:pt x="737" y="626"/>
                    </a:lnTo>
                    <a:lnTo>
                      <a:pt x="737" y="629"/>
                    </a:lnTo>
                    <a:lnTo>
                      <a:pt x="741" y="631"/>
                    </a:lnTo>
                    <a:lnTo>
                      <a:pt x="743" y="635"/>
                    </a:lnTo>
                    <a:lnTo>
                      <a:pt x="772" y="620"/>
                    </a:lnTo>
                    <a:lnTo>
                      <a:pt x="798" y="603"/>
                    </a:lnTo>
                    <a:lnTo>
                      <a:pt x="827" y="586"/>
                    </a:lnTo>
                    <a:lnTo>
                      <a:pt x="853" y="571"/>
                    </a:lnTo>
                    <a:lnTo>
                      <a:pt x="882" y="554"/>
                    </a:lnTo>
                    <a:lnTo>
                      <a:pt x="910" y="538"/>
                    </a:lnTo>
                    <a:lnTo>
                      <a:pt x="938" y="525"/>
                    </a:lnTo>
                    <a:lnTo>
                      <a:pt x="967" y="512"/>
                    </a:lnTo>
                    <a:lnTo>
                      <a:pt x="978" y="518"/>
                    </a:lnTo>
                    <a:lnTo>
                      <a:pt x="988" y="523"/>
                    </a:lnTo>
                    <a:lnTo>
                      <a:pt x="997" y="531"/>
                    </a:lnTo>
                    <a:lnTo>
                      <a:pt x="1003" y="540"/>
                    </a:lnTo>
                    <a:lnTo>
                      <a:pt x="990" y="546"/>
                    </a:lnTo>
                    <a:lnTo>
                      <a:pt x="978" y="552"/>
                    </a:lnTo>
                    <a:lnTo>
                      <a:pt x="965" y="557"/>
                    </a:lnTo>
                    <a:lnTo>
                      <a:pt x="952" y="563"/>
                    </a:lnTo>
                    <a:lnTo>
                      <a:pt x="940" y="571"/>
                    </a:lnTo>
                    <a:lnTo>
                      <a:pt x="929" y="578"/>
                    </a:lnTo>
                    <a:lnTo>
                      <a:pt x="921" y="590"/>
                    </a:lnTo>
                    <a:lnTo>
                      <a:pt x="914" y="603"/>
                    </a:lnTo>
                    <a:lnTo>
                      <a:pt x="923" y="607"/>
                    </a:lnTo>
                    <a:lnTo>
                      <a:pt x="933" y="607"/>
                    </a:lnTo>
                    <a:lnTo>
                      <a:pt x="940" y="603"/>
                    </a:lnTo>
                    <a:lnTo>
                      <a:pt x="950" y="597"/>
                    </a:lnTo>
                    <a:lnTo>
                      <a:pt x="959" y="590"/>
                    </a:lnTo>
                    <a:lnTo>
                      <a:pt x="967" y="582"/>
                    </a:lnTo>
                    <a:lnTo>
                      <a:pt x="976" y="576"/>
                    </a:lnTo>
                    <a:lnTo>
                      <a:pt x="986" y="574"/>
                    </a:lnTo>
                    <a:lnTo>
                      <a:pt x="993" y="571"/>
                    </a:lnTo>
                    <a:lnTo>
                      <a:pt x="1001" y="567"/>
                    </a:lnTo>
                    <a:lnTo>
                      <a:pt x="1011" y="565"/>
                    </a:lnTo>
                    <a:lnTo>
                      <a:pt x="1020" y="563"/>
                    </a:lnTo>
                    <a:lnTo>
                      <a:pt x="1028" y="563"/>
                    </a:lnTo>
                    <a:lnTo>
                      <a:pt x="1037" y="563"/>
                    </a:lnTo>
                    <a:lnTo>
                      <a:pt x="1047" y="565"/>
                    </a:lnTo>
                    <a:lnTo>
                      <a:pt x="1054" y="569"/>
                    </a:lnTo>
                    <a:lnTo>
                      <a:pt x="1058" y="573"/>
                    </a:lnTo>
                    <a:lnTo>
                      <a:pt x="1066" y="576"/>
                    </a:lnTo>
                    <a:lnTo>
                      <a:pt x="1069" y="580"/>
                    </a:lnTo>
                    <a:lnTo>
                      <a:pt x="1069" y="588"/>
                    </a:lnTo>
                    <a:lnTo>
                      <a:pt x="1058" y="591"/>
                    </a:lnTo>
                    <a:lnTo>
                      <a:pt x="1047" y="597"/>
                    </a:lnTo>
                    <a:lnTo>
                      <a:pt x="1035" y="605"/>
                    </a:lnTo>
                    <a:lnTo>
                      <a:pt x="1026" y="614"/>
                    </a:lnTo>
                    <a:lnTo>
                      <a:pt x="1037" y="620"/>
                    </a:lnTo>
                    <a:lnTo>
                      <a:pt x="1048" y="622"/>
                    </a:lnTo>
                    <a:lnTo>
                      <a:pt x="1060" y="620"/>
                    </a:lnTo>
                    <a:lnTo>
                      <a:pt x="1073" y="614"/>
                    </a:lnTo>
                    <a:lnTo>
                      <a:pt x="1085" y="609"/>
                    </a:lnTo>
                    <a:lnTo>
                      <a:pt x="1098" y="605"/>
                    </a:lnTo>
                    <a:lnTo>
                      <a:pt x="1111" y="603"/>
                    </a:lnTo>
                    <a:lnTo>
                      <a:pt x="1124" y="605"/>
                    </a:lnTo>
                    <a:lnTo>
                      <a:pt x="1132" y="610"/>
                    </a:lnTo>
                    <a:lnTo>
                      <a:pt x="1140" y="616"/>
                    </a:lnTo>
                    <a:lnTo>
                      <a:pt x="1145" y="624"/>
                    </a:lnTo>
                    <a:lnTo>
                      <a:pt x="1153" y="628"/>
                    </a:lnTo>
                    <a:lnTo>
                      <a:pt x="1147" y="637"/>
                    </a:lnTo>
                    <a:lnTo>
                      <a:pt x="1138" y="645"/>
                    </a:lnTo>
                    <a:lnTo>
                      <a:pt x="1128" y="650"/>
                    </a:lnTo>
                    <a:lnTo>
                      <a:pt x="1117" y="656"/>
                    </a:lnTo>
                    <a:lnTo>
                      <a:pt x="1103" y="662"/>
                    </a:lnTo>
                    <a:lnTo>
                      <a:pt x="1094" y="667"/>
                    </a:lnTo>
                    <a:lnTo>
                      <a:pt x="1085" y="677"/>
                    </a:lnTo>
                    <a:lnTo>
                      <a:pt x="1079" y="688"/>
                    </a:lnTo>
                    <a:lnTo>
                      <a:pt x="1060" y="679"/>
                    </a:lnTo>
                    <a:lnTo>
                      <a:pt x="1043" y="667"/>
                    </a:lnTo>
                    <a:lnTo>
                      <a:pt x="1026" y="652"/>
                    </a:lnTo>
                    <a:lnTo>
                      <a:pt x="1009" y="639"/>
                    </a:lnTo>
                    <a:lnTo>
                      <a:pt x="992" y="629"/>
                    </a:lnTo>
                    <a:lnTo>
                      <a:pt x="973" y="622"/>
                    </a:lnTo>
                    <a:lnTo>
                      <a:pt x="952" y="622"/>
                    </a:lnTo>
                    <a:lnTo>
                      <a:pt x="929" y="629"/>
                    </a:lnTo>
                    <a:lnTo>
                      <a:pt x="899" y="637"/>
                    </a:lnTo>
                    <a:lnTo>
                      <a:pt x="870" y="643"/>
                    </a:lnTo>
                    <a:lnTo>
                      <a:pt x="840" y="650"/>
                    </a:lnTo>
                    <a:lnTo>
                      <a:pt x="811" y="658"/>
                    </a:lnTo>
                    <a:lnTo>
                      <a:pt x="783" y="665"/>
                    </a:lnTo>
                    <a:lnTo>
                      <a:pt x="753" y="671"/>
                    </a:lnTo>
                    <a:lnTo>
                      <a:pt x="724" y="677"/>
                    </a:lnTo>
                    <a:lnTo>
                      <a:pt x="694" y="681"/>
                    </a:lnTo>
                    <a:lnTo>
                      <a:pt x="680" y="673"/>
                    </a:lnTo>
                    <a:lnTo>
                      <a:pt x="669" y="662"/>
                    </a:lnTo>
                    <a:lnTo>
                      <a:pt x="662" y="650"/>
                    </a:lnTo>
                    <a:lnTo>
                      <a:pt x="654" y="637"/>
                    </a:lnTo>
                    <a:lnTo>
                      <a:pt x="646" y="626"/>
                    </a:lnTo>
                    <a:lnTo>
                      <a:pt x="639" y="614"/>
                    </a:lnTo>
                    <a:lnTo>
                      <a:pt x="625" y="607"/>
                    </a:lnTo>
                    <a:lnTo>
                      <a:pt x="610" y="603"/>
                    </a:lnTo>
                    <a:lnTo>
                      <a:pt x="595" y="601"/>
                    </a:lnTo>
                    <a:lnTo>
                      <a:pt x="576" y="603"/>
                    </a:lnTo>
                    <a:lnTo>
                      <a:pt x="555" y="605"/>
                    </a:lnTo>
                    <a:lnTo>
                      <a:pt x="538" y="607"/>
                    </a:lnTo>
                    <a:lnTo>
                      <a:pt x="521" y="607"/>
                    </a:lnTo>
                    <a:lnTo>
                      <a:pt x="508" y="599"/>
                    </a:lnTo>
                    <a:lnTo>
                      <a:pt x="500" y="588"/>
                    </a:lnTo>
                    <a:lnTo>
                      <a:pt x="498" y="565"/>
                    </a:lnTo>
                    <a:lnTo>
                      <a:pt x="498" y="555"/>
                    </a:lnTo>
                    <a:lnTo>
                      <a:pt x="500" y="546"/>
                    </a:lnTo>
                    <a:lnTo>
                      <a:pt x="506" y="538"/>
                    </a:lnTo>
                    <a:lnTo>
                      <a:pt x="514" y="531"/>
                    </a:lnTo>
                    <a:lnTo>
                      <a:pt x="514" y="330"/>
                    </a:lnTo>
                    <a:lnTo>
                      <a:pt x="502" y="303"/>
                    </a:lnTo>
                    <a:lnTo>
                      <a:pt x="485" y="288"/>
                    </a:lnTo>
                    <a:lnTo>
                      <a:pt x="464" y="284"/>
                    </a:lnTo>
                    <a:lnTo>
                      <a:pt x="440" y="286"/>
                    </a:lnTo>
                    <a:lnTo>
                      <a:pt x="413" y="292"/>
                    </a:lnTo>
                    <a:lnTo>
                      <a:pt x="385" y="297"/>
                    </a:lnTo>
                    <a:lnTo>
                      <a:pt x="358" y="299"/>
                    </a:lnTo>
                    <a:lnTo>
                      <a:pt x="331" y="296"/>
                    </a:lnTo>
                    <a:lnTo>
                      <a:pt x="318" y="299"/>
                    </a:lnTo>
                    <a:lnTo>
                      <a:pt x="309" y="297"/>
                    </a:lnTo>
                    <a:lnTo>
                      <a:pt x="301" y="292"/>
                    </a:lnTo>
                    <a:lnTo>
                      <a:pt x="294" y="284"/>
                    </a:lnTo>
                    <a:lnTo>
                      <a:pt x="284" y="278"/>
                    </a:lnTo>
                    <a:lnTo>
                      <a:pt x="276" y="271"/>
                    </a:lnTo>
                    <a:lnTo>
                      <a:pt x="267" y="269"/>
                    </a:lnTo>
                    <a:lnTo>
                      <a:pt x="254" y="269"/>
                    </a:lnTo>
                    <a:lnTo>
                      <a:pt x="235" y="254"/>
                    </a:lnTo>
                    <a:lnTo>
                      <a:pt x="216" y="239"/>
                    </a:lnTo>
                    <a:lnTo>
                      <a:pt x="197" y="225"/>
                    </a:lnTo>
                    <a:lnTo>
                      <a:pt x="176" y="212"/>
                    </a:lnTo>
                    <a:lnTo>
                      <a:pt x="157" y="197"/>
                    </a:lnTo>
                    <a:lnTo>
                      <a:pt x="138" y="184"/>
                    </a:lnTo>
                    <a:lnTo>
                      <a:pt x="119" y="167"/>
                    </a:lnTo>
                    <a:lnTo>
                      <a:pt x="104" y="148"/>
                    </a:lnTo>
                    <a:lnTo>
                      <a:pt x="92" y="142"/>
                    </a:lnTo>
                    <a:lnTo>
                      <a:pt x="79" y="138"/>
                    </a:lnTo>
                    <a:lnTo>
                      <a:pt x="68" y="136"/>
                    </a:lnTo>
                    <a:lnTo>
                      <a:pt x="55" y="134"/>
                    </a:lnTo>
                    <a:lnTo>
                      <a:pt x="41" y="132"/>
                    </a:lnTo>
                    <a:lnTo>
                      <a:pt x="26" y="132"/>
                    </a:lnTo>
                    <a:lnTo>
                      <a:pt x="13" y="130"/>
                    </a:lnTo>
                    <a:lnTo>
                      <a:pt x="0" y="129"/>
                    </a:lnTo>
                    <a:lnTo>
                      <a:pt x="7" y="123"/>
                    </a:lnTo>
                    <a:lnTo>
                      <a:pt x="17" y="117"/>
                    </a:lnTo>
                    <a:lnTo>
                      <a:pt x="26" y="111"/>
                    </a:lnTo>
                    <a:lnTo>
                      <a:pt x="36" y="106"/>
                    </a:lnTo>
                    <a:lnTo>
                      <a:pt x="47" y="102"/>
                    </a:lnTo>
                    <a:lnTo>
                      <a:pt x="56" y="100"/>
                    </a:lnTo>
                    <a:lnTo>
                      <a:pt x="68" y="100"/>
                    </a:lnTo>
                    <a:lnTo>
                      <a:pt x="79" y="102"/>
                    </a:lnTo>
                    <a:lnTo>
                      <a:pt x="252" y="0"/>
                    </a:lnTo>
                    <a:lnTo>
                      <a:pt x="263" y="5"/>
                    </a:lnTo>
                    <a:lnTo>
                      <a:pt x="275" y="13"/>
                    </a:lnTo>
                    <a:lnTo>
                      <a:pt x="286" y="19"/>
                    </a:lnTo>
                    <a:lnTo>
                      <a:pt x="295" y="28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28"/>
              <p:cNvSpPr>
                <a:spLocks/>
              </p:cNvSpPr>
              <p:nvPr/>
            </p:nvSpPr>
            <p:spPr bwMode="auto">
              <a:xfrm>
                <a:off x="2325688" y="2746375"/>
                <a:ext cx="30163" cy="26988"/>
              </a:xfrm>
              <a:custGeom>
                <a:avLst/>
                <a:gdLst>
                  <a:gd name="T0" fmla="*/ 38 w 38"/>
                  <a:gd name="T1" fmla="*/ 2 h 35"/>
                  <a:gd name="T2" fmla="*/ 34 w 38"/>
                  <a:gd name="T3" fmla="*/ 14 h 35"/>
                  <a:gd name="T4" fmla="*/ 27 w 38"/>
                  <a:gd name="T5" fmla="*/ 23 h 35"/>
                  <a:gd name="T6" fmla="*/ 17 w 38"/>
                  <a:gd name="T7" fmla="*/ 31 h 35"/>
                  <a:gd name="T8" fmla="*/ 6 w 38"/>
                  <a:gd name="T9" fmla="*/ 35 h 35"/>
                  <a:gd name="T10" fmla="*/ 0 w 38"/>
                  <a:gd name="T11" fmla="*/ 31 h 35"/>
                  <a:gd name="T12" fmla="*/ 9 w 38"/>
                  <a:gd name="T13" fmla="*/ 19 h 35"/>
                  <a:gd name="T14" fmla="*/ 17 w 38"/>
                  <a:gd name="T15" fmla="*/ 8 h 35"/>
                  <a:gd name="T16" fmla="*/ 25 w 38"/>
                  <a:gd name="T17" fmla="*/ 0 h 35"/>
                  <a:gd name="T18" fmla="*/ 38 w 38"/>
                  <a:gd name="T19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5">
                    <a:moveTo>
                      <a:pt x="38" y="2"/>
                    </a:moveTo>
                    <a:lnTo>
                      <a:pt x="34" y="14"/>
                    </a:lnTo>
                    <a:lnTo>
                      <a:pt x="27" y="23"/>
                    </a:lnTo>
                    <a:lnTo>
                      <a:pt x="17" y="31"/>
                    </a:lnTo>
                    <a:lnTo>
                      <a:pt x="6" y="35"/>
                    </a:lnTo>
                    <a:lnTo>
                      <a:pt x="0" y="31"/>
                    </a:lnTo>
                    <a:lnTo>
                      <a:pt x="9" y="19"/>
                    </a:lnTo>
                    <a:lnTo>
                      <a:pt x="17" y="8"/>
                    </a:lnTo>
                    <a:lnTo>
                      <a:pt x="25" y="0"/>
                    </a:lnTo>
                    <a:lnTo>
                      <a:pt x="38" y="2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29"/>
              <p:cNvSpPr>
                <a:spLocks/>
              </p:cNvSpPr>
              <p:nvPr/>
            </p:nvSpPr>
            <p:spPr bwMode="auto">
              <a:xfrm>
                <a:off x="2371725" y="2771775"/>
                <a:ext cx="34925" cy="34925"/>
              </a:xfrm>
              <a:custGeom>
                <a:avLst/>
                <a:gdLst>
                  <a:gd name="T0" fmla="*/ 43 w 43"/>
                  <a:gd name="T1" fmla="*/ 5 h 43"/>
                  <a:gd name="T2" fmla="*/ 36 w 43"/>
                  <a:gd name="T3" fmla="*/ 17 h 43"/>
                  <a:gd name="T4" fmla="*/ 28 w 43"/>
                  <a:gd name="T5" fmla="*/ 30 h 43"/>
                  <a:gd name="T6" fmla="*/ 21 w 43"/>
                  <a:gd name="T7" fmla="*/ 41 h 43"/>
                  <a:gd name="T8" fmla="*/ 5 w 43"/>
                  <a:gd name="T9" fmla="*/ 43 h 43"/>
                  <a:gd name="T10" fmla="*/ 0 w 43"/>
                  <a:gd name="T11" fmla="*/ 36 h 43"/>
                  <a:gd name="T12" fmla="*/ 7 w 43"/>
                  <a:gd name="T13" fmla="*/ 24 h 43"/>
                  <a:gd name="T14" fmla="*/ 17 w 43"/>
                  <a:gd name="T15" fmla="*/ 9 h 43"/>
                  <a:gd name="T16" fmla="*/ 28 w 43"/>
                  <a:gd name="T17" fmla="*/ 0 h 43"/>
                  <a:gd name="T18" fmla="*/ 43 w 43"/>
                  <a:gd name="T19" fmla="*/ 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3">
                    <a:moveTo>
                      <a:pt x="43" y="5"/>
                    </a:moveTo>
                    <a:lnTo>
                      <a:pt x="36" y="17"/>
                    </a:lnTo>
                    <a:lnTo>
                      <a:pt x="28" y="30"/>
                    </a:lnTo>
                    <a:lnTo>
                      <a:pt x="21" y="41"/>
                    </a:lnTo>
                    <a:lnTo>
                      <a:pt x="5" y="43"/>
                    </a:lnTo>
                    <a:lnTo>
                      <a:pt x="0" y="36"/>
                    </a:lnTo>
                    <a:lnTo>
                      <a:pt x="7" y="24"/>
                    </a:lnTo>
                    <a:lnTo>
                      <a:pt x="17" y="9"/>
                    </a:lnTo>
                    <a:lnTo>
                      <a:pt x="28" y="0"/>
                    </a:lnTo>
                    <a:lnTo>
                      <a:pt x="43" y="5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30"/>
              <p:cNvSpPr>
                <a:spLocks/>
              </p:cNvSpPr>
              <p:nvPr/>
            </p:nvSpPr>
            <p:spPr bwMode="auto">
              <a:xfrm>
                <a:off x="2501900" y="2778125"/>
                <a:ext cx="122238" cy="61913"/>
              </a:xfrm>
              <a:custGeom>
                <a:avLst/>
                <a:gdLst>
                  <a:gd name="T0" fmla="*/ 154 w 154"/>
                  <a:gd name="T1" fmla="*/ 27 h 78"/>
                  <a:gd name="T2" fmla="*/ 154 w 154"/>
                  <a:gd name="T3" fmla="*/ 40 h 78"/>
                  <a:gd name="T4" fmla="*/ 138 w 154"/>
                  <a:gd name="T5" fmla="*/ 44 h 78"/>
                  <a:gd name="T6" fmla="*/ 121 w 154"/>
                  <a:gd name="T7" fmla="*/ 52 h 78"/>
                  <a:gd name="T8" fmla="*/ 106 w 154"/>
                  <a:gd name="T9" fmla="*/ 61 h 78"/>
                  <a:gd name="T10" fmla="*/ 89 w 154"/>
                  <a:gd name="T11" fmla="*/ 69 h 78"/>
                  <a:gd name="T12" fmla="*/ 72 w 154"/>
                  <a:gd name="T13" fmla="*/ 76 h 78"/>
                  <a:gd name="T14" fmla="*/ 57 w 154"/>
                  <a:gd name="T15" fmla="*/ 78 h 78"/>
                  <a:gd name="T16" fmla="*/ 40 w 154"/>
                  <a:gd name="T17" fmla="*/ 72 h 78"/>
                  <a:gd name="T18" fmla="*/ 25 w 154"/>
                  <a:gd name="T19" fmla="*/ 61 h 78"/>
                  <a:gd name="T20" fmla="*/ 19 w 154"/>
                  <a:gd name="T21" fmla="*/ 52 h 78"/>
                  <a:gd name="T22" fmla="*/ 13 w 154"/>
                  <a:gd name="T23" fmla="*/ 42 h 78"/>
                  <a:gd name="T24" fmla="*/ 9 w 154"/>
                  <a:gd name="T25" fmla="*/ 34 h 78"/>
                  <a:gd name="T26" fmla="*/ 0 w 154"/>
                  <a:gd name="T27" fmla="*/ 27 h 78"/>
                  <a:gd name="T28" fmla="*/ 15 w 154"/>
                  <a:gd name="T29" fmla="*/ 21 h 78"/>
                  <a:gd name="T30" fmla="*/ 30 w 154"/>
                  <a:gd name="T31" fmla="*/ 15 h 78"/>
                  <a:gd name="T32" fmla="*/ 45 w 154"/>
                  <a:gd name="T33" fmla="*/ 10 h 78"/>
                  <a:gd name="T34" fmla="*/ 61 w 154"/>
                  <a:gd name="T35" fmla="*/ 6 h 78"/>
                  <a:gd name="T36" fmla="*/ 76 w 154"/>
                  <a:gd name="T37" fmla="*/ 2 h 78"/>
                  <a:gd name="T38" fmla="*/ 91 w 154"/>
                  <a:gd name="T39" fmla="*/ 0 h 78"/>
                  <a:gd name="T40" fmla="*/ 108 w 154"/>
                  <a:gd name="T41" fmla="*/ 0 h 78"/>
                  <a:gd name="T42" fmla="*/ 123 w 154"/>
                  <a:gd name="T43" fmla="*/ 2 h 78"/>
                  <a:gd name="T44" fmla="*/ 154 w 154"/>
                  <a:gd name="T45" fmla="*/ 2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4" h="78">
                    <a:moveTo>
                      <a:pt x="154" y="27"/>
                    </a:moveTo>
                    <a:lnTo>
                      <a:pt x="154" y="40"/>
                    </a:lnTo>
                    <a:lnTo>
                      <a:pt x="138" y="44"/>
                    </a:lnTo>
                    <a:lnTo>
                      <a:pt x="121" y="52"/>
                    </a:lnTo>
                    <a:lnTo>
                      <a:pt x="106" y="61"/>
                    </a:lnTo>
                    <a:lnTo>
                      <a:pt x="89" y="69"/>
                    </a:lnTo>
                    <a:lnTo>
                      <a:pt x="72" y="76"/>
                    </a:lnTo>
                    <a:lnTo>
                      <a:pt x="57" y="78"/>
                    </a:lnTo>
                    <a:lnTo>
                      <a:pt x="40" y="72"/>
                    </a:lnTo>
                    <a:lnTo>
                      <a:pt x="25" y="61"/>
                    </a:lnTo>
                    <a:lnTo>
                      <a:pt x="19" y="52"/>
                    </a:lnTo>
                    <a:lnTo>
                      <a:pt x="13" y="42"/>
                    </a:lnTo>
                    <a:lnTo>
                      <a:pt x="9" y="34"/>
                    </a:lnTo>
                    <a:lnTo>
                      <a:pt x="0" y="27"/>
                    </a:lnTo>
                    <a:lnTo>
                      <a:pt x="15" y="21"/>
                    </a:lnTo>
                    <a:lnTo>
                      <a:pt x="30" y="15"/>
                    </a:lnTo>
                    <a:lnTo>
                      <a:pt x="45" y="10"/>
                    </a:lnTo>
                    <a:lnTo>
                      <a:pt x="61" y="6"/>
                    </a:lnTo>
                    <a:lnTo>
                      <a:pt x="76" y="2"/>
                    </a:lnTo>
                    <a:lnTo>
                      <a:pt x="91" y="0"/>
                    </a:lnTo>
                    <a:lnTo>
                      <a:pt x="108" y="0"/>
                    </a:lnTo>
                    <a:lnTo>
                      <a:pt x="123" y="2"/>
                    </a:lnTo>
                    <a:lnTo>
                      <a:pt x="154" y="27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31"/>
              <p:cNvSpPr>
                <a:spLocks/>
              </p:cNvSpPr>
              <p:nvPr/>
            </p:nvSpPr>
            <p:spPr bwMode="auto">
              <a:xfrm>
                <a:off x="2419350" y="2811463"/>
                <a:ext cx="39688" cy="33338"/>
              </a:xfrm>
              <a:custGeom>
                <a:avLst/>
                <a:gdLst>
                  <a:gd name="T0" fmla="*/ 51 w 51"/>
                  <a:gd name="T1" fmla="*/ 2 h 44"/>
                  <a:gd name="T2" fmla="*/ 47 w 51"/>
                  <a:gd name="T3" fmla="*/ 13 h 44"/>
                  <a:gd name="T4" fmla="*/ 38 w 51"/>
                  <a:gd name="T5" fmla="*/ 23 h 44"/>
                  <a:gd name="T6" fmla="*/ 28 w 51"/>
                  <a:gd name="T7" fmla="*/ 34 h 44"/>
                  <a:gd name="T8" fmla="*/ 20 w 51"/>
                  <a:gd name="T9" fmla="*/ 44 h 44"/>
                  <a:gd name="T10" fmla="*/ 13 w 51"/>
                  <a:gd name="T11" fmla="*/ 42 h 44"/>
                  <a:gd name="T12" fmla="*/ 7 w 51"/>
                  <a:gd name="T13" fmla="*/ 38 h 44"/>
                  <a:gd name="T14" fmla="*/ 1 w 51"/>
                  <a:gd name="T15" fmla="*/ 34 h 44"/>
                  <a:gd name="T16" fmla="*/ 0 w 51"/>
                  <a:gd name="T17" fmla="*/ 28 h 44"/>
                  <a:gd name="T18" fmla="*/ 9 w 51"/>
                  <a:gd name="T19" fmla="*/ 15 h 44"/>
                  <a:gd name="T20" fmla="*/ 22 w 51"/>
                  <a:gd name="T21" fmla="*/ 6 h 44"/>
                  <a:gd name="T22" fmla="*/ 36 w 51"/>
                  <a:gd name="T23" fmla="*/ 0 h 44"/>
                  <a:gd name="T24" fmla="*/ 51 w 51"/>
                  <a:gd name="T25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" h="44">
                    <a:moveTo>
                      <a:pt x="51" y="2"/>
                    </a:moveTo>
                    <a:lnTo>
                      <a:pt x="47" y="13"/>
                    </a:lnTo>
                    <a:lnTo>
                      <a:pt x="38" y="23"/>
                    </a:lnTo>
                    <a:lnTo>
                      <a:pt x="28" y="34"/>
                    </a:lnTo>
                    <a:lnTo>
                      <a:pt x="20" y="44"/>
                    </a:lnTo>
                    <a:lnTo>
                      <a:pt x="13" y="42"/>
                    </a:lnTo>
                    <a:lnTo>
                      <a:pt x="7" y="38"/>
                    </a:lnTo>
                    <a:lnTo>
                      <a:pt x="1" y="34"/>
                    </a:lnTo>
                    <a:lnTo>
                      <a:pt x="0" y="28"/>
                    </a:lnTo>
                    <a:lnTo>
                      <a:pt x="9" y="15"/>
                    </a:lnTo>
                    <a:lnTo>
                      <a:pt x="22" y="6"/>
                    </a:lnTo>
                    <a:lnTo>
                      <a:pt x="36" y="0"/>
                    </a:lnTo>
                    <a:lnTo>
                      <a:pt x="51" y="2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32"/>
              <p:cNvSpPr>
                <a:spLocks/>
              </p:cNvSpPr>
              <p:nvPr/>
            </p:nvSpPr>
            <p:spPr bwMode="auto">
              <a:xfrm>
                <a:off x="2574925" y="2822575"/>
                <a:ext cx="115888" cy="65088"/>
              </a:xfrm>
              <a:custGeom>
                <a:avLst/>
                <a:gdLst>
                  <a:gd name="T0" fmla="*/ 146 w 146"/>
                  <a:gd name="T1" fmla="*/ 40 h 82"/>
                  <a:gd name="T2" fmla="*/ 138 w 146"/>
                  <a:gd name="T3" fmla="*/ 50 h 82"/>
                  <a:gd name="T4" fmla="*/ 127 w 146"/>
                  <a:gd name="T5" fmla="*/ 57 h 82"/>
                  <a:gd name="T6" fmla="*/ 117 w 146"/>
                  <a:gd name="T7" fmla="*/ 63 h 82"/>
                  <a:gd name="T8" fmla="*/ 106 w 146"/>
                  <a:gd name="T9" fmla="*/ 69 h 82"/>
                  <a:gd name="T10" fmla="*/ 93 w 146"/>
                  <a:gd name="T11" fmla="*/ 74 h 82"/>
                  <a:gd name="T12" fmla="*/ 80 w 146"/>
                  <a:gd name="T13" fmla="*/ 78 h 82"/>
                  <a:gd name="T14" fmla="*/ 66 w 146"/>
                  <a:gd name="T15" fmla="*/ 80 h 82"/>
                  <a:gd name="T16" fmla="*/ 53 w 146"/>
                  <a:gd name="T17" fmla="*/ 82 h 82"/>
                  <a:gd name="T18" fmla="*/ 0 w 146"/>
                  <a:gd name="T19" fmla="*/ 46 h 82"/>
                  <a:gd name="T20" fmla="*/ 9 w 146"/>
                  <a:gd name="T21" fmla="*/ 38 h 82"/>
                  <a:gd name="T22" fmla="*/ 19 w 146"/>
                  <a:gd name="T23" fmla="*/ 31 h 82"/>
                  <a:gd name="T24" fmla="*/ 30 w 146"/>
                  <a:gd name="T25" fmla="*/ 23 h 82"/>
                  <a:gd name="T26" fmla="*/ 43 w 146"/>
                  <a:gd name="T27" fmla="*/ 17 h 82"/>
                  <a:gd name="T28" fmla="*/ 57 w 146"/>
                  <a:gd name="T29" fmla="*/ 12 h 82"/>
                  <a:gd name="T30" fmla="*/ 70 w 146"/>
                  <a:gd name="T31" fmla="*/ 6 h 82"/>
                  <a:gd name="T32" fmla="*/ 85 w 146"/>
                  <a:gd name="T33" fmla="*/ 2 h 82"/>
                  <a:gd name="T34" fmla="*/ 98 w 146"/>
                  <a:gd name="T35" fmla="*/ 0 h 82"/>
                  <a:gd name="T36" fmla="*/ 110 w 146"/>
                  <a:gd name="T37" fmla="*/ 12 h 82"/>
                  <a:gd name="T38" fmla="*/ 123 w 146"/>
                  <a:gd name="T39" fmla="*/ 19 h 82"/>
                  <a:gd name="T40" fmla="*/ 135 w 146"/>
                  <a:gd name="T41" fmla="*/ 29 h 82"/>
                  <a:gd name="T42" fmla="*/ 146 w 146"/>
                  <a:gd name="T43" fmla="*/ 4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6" h="82">
                    <a:moveTo>
                      <a:pt x="146" y="40"/>
                    </a:moveTo>
                    <a:lnTo>
                      <a:pt x="138" y="50"/>
                    </a:lnTo>
                    <a:lnTo>
                      <a:pt x="127" y="57"/>
                    </a:lnTo>
                    <a:lnTo>
                      <a:pt x="117" y="63"/>
                    </a:lnTo>
                    <a:lnTo>
                      <a:pt x="106" y="69"/>
                    </a:lnTo>
                    <a:lnTo>
                      <a:pt x="93" y="74"/>
                    </a:lnTo>
                    <a:lnTo>
                      <a:pt x="80" y="78"/>
                    </a:lnTo>
                    <a:lnTo>
                      <a:pt x="66" y="80"/>
                    </a:lnTo>
                    <a:lnTo>
                      <a:pt x="53" y="82"/>
                    </a:lnTo>
                    <a:lnTo>
                      <a:pt x="0" y="46"/>
                    </a:lnTo>
                    <a:lnTo>
                      <a:pt x="9" y="38"/>
                    </a:lnTo>
                    <a:lnTo>
                      <a:pt x="19" y="31"/>
                    </a:lnTo>
                    <a:lnTo>
                      <a:pt x="30" y="23"/>
                    </a:lnTo>
                    <a:lnTo>
                      <a:pt x="43" y="17"/>
                    </a:lnTo>
                    <a:lnTo>
                      <a:pt x="57" y="12"/>
                    </a:lnTo>
                    <a:lnTo>
                      <a:pt x="70" y="6"/>
                    </a:lnTo>
                    <a:lnTo>
                      <a:pt x="85" y="2"/>
                    </a:lnTo>
                    <a:lnTo>
                      <a:pt x="98" y="0"/>
                    </a:lnTo>
                    <a:lnTo>
                      <a:pt x="110" y="12"/>
                    </a:lnTo>
                    <a:lnTo>
                      <a:pt x="123" y="19"/>
                    </a:lnTo>
                    <a:lnTo>
                      <a:pt x="135" y="29"/>
                    </a:lnTo>
                    <a:lnTo>
                      <a:pt x="146" y="4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33"/>
              <p:cNvSpPr>
                <a:spLocks/>
              </p:cNvSpPr>
              <p:nvPr/>
            </p:nvSpPr>
            <p:spPr bwMode="auto">
              <a:xfrm>
                <a:off x="1543050" y="2827338"/>
                <a:ext cx="177800" cy="28575"/>
              </a:xfrm>
              <a:custGeom>
                <a:avLst/>
                <a:gdLst>
                  <a:gd name="T0" fmla="*/ 223 w 223"/>
                  <a:gd name="T1" fmla="*/ 0 h 36"/>
                  <a:gd name="T2" fmla="*/ 201 w 223"/>
                  <a:gd name="T3" fmla="*/ 19 h 36"/>
                  <a:gd name="T4" fmla="*/ 176 w 223"/>
                  <a:gd name="T5" fmla="*/ 30 h 36"/>
                  <a:gd name="T6" fmla="*/ 148 w 223"/>
                  <a:gd name="T7" fmla="*/ 36 h 36"/>
                  <a:gd name="T8" fmla="*/ 119 w 223"/>
                  <a:gd name="T9" fmla="*/ 34 h 36"/>
                  <a:gd name="T10" fmla="*/ 89 w 223"/>
                  <a:gd name="T11" fmla="*/ 32 h 36"/>
                  <a:gd name="T12" fmla="*/ 60 w 223"/>
                  <a:gd name="T13" fmla="*/ 28 h 36"/>
                  <a:gd name="T14" fmla="*/ 30 w 223"/>
                  <a:gd name="T15" fmla="*/ 25 h 36"/>
                  <a:gd name="T16" fmla="*/ 0 w 223"/>
                  <a:gd name="T17" fmla="*/ 25 h 36"/>
                  <a:gd name="T18" fmla="*/ 24 w 223"/>
                  <a:gd name="T19" fmla="*/ 23 h 36"/>
                  <a:gd name="T20" fmla="*/ 49 w 223"/>
                  <a:gd name="T21" fmla="*/ 19 h 36"/>
                  <a:gd name="T22" fmla="*/ 77 w 223"/>
                  <a:gd name="T23" fmla="*/ 17 h 36"/>
                  <a:gd name="T24" fmla="*/ 106 w 223"/>
                  <a:gd name="T25" fmla="*/ 13 h 36"/>
                  <a:gd name="T26" fmla="*/ 136 w 223"/>
                  <a:gd name="T27" fmla="*/ 11 h 36"/>
                  <a:gd name="T28" fmla="*/ 165 w 223"/>
                  <a:gd name="T29" fmla="*/ 7 h 36"/>
                  <a:gd name="T30" fmla="*/ 195 w 223"/>
                  <a:gd name="T31" fmla="*/ 4 h 36"/>
                  <a:gd name="T32" fmla="*/ 223 w 223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3" h="36">
                    <a:moveTo>
                      <a:pt x="223" y="0"/>
                    </a:moveTo>
                    <a:lnTo>
                      <a:pt x="201" y="19"/>
                    </a:lnTo>
                    <a:lnTo>
                      <a:pt x="176" y="30"/>
                    </a:lnTo>
                    <a:lnTo>
                      <a:pt x="148" y="36"/>
                    </a:lnTo>
                    <a:lnTo>
                      <a:pt x="119" y="34"/>
                    </a:lnTo>
                    <a:lnTo>
                      <a:pt x="89" y="32"/>
                    </a:lnTo>
                    <a:lnTo>
                      <a:pt x="60" y="28"/>
                    </a:lnTo>
                    <a:lnTo>
                      <a:pt x="30" y="25"/>
                    </a:lnTo>
                    <a:lnTo>
                      <a:pt x="0" y="25"/>
                    </a:lnTo>
                    <a:lnTo>
                      <a:pt x="24" y="23"/>
                    </a:lnTo>
                    <a:lnTo>
                      <a:pt x="49" y="19"/>
                    </a:lnTo>
                    <a:lnTo>
                      <a:pt x="77" y="17"/>
                    </a:lnTo>
                    <a:lnTo>
                      <a:pt x="106" y="13"/>
                    </a:lnTo>
                    <a:lnTo>
                      <a:pt x="136" y="11"/>
                    </a:lnTo>
                    <a:lnTo>
                      <a:pt x="165" y="7"/>
                    </a:lnTo>
                    <a:lnTo>
                      <a:pt x="195" y="4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34"/>
              <p:cNvSpPr>
                <a:spLocks/>
              </p:cNvSpPr>
              <p:nvPr/>
            </p:nvSpPr>
            <p:spPr bwMode="auto">
              <a:xfrm>
                <a:off x="2471738" y="2852738"/>
                <a:ext cx="36513" cy="26988"/>
              </a:xfrm>
              <a:custGeom>
                <a:avLst/>
                <a:gdLst>
                  <a:gd name="T0" fmla="*/ 46 w 46"/>
                  <a:gd name="T1" fmla="*/ 0 h 34"/>
                  <a:gd name="T2" fmla="*/ 36 w 46"/>
                  <a:gd name="T3" fmla="*/ 10 h 34"/>
                  <a:gd name="T4" fmla="*/ 27 w 46"/>
                  <a:gd name="T5" fmla="*/ 25 h 34"/>
                  <a:gd name="T6" fmla="*/ 17 w 46"/>
                  <a:gd name="T7" fmla="*/ 34 h 34"/>
                  <a:gd name="T8" fmla="*/ 0 w 46"/>
                  <a:gd name="T9" fmla="*/ 27 h 34"/>
                  <a:gd name="T10" fmla="*/ 4 w 46"/>
                  <a:gd name="T11" fmla="*/ 15 h 34"/>
                  <a:gd name="T12" fmla="*/ 15 w 46"/>
                  <a:gd name="T13" fmla="*/ 6 h 34"/>
                  <a:gd name="T14" fmla="*/ 30 w 46"/>
                  <a:gd name="T15" fmla="*/ 2 h 34"/>
                  <a:gd name="T16" fmla="*/ 46 w 46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4">
                    <a:moveTo>
                      <a:pt x="46" y="0"/>
                    </a:moveTo>
                    <a:lnTo>
                      <a:pt x="36" y="10"/>
                    </a:lnTo>
                    <a:lnTo>
                      <a:pt x="27" y="25"/>
                    </a:lnTo>
                    <a:lnTo>
                      <a:pt x="17" y="34"/>
                    </a:lnTo>
                    <a:lnTo>
                      <a:pt x="0" y="27"/>
                    </a:lnTo>
                    <a:lnTo>
                      <a:pt x="4" y="15"/>
                    </a:lnTo>
                    <a:lnTo>
                      <a:pt x="15" y="6"/>
                    </a:lnTo>
                    <a:lnTo>
                      <a:pt x="30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35"/>
              <p:cNvSpPr>
                <a:spLocks/>
              </p:cNvSpPr>
              <p:nvPr/>
            </p:nvSpPr>
            <p:spPr bwMode="auto">
              <a:xfrm>
                <a:off x="2647950" y="2876550"/>
                <a:ext cx="123825" cy="66675"/>
              </a:xfrm>
              <a:custGeom>
                <a:avLst/>
                <a:gdLst>
                  <a:gd name="T0" fmla="*/ 155 w 155"/>
                  <a:gd name="T1" fmla="*/ 43 h 83"/>
                  <a:gd name="T2" fmla="*/ 140 w 155"/>
                  <a:gd name="T3" fmla="*/ 49 h 83"/>
                  <a:gd name="T4" fmla="*/ 125 w 155"/>
                  <a:gd name="T5" fmla="*/ 58 h 83"/>
                  <a:gd name="T6" fmla="*/ 108 w 155"/>
                  <a:gd name="T7" fmla="*/ 68 h 83"/>
                  <a:gd name="T8" fmla="*/ 91 w 155"/>
                  <a:gd name="T9" fmla="*/ 77 h 83"/>
                  <a:gd name="T10" fmla="*/ 74 w 155"/>
                  <a:gd name="T11" fmla="*/ 83 h 83"/>
                  <a:gd name="T12" fmla="*/ 59 w 155"/>
                  <a:gd name="T13" fmla="*/ 83 h 83"/>
                  <a:gd name="T14" fmla="*/ 42 w 155"/>
                  <a:gd name="T15" fmla="*/ 77 h 83"/>
                  <a:gd name="T16" fmla="*/ 25 w 155"/>
                  <a:gd name="T17" fmla="*/ 62 h 83"/>
                  <a:gd name="T18" fmla="*/ 0 w 155"/>
                  <a:gd name="T19" fmla="*/ 36 h 83"/>
                  <a:gd name="T20" fmla="*/ 11 w 155"/>
                  <a:gd name="T21" fmla="*/ 26 h 83"/>
                  <a:gd name="T22" fmla="*/ 23 w 155"/>
                  <a:gd name="T23" fmla="*/ 20 h 83"/>
                  <a:gd name="T24" fmla="*/ 34 w 155"/>
                  <a:gd name="T25" fmla="*/ 13 h 83"/>
                  <a:gd name="T26" fmla="*/ 47 w 155"/>
                  <a:gd name="T27" fmla="*/ 9 h 83"/>
                  <a:gd name="T28" fmla="*/ 61 w 155"/>
                  <a:gd name="T29" fmla="*/ 5 h 83"/>
                  <a:gd name="T30" fmla="*/ 74 w 155"/>
                  <a:gd name="T31" fmla="*/ 1 h 83"/>
                  <a:gd name="T32" fmla="*/ 87 w 155"/>
                  <a:gd name="T33" fmla="*/ 0 h 83"/>
                  <a:gd name="T34" fmla="*/ 100 w 155"/>
                  <a:gd name="T35" fmla="*/ 0 h 83"/>
                  <a:gd name="T36" fmla="*/ 114 w 155"/>
                  <a:gd name="T37" fmla="*/ 11 h 83"/>
                  <a:gd name="T38" fmla="*/ 129 w 155"/>
                  <a:gd name="T39" fmla="*/ 20 h 83"/>
                  <a:gd name="T40" fmla="*/ 142 w 155"/>
                  <a:gd name="T41" fmla="*/ 30 h 83"/>
                  <a:gd name="T42" fmla="*/ 155 w 155"/>
                  <a:gd name="T43" fmla="*/ 4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5" h="83">
                    <a:moveTo>
                      <a:pt x="155" y="43"/>
                    </a:moveTo>
                    <a:lnTo>
                      <a:pt x="140" y="49"/>
                    </a:lnTo>
                    <a:lnTo>
                      <a:pt x="125" y="58"/>
                    </a:lnTo>
                    <a:lnTo>
                      <a:pt x="108" y="68"/>
                    </a:lnTo>
                    <a:lnTo>
                      <a:pt x="91" y="77"/>
                    </a:lnTo>
                    <a:lnTo>
                      <a:pt x="74" y="83"/>
                    </a:lnTo>
                    <a:lnTo>
                      <a:pt x="59" y="83"/>
                    </a:lnTo>
                    <a:lnTo>
                      <a:pt x="42" y="77"/>
                    </a:lnTo>
                    <a:lnTo>
                      <a:pt x="25" y="62"/>
                    </a:lnTo>
                    <a:lnTo>
                      <a:pt x="0" y="36"/>
                    </a:lnTo>
                    <a:lnTo>
                      <a:pt x="11" y="26"/>
                    </a:lnTo>
                    <a:lnTo>
                      <a:pt x="23" y="20"/>
                    </a:lnTo>
                    <a:lnTo>
                      <a:pt x="34" y="13"/>
                    </a:lnTo>
                    <a:lnTo>
                      <a:pt x="47" y="9"/>
                    </a:lnTo>
                    <a:lnTo>
                      <a:pt x="61" y="5"/>
                    </a:lnTo>
                    <a:lnTo>
                      <a:pt x="74" y="1"/>
                    </a:lnTo>
                    <a:lnTo>
                      <a:pt x="87" y="0"/>
                    </a:lnTo>
                    <a:lnTo>
                      <a:pt x="100" y="0"/>
                    </a:lnTo>
                    <a:lnTo>
                      <a:pt x="114" y="11"/>
                    </a:lnTo>
                    <a:lnTo>
                      <a:pt x="129" y="20"/>
                    </a:lnTo>
                    <a:lnTo>
                      <a:pt x="142" y="30"/>
                    </a:lnTo>
                    <a:lnTo>
                      <a:pt x="155" y="43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36"/>
              <p:cNvSpPr>
                <a:spLocks/>
              </p:cNvSpPr>
              <p:nvPr/>
            </p:nvSpPr>
            <p:spPr bwMode="auto">
              <a:xfrm>
                <a:off x="1824038" y="2879725"/>
                <a:ext cx="95250" cy="39688"/>
              </a:xfrm>
              <a:custGeom>
                <a:avLst/>
                <a:gdLst>
                  <a:gd name="T0" fmla="*/ 120 w 120"/>
                  <a:gd name="T1" fmla="*/ 6 h 50"/>
                  <a:gd name="T2" fmla="*/ 120 w 120"/>
                  <a:gd name="T3" fmla="*/ 17 h 50"/>
                  <a:gd name="T4" fmla="*/ 118 w 120"/>
                  <a:gd name="T5" fmla="*/ 27 h 50"/>
                  <a:gd name="T6" fmla="*/ 112 w 120"/>
                  <a:gd name="T7" fmla="*/ 33 h 50"/>
                  <a:gd name="T8" fmla="*/ 105 w 120"/>
                  <a:gd name="T9" fmla="*/ 38 h 50"/>
                  <a:gd name="T10" fmla="*/ 95 w 120"/>
                  <a:gd name="T11" fmla="*/ 42 h 50"/>
                  <a:gd name="T12" fmla="*/ 86 w 120"/>
                  <a:gd name="T13" fmla="*/ 46 h 50"/>
                  <a:gd name="T14" fmla="*/ 76 w 120"/>
                  <a:gd name="T15" fmla="*/ 48 h 50"/>
                  <a:gd name="T16" fmla="*/ 67 w 120"/>
                  <a:gd name="T17" fmla="*/ 50 h 50"/>
                  <a:gd name="T18" fmla="*/ 57 w 120"/>
                  <a:gd name="T19" fmla="*/ 46 h 50"/>
                  <a:gd name="T20" fmla="*/ 46 w 120"/>
                  <a:gd name="T21" fmla="*/ 44 h 50"/>
                  <a:gd name="T22" fmla="*/ 35 w 120"/>
                  <a:gd name="T23" fmla="*/ 44 h 50"/>
                  <a:gd name="T24" fmla="*/ 23 w 120"/>
                  <a:gd name="T25" fmla="*/ 42 h 50"/>
                  <a:gd name="T26" fmla="*/ 14 w 120"/>
                  <a:gd name="T27" fmla="*/ 38 h 50"/>
                  <a:gd name="T28" fmla="*/ 6 w 120"/>
                  <a:gd name="T29" fmla="*/ 33 h 50"/>
                  <a:gd name="T30" fmla="*/ 0 w 120"/>
                  <a:gd name="T31" fmla="*/ 23 h 50"/>
                  <a:gd name="T32" fmla="*/ 0 w 120"/>
                  <a:gd name="T33" fmla="*/ 10 h 50"/>
                  <a:gd name="T34" fmla="*/ 14 w 120"/>
                  <a:gd name="T35" fmla="*/ 8 h 50"/>
                  <a:gd name="T36" fmla="*/ 25 w 120"/>
                  <a:gd name="T37" fmla="*/ 8 h 50"/>
                  <a:gd name="T38" fmla="*/ 38 w 120"/>
                  <a:gd name="T39" fmla="*/ 10 h 50"/>
                  <a:gd name="T40" fmla="*/ 52 w 120"/>
                  <a:gd name="T41" fmla="*/ 10 h 50"/>
                  <a:gd name="T42" fmla="*/ 63 w 120"/>
                  <a:gd name="T43" fmla="*/ 12 h 50"/>
                  <a:gd name="T44" fmla="*/ 74 w 120"/>
                  <a:gd name="T45" fmla="*/ 12 h 50"/>
                  <a:gd name="T46" fmla="*/ 86 w 120"/>
                  <a:gd name="T47" fmla="*/ 8 h 50"/>
                  <a:gd name="T48" fmla="*/ 97 w 120"/>
                  <a:gd name="T49" fmla="*/ 0 h 50"/>
                  <a:gd name="T50" fmla="*/ 103 w 120"/>
                  <a:gd name="T51" fmla="*/ 2 h 50"/>
                  <a:gd name="T52" fmla="*/ 108 w 120"/>
                  <a:gd name="T53" fmla="*/ 2 h 50"/>
                  <a:gd name="T54" fmla="*/ 114 w 120"/>
                  <a:gd name="T55" fmla="*/ 4 h 50"/>
                  <a:gd name="T56" fmla="*/ 120 w 120"/>
                  <a:gd name="T57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0" h="50">
                    <a:moveTo>
                      <a:pt x="120" y="6"/>
                    </a:moveTo>
                    <a:lnTo>
                      <a:pt x="120" y="17"/>
                    </a:lnTo>
                    <a:lnTo>
                      <a:pt x="118" y="27"/>
                    </a:lnTo>
                    <a:lnTo>
                      <a:pt x="112" y="33"/>
                    </a:lnTo>
                    <a:lnTo>
                      <a:pt x="105" y="38"/>
                    </a:lnTo>
                    <a:lnTo>
                      <a:pt x="95" y="42"/>
                    </a:lnTo>
                    <a:lnTo>
                      <a:pt x="86" y="46"/>
                    </a:lnTo>
                    <a:lnTo>
                      <a:pt x="76" y="48"/>
                    </a:lnTo>
                    <a:lnTo>
                      <a:pt x="67" y="50"/>
                    </a:lnTo>
                    <a:lnTo>
                      <a:pt x="57" y="46"/>
                    </a:lnTo>
                    <a:lnTo>
                      <a:pt x="46" y="44"/>
                    </a:lnTo>
                    <a:lnTo>
                      <a:pt x="35" y="44"/>
                    </a:lnTo>
                    <a:lnTo>
                      <a:pt x="23" y="42"/>
                    </a:lnTo>
                    <a:lnTo>
                      <a:pt x="14" y="38"/>
                    </a:lnTo>
                    <a:lnTo>
                      <a:pt x="6" y="33"/>
                    </a:lnTo>
                    <a:lnTo>
                      <a:pt x="0" y="23"/>
                    </a:lnTo>
                    <a:lnTo>
                      <a:pt x="0" y="10"/>
                    </a:lnTo>
                    <a:lnTo>
                      <a:pt x="14" y="8"/>
                    </a:lnTo>
                    <a:lnTo>
                      <a:pt x="25" y="8"/>
                    </a:lnTo>
                    <a:lnTo>
                      <a:pt x="38" y="10"/>
                    </a:lnTo>
                    <a:lnTo>
                      <a:pt x="52" y="10"/>
                    </a:lnTo>
                    <a:lnTo>
                      <a:pt x="63" y="12"/>
                    </a:lnTo>
                    <a:lnTo>
                      <a:pt x="74" y="12"/>
                    </a:lnTo>
                    <a:lnTo>
                      <a:pt x="86" y="8"/>
                    </a:lnTo>
                    <a:lnTo>
                      <a:pt x="97" y="0"/>
                    </a:lnTo>
                    <a:lnTo>
                      <a:pt x="103" y="2"/>
                    </a:lnTo>
                    <a:lnTo>
                      <a:pt x="108" y="2"/>
                    </a:lnTo>
                    <a:lnTo>
                      <a:pt x="114" y="4"/>
                    </a:lnTo>
                    <a:lnTo>
                      <a:pt x="120" y="6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37"/>
              <p:cNvSpPr>
                <a:spLocks/>
              </p:cNvSpPr>
              <p:nvPr/>
            </p:nvSpPr>
            <p:spPr bwMode="auto">
              <a:xfrm>
                <a:off x="2522538" y="2879725"/>
                <a:ext cx="46038" cy="31750"/>
              </a:xfrm>
              <a:custGeom>
                <a:avLst/>
                <a:gdLst>
                  <a:gd name="T0" fmla="*/ 57 w 57"/>
                  <a:gd name="T1" fmla="*/ 4 h 40"/>
                  <a:gd name="T2" fmla="*/ 50 w 57"/>
                  <a:gd name="T3" fmla="*/ 17 h 40"/>
                  <a:gd name="T4" fmla="*/ 37 w 57"/>
                  <a:gd name="T5" fmla="*/ 27 h 40"/>
                  <a:gd name="T6" fmla="*/ 21 w 57"/>
                  <a:gd name="T7" fmla="*/ 36 h 40"/>
                  <a:gd name="T8" fmla="*/ 8 w 57"/>
                  <a:gd name="T9" fmla="*/ 40 h 40"/>
                  <a:gd name="T10" fmla="*/ 0 w 57"/>
                  <a:gd name="T11" fmla="*/ 34 h 40"/>
                  <a:gd name="T12" fmla="*/ 10 w 57"/>
                  <a:gd name="T13" fmla="*/ 23 h 40"/>
                  <a:gd name="T14" fmla="*/ 23 w 57"/>
                  <a:gd name="T15" fmla="*/ 14 h 40"/>
                  <a:gd name="T16" fmla="*/ 38 w 57"/>
                  <a:gd name="T17" fmla="*/ 6 h 40"/>
                  <a:gd name="T18" fmla="*/ 52 w 57"/>
                  <a:gd name="T19" fmla="*/ 0 h 40"/>
                  <a:gd name="T20" fmla="*/ 57 w 57"/>
                  <a:gd name="T21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40">
                    <a:moveTo>
                      <a:pt x="57" y="4"/>
                    </a:moveTo>
                    <a:lnTo>
                      <a:pt x="50" y="17"/>
                    </a:lnTo>
                    <a:lnTo>
                      <a:pt x="37" y="27"/>
                    </a:lnTo>
                    <a:lnTo>
                      <a:pt x="21" y="36"/>
                    </a:lnTo>
                    <a:lnTo>
                      <a:pt x="8" y="40"/>
                    </a:lnTo>
                    <a:lnTo>
                      <a:pt x="0" y="34"/>
                    </a:lnTo>
                    <a:lnTo>
                      <a:pt x="10" y="23"/>
                    </a:lnTo>
                    <a:lnTo>
                      <a:pt x="23" y="14"/>
                    </a:lnTo>
                    <a:lnTo>
                      <a:pt x="38" y="6"/>
                    </a:lnTo>
                    <a:lnTo>
                      <a:pt x="52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38"/>
              <p:cNvSpPr>
                <a:spLocks/>
              </p:cNvSpPr>
              <p:nvPr/>
            </p:nvSpPr>
            <p:spPr bwMode="auto">
              <a:xfrm>
                <a:off x="2573338" y="2917825"/>
                <a:ext cx="41275" cy="28575"/>
              </a:xfrm>
              <a:custGeom>
                <a:avLst/>
                <a:gdLst>
                  <a:gd name="T0" fmla="*/ 53 w 53"/>
                  <a:gd name="T1" fmla="*/ 2 h 36"/>
                  <a:gd name="T2" fmla="*/ 44 w 53"/>
                  <a:gd name="T3" fmla="*/ 15 h 36"/>
                  <a:gd name="T4" fmla="*/ 32 w 53"/>
                  <a:gd name="T5" fmla="*/ 23 h 36"/>
                  <a:gd name="T6" fmla="*/ 19 w 53"/>
                  <a:gd name="T7" fmla="*/ 28 h 36"/>
                  <a:gd name="T8" fmla="*/ 8 w 53"/>
                  <a:gd name="T9" fmla="*/ 36 h 36"/>
                  <a:gd name="T10" fmla="*/ 0 w 53"/>
                  <a:gd name="T11" fmla="*/ 30 h 36"/>
                  <a:gd name="T12" fmla="*/ 15 w 53"/>
                  <a:gd name="T13" fmla="*/ 21 h 36"/>
                  <a:gd name="T14" fmla="*/ 27 w 53"/>
                  <a:gd name="T15" fmla="*/ 9 h 36"/>
                  <a:gd name="T16" fmla="*/ 38 w 53"/>
                  <a:gd name="T17" fmla="*/ 0 h 36"/>
                  <a:gd name="T18" fmla="*/ 53 w 53"/>
                  <a:gd name="T19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36">
                    <a:moveTo>
                      <a:pt x="53" y="2"/>
                    </a:moveTo>
                    <a:lnTo>
                      <a:pt x="44" y="15"/>
                    </a:lnTo>
                    <a:lnTo>
                      <a:pt x="32" y="23"/>
                    </a:lnTo>
                    <a:lnTo>
                      <a:pt x="19" y="28"/>
                    </a:lnTo>
                    <a:lnTo>
                      <a:pt x="8" y="36"/>
                    </a:lnTo>
                    <a:lnTo>
                      <a:pt x="0" y="30"/>
                    </a:lnTo>
                    <a:lnTo>
                      <a:pt x="15" y="21"/>
                    </a:lnTo>
                    <a:lnTo>
                      <a:pt x="27" y="9"/>
                    </a:lnTo>
                    <a:lnTo>
                      <a:pt x="38" y="0"/>
                    </a:lnTo>
                    <a:lnTo>
                      <a:pt x="53" y="2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39"/>
              <p:cNvSpPr>
                <a:spLocks/>
              </p:cNvSpPr>
              <p:nvPr/>
            </p:nvSpPr>
            <p:spPr bwMode="auto">
              <a:xfrm>
                <a:off x="2719388" y="2932113"/>
                <a:ext cx="122238" cy="71438"/>
              </a:xfrm>
              <a:custGeom>
                <a:avLst/>
                <a:gdLst>
                  <a:gd name="T0" fmla="*/ 156 w 156"/>
                  <a:gd name="T1" fmla="*/ 36 h 89"/>
                  <a:gd name="T2" fmla="*/ 148 w 156"/>
                  <a:gd name="T3" fmla="*/ 45 h 89"/>
                  <a:gd name="T4" fmla="*/ 139 w 156"/>
                  <a:gd name="T5" fmla="*/ 53 h 89"/>
                  <a:gd name="T6" fmla="*/ 129 w 156"/>
                  <a:gd name="T7" fmla="*/ 59 h 89"/>
                  <a:gd name="T8" fmla="*/ 118 w 156"/>
                  <a:gd name="T9" fmla="*/ 64 h 89"/>
                  <a:gd name="T10" fmla="*/ 106 w 156"/>
                  <a:gd name="T11" fmla="*/ 70 h 89"/>
                  <a:gd name="T12" fmla="*/ 95 w 156"/>
                  <a:gd name="T13" fmla="*/ 76 h 89"/>
                  <a:gd name="T14" fmla="*/ 84 w 156"/>
                  <a:gd name="T15" fmla="*/ 81 h 89"/>
                  <a:gd name="T16" fmla="*/ 72 w 156"/>
                  <a:gd name="T17" fmla="*/ 89 h 89"/>
                  <a:gd name="T18" fmla="*/ 63 w 156"/>
                  <a:gd name="T19" fmla="*/ 85 h 89"/>
                  <a:gd name="T20" fmla="*/ 53 w 156"/>
                  <a:gd name="T21" fmla="*/ 79 h 89"/>
                  <a:gd name="T22" fmla="*/ 44 w 156"/>
                  <a:gd name="T23" fmla="*/ 74 h 89"/>
                  <a:gd name="T24" fmla="*/ 34 w 156"/>
                  <a:gd name="T25" fmla="*/ 66 h 89"/>
                  <a:gd name="T26" fmla="*/ 25 w 156"/>
                  <a:gd name="T27" fmla="*/ 60 h 89"/>
                  <a:gd name="T28" fmla="*/ 17 w 156"/>
                  <a:gd name="T29" fmla="*/ 53 h 89"/>
                  <a:gd name="T30" fmla="*/ 8 w 156"/>
                  <a:gd name="T31" fmla="*/ 45 h 89"/>
                  <a:gd name="T32" fmla="*/ 0 w 156"/>
                  <a:gd name="T33" fmla="*/ 40 h 89"/>
                  <a:gd name="T34" fmla="*/ 13 w 156"/>
                  <a:gd name="T35" fmla="*/ 34 h 89"/>
                  <a:gd name="T36" fmla="*/ 27 w 156"/>
                  <a:gd name="T37" fmla="*/ 26 h 89"/>
                  <a:gd name="T38" fmla="*/ 40 w 156"/>
                  <a:gd name="T39" fmla="*/ 17 h 89"/>
                  <a:gd name="T40" fmla="*/ 53 w 156"/>
                  <a:gd name="T41" fmla="*/ 9 h 89"/>
                  <a:gd name="T42" fmla="*/ 66 w 156"/>
                  <a:gd name="T43" fmla="*/ 4 h 89"/>
                  <a:gd name="T44" fmla="*/ 80 w 156"/>
                  <a:gd name="T45" fmla="*/ 0 h 89"/>
                  <a:gd name="T46" fmla="*/ 95 w 156"/>
                  <a:gd name="T47" fmla="*/ 0 h 89"/>
                  <a:gd name="T48" fmla="*/ 108 w 156"/>
                  <a:gd name="T49" fmla="*/ 2 h 89"/>
                  <a:gd name="T50" fmla="*/ 120 w 156"/>
                  <a:gd name="T51" fmla="*/ 11 h 89"/>
                  <a:gd name="T52" fmla="*/ 131 w 156"/>
                  <a:gd name="T53" fmla="*/ 19 h 89"/>
                  <a:gd name="T54" fmla="*/ 144 w 156"/>
                  <a:gd name="T55" fmla="*/ 26 h 89"/>
                  <a:gd name="T56" fmla="*/ 156 w 156"/>
                  <a:gd name="T57" fmla="*/ 3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6" h="89">
                    <a:moveTo>
                      <a:pt x="156" y="36"/>
                    </a:moveTo>
                    <a:lnTo>
                      <a:pt x="148" y="45"/>
                    </a:lnTo>
                    <a:lnTo>
                      <a:pt x="139" y="53"/>
                    </a:lnTo>
                    <a:lnTo>
                      <a:pt x="129" y="59"/>
                    </a:lnTo>
                    <a:lnTo>
                      <a:pt x="118" y="64"/>
                    </a:lnTo>
                    <a:lnTo>
                      <a:pt x="106" y="70"/>
                    </a:lnTo>
                    <a:lnTo>
                      <a:pt x="95" y="76"/>
                    </a:lnTo>
                    <a:lnTo>
                      <a:pt x="84" y="81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3" y="79"/>
                    </a:lnTo>
                    <a:lnTo>
                      <a:pt x="44" y="74"/>
                    </a:lnTo>
                    <a:lnTo>
                      <a:pt x="34" y="66"/>
                    </a:lnTo>
                    <a:lnTo>
                      <a:pt x="25" y="60"/>
                    </a:lnTo>
                    <a:lnTo>
                      <a:pt x="17" y="53"/>
                    </a:lnTo>
                    <a:lnTo>
                      <a:pt x="8" y="45"/>
                    </a:lnTo>
                    <a:lnTo>
                      <a:pt x="0" y="40"/>
                    </a:lnTo>
                    <a:lnTo>
                      <a:pt x="13" y="34"/>
                    </a:lnTo>
                    <a:lnTo>
                      <a:pt x="27" y="26"/>
                    </a:lnTo>
                    <a:lnTo>
                      <a:pt x="40" y="17"/>
                    </a:lnTo>
                    <a:lnTo>
                      <a:pt x="53" y="9"/>
                    </a:lnTo>
                    <a:lnTo>
                      <a:pt x="66" y="4"/>
                    </a:lnTo>
                    <a:lnTo>
                      <a:pt x="80" y="0"/>
                    </a:lnTo>
                    <a:lnTo>
                      <a:pt x="95" y="0"/>
                    </a:lnTo>
                    <a:lnTo>
                      <a:pt x="108" y="2"/>
                    </a:lnTo>
                    <a:lnTo>
                      <a:pt x="120" y="11"/>
                    </a:lnTo>
                    <a:lnTo>
                      <a:pt x="131" y="19"/>
                    </a:lnTo>
                    <a:lnTo>
                      <a:pt x="144" y="26"/>
                    </a:lnTo>
                    <a:lnTo>
                      <a:pt x="156" y="36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40"/>
              <p:cNvSpPr>
                <a:spLocks/>
              </p:cNvSpPr>
              <p:nvPr/>
            </p:nvSpPr>
            <p:spPr bwMode="auto">
              <a:xfrm>
                <a:off x="1955800" y="2933700"/>
                <a:ext cx="100013" cy="79375"/>
              </a:xfrm>
              <a:custGeom>
                <a:avLst/>
                <a:gdLst>
                  <a:gd name="T0" fmla="*/ 127 w 127"/>
                  <a:gd name="T1" fmla="*/ 98 h 98"/>
                  <a:gd name="T2" fmla="*/ 112 w 127"/>
                  <a:gd name="T3" fmla="*/ 87 h 98"/>
                  <a:gd name="T4" fmla="*/ 95 w 127"/>
                  <a:gd name="T5" fmla="*/ 75 h 98"/>
                  <a:gd name="T6" fmla="*/ 78 w 127"/>
                  <a:gd name="T7" fmla="*/ 64 h 98"/>
                  <a:gd name="T8" fmla="*/ 61 w 127"/>
                  <a:gd name="T9" fmla="*/ 51 h 98"/>
                  <a:gd name="T10" fmla="*/ 44 w 127"/>
                  <a:gd name="T11" fmla="*/ 39 h 98"/>
                  <a:gd name="T12" fmla="*/ 29 w 127"/>
                  <a:gd name="T13" fmla="*/ 26 h 98"/>
                  <a:gd name="T14" fmla="*/ 14 w 127"/>
                  <a:gd name="T15" fmla="*/ 13 h 98"/>
                  <a:gd name="T16" fmla="*/ 0 w 127"/>
                  <a:gd name="T17" fmla="*/ 0 h 98"/>
                  <a:gd name="T18" fmla="*/ 17 w 127"/>
                  <a:gd name="T19" fmla="*/ 9 h 98"/>
                  <a:gd name="T20" fmla="*/ 35 w 127"/>
                  <a:gd name="T21" fmla="*/ 20 h 98"/>
                  <a:gd name="T22" fmla="*/ 52 w 127"/>
                  <a:gd name="T23" fmla="*/ 30 h 98"/>
                  <a:gd name="T24" fmla="*/ 71 w 127"/>
                  <a:gd name="T25" fmla="*/ 41 h 98"/>
                  <a:gd name="T26" fmla="*/ 86 w 127"/>
                  <a:gd name="T27" fmla="*/ 55 h 98"/>
                  <a:gd name="T28" fmla="*/ 101 w 127"/>
                  <a:gd name="T29" fmla="*/ 68 h 98"/>
                  <a:gd name="T30" fmla="*/ 116 w 127"/>
                  <a:gd name="T31" fmla="*/ 81 h 98"/>
                  <a:gd name="T32" fmla="*/ 127 w 127"/>
                  <a:gd name="T33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98">
                    <a:moveTo>
                      <a:pt x="127" y="98"/>
                    </a:moveTo>
                    <a:lnTo>
                      <a:pt x="112" y="87"/>
                    </a:lnTo>
                    <a:lnTo>
                      <a:pt x="95" y="75"/>
                    </a:lnTo>
                    <a:lnTo>
                      <a:pt x="78" y="64"/>
                    </a:lnTo>
                    <a:lnTo>
                      <a:pt x="61" y="51"/>
                    </a:lnTo>
                    <a:lnTo>
                      <a:pt x="44" y="39"/>
                    </a:lnTo>
                    <a:lnTo>
                      <a:pt x="29" y="26"/>
                    </a:lnTo>
                    <a:lnTo>
                      <a:pt x="14" y="13"/>
                    </a:lnTo>
                    <a:lnTo>
                      <a:pt x="0" y="0"/>
                    </a:lnTo>
                    <a:lnTo>
                      <a:pt x="17" y="9"/>
                    </a:lnTo>
                    <a:lnTo>
                      <a:pt x="35" y="20"/>
                    </a:lnTo>
                    <a:lnTo>
                      <a:pt x="52" y="30"/>
                    </a:lnTo>
                    <a:lnTo>
                      <a:pt x="71" y="41"/>
                    </a:lnTo>
                    <a:lnTo>
                      <a:pt x="86" y="55"/>
                    </a:lnTo>
                    <a:lnTo>
                      <a:pt x="101" y="68"/>
                    </a:lnTo>
                    <a:lnTo>
                      <a:pt x="116" y="81"/>
                    </a:lnTo>
                    <a:lnTo>
                      <a:pt x="127" y="98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41"/>
              <p:cNvSpPr>
                <a:spLocks/>
              </p:cNvSpPr>
              <p:nvPr/>
            </p:nvSpPr>
            <p:spPr bwMode="auto">
              <a:xfrm>
                <a:off x="2620963" y="2943225"/>
                <a:ext cx="39688" cy="34925"/>
              </a:xfrm>
              <a:custGeom>
                <a:avLst/>
                <a:gdLst>
                  <a:gd name="T0" fmla="*/ 51 w 51"/>
                  <a:gd name="T1" fmla="*/ 13 h 44"/>
                  <a:gd name="T2" fmla="*/ 40 w 51"/>
                  <a:gd name="T3" fmla="*/ 25 h 44"/>
                  <a:gd name="T4" fmla="*/ 26 w 51"/>
                  <a:gd name="T5" fmla="*/ 36 h 44"/>
                  <a:gd name="T6" fmla="*/ 15 w 51"/>
                  <a:gd name="T7" fmla="*/ 44 h 44"/>
                  <a:gd name="T8" fmla="*/ 0 w 51"/>
                  <a:gd name="T9" fmla="*/ 42 h 44"/>
                  <a:gd name="T10" fmla="*/ 13 w 51"/>
                  <a:gd name="T11" fmla="*/ 30 h 44"/>
                  <a:gd name="T12" fmla="*/ 26 w 51"/>
                  <a:gd name="T13" fmla="*/ 11 h 44"/>
                  <a:gd name="T14" fmla="*/ 38 w 51"/>
                  <a:gd name="T15" fmla="*/ 0 h 44"/>
                  <a:gd name="T16" fmla="*/ 51 w 51"/>
                  <a:gd name="T17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44">
                    <a:moveTo>
                      <a:pt x="51" y="13"/>
                    </a:moveTo>
                    <a:lnTo>
                      <a:pt x="40" y="25"/>
                    </a:lnTo>
                    <a:lnTo>
                      <a:pt x="26" y="36"/>
                    </a:lnTo>
                    <a:lnTo>
                      <a:pt x="15" y="44"/>
                    </a:lnTo>
                    <a:lnTo>
                      <a:pt x="0" y="42"/>
                    </a:lnTo>
                    <a:lnTo>
                      <a:pt x="13" y="30"/>
                    </a:lnTo>
                    <a:lnTo>
                      <a:pt x="26" y="11"/>
                    </a:lnTo>
                    <a:lnTo>
                      <a:pt x="38" y="0"/>
                    </a:lnTo>
                    <a:lnTo>
                      <a:pt x="51" y="13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42"/>
              <p:cNvSpPr>
                <a:spLocks/>
              </p:cNvSpPr>
              <p:nvPr/>
            </p:nvSpPr>
            <p:spPr bwMode="auto">
              <a:xfrm>
                <a:off x="2795588" y="2979738"/>
                <a:ext cx="117475" cy="73025"/>
              </a:xfrm>
              <a:custGeom>
                <a:avLst/>
                <a:gdLst>
                  <a:gd name="T0" fmla="*/ 148 w 148"/>
                  <a:gd name="T1" fmla="*/ 45 h 92"/>
                  <a:gd name="T2" fmla="*/ 140 w 148"/>
                  <a:gd name="T3" fmla="*/ 55 h 92"/>
                  <a:gd name="T4" fmla="*/ 131 w 148"/>
                  <a:gd name="T5" fmla="*/ 62 h 92"/>
                  <a:gd name="T6" fmla="*/ 119 w 148"/>
                  <a:gd name="T7" fmla="*/ 68 h 92"/>
                  <a:gd name="T8" fmla="*/ 106 w 148"/>
                  <a:gd name="T9" fmla="*/ 72 h 92"/>
                  <a:gd name="T10" fmla="*/ 95 w 148"/>
                  <a:gd name="T11" fmla="*/ 75 h 92"/>
                  <a:gd name="T12" fmla="*/ 81 w 148"/>
                  <a:gd name="T13" fmla="*/ 81 h 92"/>
                  <a:gd name="T14" fmla="*/ 70 w 148"/>
                  <a:gd name="T15" fmla="*/ 85 h 92"/>
                  <a:gd name="T16" fmla="*/ 59 w 148"/>
                  <a:gd name="T17" fmla="*/ 92 h 92"/>
                  <a:gd name="T18" fmla="*/ 51 w 148"/>
                  <a:gd name="T19" fmla="*/ 89 h 92"/>
                  <a:gd name="T20" fmla="*/ 43 w 148"/>
                  <a:gd name="T21" fmla="*/ 85 h 92"/>
                  <a:gd name="T22" fmla="*/ 36 w 148"/>
                  <a:gd name="T23" fmla="*/ 81 h 92"/>
                  <a:gd name="T24" fmla="*/ 28 w 148"/>
                  <a:gd name="T25" fmla="*/ 75 h 92"/>
                  <a:gd name="T26" fmla="*/ 21 w 148"/>
                  <a:gd name="T27" fmla="*/ 72 h 92"/>
                  <a:gd name="T28" fmla="*/ 15 w 148"/>
                  <a:gd name="T29" fmla="*/ 66 h 92"/>
                  <a:gd name="T30" fmla="*/ 7 w 148"/>
                  <a:gd name="T31" fmla="*/ 58 h 92"/>
                  <a:gd name="T32" fmla="*/ 0 w 148"/>
                  <a:gd name="T33" fmla="*/ 53 h 92"/>
                  <a:gd name="T34" fmla="*/ 7 w 148"/>
                  <a:gd name="T35" fmla="*/ 43 h 92"/>
                  <a:gd name="T36" fmla="*/ 17 w 148"/>
                  <a:gd name="T37" fmla="*/ 36 h 92"/>
                  <a:gd name="T38" fmla="*/ 28 w 148"/>
                  <a:gd name="T39" fmla="*/ 30 h 92"/>
                  <a:gd name="T40" fmla="*/ 40 w 148"/>
                  <a:gd name="T41" fmla="*/ 22 h 92"/>
                  <a:gd name="T42" fmla="*/ 51 w 148"/>
                  <a:gd name="T43" fmla="*/ 18 h 92"/>
                  <a:gd name="T44" fmla="*/ 62 w 148"/>
                  <a:gd name="T45" fmla="*/ 13 h 92"/>
                  <a:gd name="T46" fmla="*/ 74 w 148"/>
                  <a:gd name="T47" fmla="*/ 5 h 92"/>
                  <a:gd name="T48" fmla="*/ 85 w 148"/>
                  <a:gd name="T49" fmla="*/ 0 h 92"/>
                  <a:gd name="T50" fmla="*/ 95 w 148"/>
                  <a:gd name="T51" fmla="*/ 3 h 92"/>
                  <a:gd name="T52" fmla="*/ 104 w 148"/>
                  <a:gd name="T53" fmla="*/ 7 h 92"/>
                  <a:gd name="T54" fmla="*/ 112 w 148"/>
                  <a:gd name="T55" fmla="*/ 13 h 92"/>
                  <a:gd name="T56" fmla="*/ 119 w 148"/>
                  <a:gd name="T57" fmla="*/ 18 h 92"/>
                  <a:gd name="T58" fmla="*/ 125 w 148"/>
                  <a:gd name="T59" fmla="*/ 26 h 92"/>
                  <a:gd name="T60" fmla="*/ 133 w 148"/>
                  <a:gd name="T61" fmla="*/ 32 h 92"/>
                  <a:gd name="T62" fmla="*/ 140 w 148"/>
                  <a:gd name="T63" fmla="*/ 39 h 92"/>
                  <a:gd name="T64" fmla="*/ 148 w 148"/>
                  <a:gd name="T65" fmla="*/ 4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8" h="92">
                    <a:moveTo>
                      <a:pt x="148" y="45"/>
                    </a:moveTo>
                    <a:lnTo>
                      <a:pt x="140" y="55"/>
                    </a:lnTo>
                    <a:lnTo>
                      <a:pt x="131" y="62"/>
                    </a:lnTo>
                    <a:lnTo>
                      <a:pt x="119" y="68"/>
                    </a:lnTo>
                    <a:lnTo>
                      <a:pt x="106" y="72"/>
                    </a:lnTo>
                    <a:lnTo>
                      <a:pt x="95" y="75"/>
                    </a:lnTo>
                    <a:lnTo>
                      <a:pt x="81" y="81"/>
                    </a:lnTo>
                    <a:lnTo>
                      <a:pt x="70" y="85"/>
                    </a:lnTo>
                    <a:lnTo>
                      <a:pt x="59" y="92"/>
                    </a:lnTo>
                    <a:lnTo>
                      <a:pt x="51" y="89"/>
                    </a:lnTo>
                    <a:lnTo>
                      <a:pt x="43" y="85"/>
                    </a:lnTo>
                    <a:lnTo>
                      <a:pt x="36" y="81"/>
                    </a:lnTo>
                    <a:lnTo>
                      <a:pt x="28" y="75"/>
                    </a:lnTo>
                    <a:lnTo>
                      <a:pt x="21" y="72"/>
                    </a:lnTo>
                    <a:lnTo>
                      <a:pt x="15" y="66"/>
                    </a:lnTo>
                    <a:lnTo>
                      <a:pt x="7" y="58"/>
                    </a:lnTo>
                    <a:lnTo>
                      <a:pt x="0" y="53"/>
                    </a:lnTo>
                    <a:lnTo>
                      <a:pt x="7" y="43"/>
                    </a:lnTo>
                    <a:lnTo>
                      <a:pt x="17" y="36"/>
                    </a:lnTo>
                    <a:lnTo>
                      <a:pt x="28" y="30"/>
                    </a:lnTo>
                    <a:lnTo>
                      <a:pt x="40" y="22"/>
                    </a:lnTo>
                    <a:lnTo>
                      <a:pt x="51" y="18"/>
                    </a:lnTo>
                    <a:lnTo>
                      <a:pt x="62" y="13"/>
                    </a:lnTo>
                    <a:lnTo>
                      <a:pt x="74" y="5"/>
                    </a:lnTo>
                    <a:lnTo>
                      <a:pt x="85" y="0"/>
                    </a:lnTo>
                    <a:lnTo>
                      <a:pt x="95" y="3"/>
                    </a:lnTo>
                    <a:lnTo>
                      <a:pt x="104" y="7"/>
                    </a:lnTo>
                    <a:lnTo>
                      <a:pt x="112" y="13"/>
                    </a:lnTo>
                    <a:lnTo>
                      <a:pt x="119" y="18"/>
                    </a:lnTo>
                    <a:lnTo>
                      <a:pt x="125" y="26"/>
                    </a:lnTo>
                    <a:lnTo>
                      <a:pt x="133" y="32"/>
                    </a:lnTo>
                    <a:lnTo>
                      <a:pt x="140" y="39"/>
                    </a:lnTo>
                    <a:lnTo>
                      <a:pt x="148" y="45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43"/>
              <p:cNvSpPr>
                <a:spLocks/>
              </p:cNvSpPr>
              <p:nvPr/>
            </p:nvSpPr>
            <p:spPr bwMode="auto">
              <a:xfrm>
                <a:off x="2670175" y="2982913"/>
                <a:ext cx="39688" cy="30163"/>
              </a:xfrm>
              <a:custGeom>
                <a:avLst/>
                <a:gdLst>
                  <a:gd name="T0" fmla="*/ 50 w 50"/>
                  <a:gd name="T1" fmla="*/ 8 h 38"/>
                  <a:gd name="T2" fmla="*/ 42 w 50"/>
                  <a:gd name="T3" fmla="*/ 17 h 38"/>
                  <a:gd name="T4" fmla="*/ 31 w 50"/>
                  <a:gd name="T5" fmla="*/ 25 h 38"/>
                  <a:gd name="T6" fmla="*/ 19 w 50"/>
                  <a:gd name="T7" fmla="*/ 31 h 38"/>
                  <a:gd name="T8" fmla="*/ 8 w 50"/>
                  <a:gd name="T9" fmla="*/ 38 h 38"/>
                  <a:gd name="T10" fmla="*/ 0 w 50"/>
                  <a:gd name="T11" fmla="*/ 31 h 38"/>
                  <a:gd name="T12" fmla="*/ 14 w 50"/>
                  <a:gd name="T13" fmla="*/ 25 h 38"/>
                  <a:gd name="T14" fmla="*/ 23 w 50"/>
                  <a:gd name="T15" fmla="*/ 10 h 38"/>
                  <a:gd name="T16" fmla="*/ 33 w 50"/>
                  <a:gd name="T17" fmla="*/ 0 h 38"/>
                  <a:gd name="T18" fmla="*/ 50 w 50"/>
                  <a:gd name="T19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38">
                    <a:moveTo>
                      <a:pt x="50" y="8"/>
                    </a:moveTo>
                    <a:lnTo>
                      <a:pt x="42" y="17"/>
                    </a:lnTo>
                    <a:lnTo>
                      <a:pt x="31" y="25"/>
                    </a:lnTo>
                    <a:lnTo>
                      <a:pt x="19" y="31"/>
                    </a:lnTo>
                    <a:lnTo>
                      <a:pt x="8" y="38"/>
                    </a:lnTo>
                    <a:lnTo>
                      <a:pt x="0" y="31"/>
                    </a:lnTo>
                    <a:lnTo>
                      <a:pt x="14" y="25"/>
                    </a:lnTo>
                    <a:lnTo>
                      <a:pt x="23" y="10"/>
                    </a:lnTo>
                    <a:lnTo>
                      <a:pt x="33" y="0"/>
                    </a:lnTo>
                    <a:lnTo>
                      <a:pt x="50" y="8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44"/>
              <p:cNvSpPr>
                <a:spLocks/>
              </p:cNvSpPr>
              <p:nvPr/>
            </p:nvSpPr>
            <p:spPr bwMode="auto">
              <a:xfrm>
                <a:off x="2100263" y="3001963"/>
                <a:ext cx="130175" cy="26988"/>
              </a:xfrm>
              <a:custGeom>
                <a:avLst/>
                <a:gdLst>
                  <a:gd name="T0" fmla="*/ 165 w 165"/>
                  <a:gd name="T1" fmla="*/ 6 h 34"/>
                  <a:gd name="T2" fmla="*/ 162 w 165"/>
                  <a:gd name="T3" fmla="*/ 25 h 34"/>
                  <a:gd name="T4" fmla="*/ 141 w 165"/>
                  <a:gd name="T5" fmla="*/ 25 h 34"/>
                  <a:gd name="T6" fmla="*/ 120 w 165"/>
                  <a:gd name="T7" fmla="*/ 27 h 34"/>
                  <a:gd name="T8" fmla="*/ 101 w 165"/>
                  <a:gd name="T9" fmla="*/ 28 h 34"/>
                  <a:gd name="T10" fmla="*/ 80 w 165"/>
                  <a:gd name="T11" fmla="*/ 30 h 34"/>
                  <a:gd name="T12" fmla="*/ 61 w 165"/>
                  <a:gd name="T13" fmla="*/ 34 h 34"/>
                  <a:gd name="T14" fmla="*/ 40 w 165"/>
                  <a:gd name="T15" fmla="*/ 34 h 34"/>
                  <a:gd name="T16" fmla="*/ 21 w 165"/>
                  <a:gd name="T17" fmla="*/ 34 h 34"/>
                  <a:gd name="T18" fmla="*/ 0 w 165"/>
                  <a:gd name="T19" fmla="*/ 32 h 34"/>
                  <a:gd name="T20" fmla="*/ 4 w 165"/>
                  <a:gd name="T21" fmla="*/ 19 h 34"/>
                  <a:gd name="T22" fmla="*/ 10 w 165"/>
                  <a:gd name="T23" fmla="*/ 11 h 34"/>
                  <a:gd name="T24" fmla="*/ 18 w 165"/>
                  <a:gd name="T25" fmla="*/ 9 h 34"/>
                  <a:gd name="T26" fmla="*/ 27 w 165"/>
                  <a:gd name="T27" fmla="*/ 8 h 34"/>
                  <a:gd name="T28" fmla="*/ 37 w 165"/>
                  <a:gd name="T29" fmla="*/ 9 h 34"/>
                  <a:gd name="T30" fmla="*/ 48 w 165"/>
                  <a:gd name="T31" fmla="*/ 9 h 34"/>
                  <a:gd name="T32" fmla="*/ 59 w 165"/>
                  <a:gd name="T33" fmla="*/ 9 h 34"/>
                  <a:gd name="T34" fmla="*/ 69 w 165"/>
                  <a:gd name="T35" fmla="*/ 6 h 34"/>
                  <a:gd name="T36" fmla="*/ 80 w 165"/>
                  <a:gd name="T37" fmla="*/ 6 h 34"/>
                  <a:gd name="T38" fmla="*/ 93 w 165"/>
                  <a:gd name="T39" fmla="*/ 4 h 34"/>
                  <a:gd name="T40" fmla="*/ 105 w 165"/>
                  <a:gd name="T41" fmla="*/ 2 h 34"/>
                  <a:gd name="T42" fmla="*/ 118 w 165"/>
                  <a:gd name="T43" fmla="*/ 0 h 34"/>
                  <a:gd name="T44" fmla="*/ 129 w 165"/>
                  <a:gd name="T45" fmla="*/ 0 h 34"/>
                  <a:gd name="T46" fmla="*/ 143 w 165"/>
                  <a:gd name="T47" fmla="*/ 0 h 34"/>
                  <a:gd name="T48" fmla="*/ 154 w 165"/>
                  <a:gd name="T49" fmla="*/ 2 h 34"/>
                  <a:gd name="T50" fmla="*/ 165 w 165"/>
                  <a:gd name="T51" fmla="*/ 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5" h="34">
                    <a:moveTo>
                      <a:pt x="165" y="6"/>
                    </a:moveTo>
                    <a:lnTo>
                      <a:pt x="162" y="25"/>
                    </a:lnTo>
                    <a:lnTo>
                      <a:pt x="141" y="25"/>
                    </a:lnTo>
                    <a:lnTo>
                      <a:pt x="120" y="27"/>
                    </a:lnTo>
                    <a:lnTo>
                      <a:pt x="101" y="28"/>
                    </a:lnTo>
                    <a:lnTo>
                      <a:pt x="80" y="30"/>
                    </a:lnTo>
                    <a:lnTo>
                      <a:pt x="61" y="34"/>
                    </a:lnTo>
                    <a:lnTo>
                      <a:pt x="40" y="34"/>
                    </a:lnTo>
                    <a:lnTo>
                      <a:pt x="21" y="34"/>
                    </a:lnTo>
                    <a:lnTo>
                      <a:pt x="0" y="32"/>
                    </a:lnTo>
                    <a:lnTo>
                      <a:pt x="4" y="19"/>
                    </a:lnTo>
                    <a:lnTo>
                      <a:pt x="10" y="11"/>
                    </a:lnTo>
                    <a:lnTo>
                      <a:pt x="18" y="9"/>
                    </a:lnTo>
                    <a:lnTo>
                      <a:pt x="27" y="8"/>
                    </a:lnTo>
                    <a:lnTo>
                      <a:pt x="37" y="9"/>
                    </a:lnTo>
                    <a:lnTo>
                      <a:pt x="48" y="9"/>
                    </a:lnTo>
                    <a:lnTo>
                      <a:pt x="59" y="9"/>
                    </a:lnTo>
                    <a:lnTo>
                      <a:pt x="69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5" y="2"/>
                    </a:lnTo>
                    <a:lnTo>
                      <a:pt x="118" y="0"/>
                    </a:lnTo>
                    <a:lnTo>
                      <a:pt x="129" y="0"/>
                    </a:lnTo>
                    <a:lnTo>
                      <a:pt x="143" y="0"/>
                    </a:lnTo>
                    <a:lnTo>
                      <a:pt x="154" y="2"/>
                    </a:lnTo>
                    <a:lnTo>
                      <a:pt x="165" y="6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45"/>
              <p:cNvSpPr>
                <a:spLocks/>
              </p:cNvSpPr>
              <p:nvPr/>
            </p:nvSpPr>
            <p:spPr bwMode="auto">
              <a:xfrm>
                <a:off x="2724150" y="3021013"/>
                <a:ext cx="28575" cy="19050"/>
              </a:xfrm>
              <a:custGeom>
                <a:avLst/>
                <a:gdLst>
                  <a:gd name="T0" fmla="*/ 36 w 36"/>
                  <a:gd name="T1" fmla="*/ 0 h 22"/>
                  <a:gd name="T2" fmla="*/ 28 w 36"/>
                  <a:gd name="T3" fmla="*/ 7 h 22"/>
                  <a:gd name="T4" fmla="*/ 21 w 36"/>
                  <a:gd name="T5" fmla="*/ 15 h 22"/>
                  <a:gd name="T6" fmla="*/ 11 w 36"/>
                  <a:gd name="T7" fmla="*/ 21 h 22"/>
                  <a:gd name="T8" fmla="*/ 0 w 36"/>
                  <a:gd name="T9" fmla="*/ 22 h 22"/>
                  <a:gd name="T10" fmla="*/ 7 w 36"/>
                  <a:gd name="T11" fmla="*/ 15 h 22"/>
                  <a:gd name="T12" fmla="*/ 17 w 36"/>
                  <a:gd name="T13" fmla="*/ 7 h 22"/>
                  <a:gd name="T14" fmla="*/ 26 w 36"/>
                  <a:gd name="T15" fmla="*/ 0 h 22"/>
                  <a:gd name="T16" fmla="*/ 36 w 36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2">
                    <a:moveTo>
                      <a:pt x="36" y="0"/>
                    </a:moveTo>
                    <a:lnTo>
                      <a:pt x="28" y="7"/>
                    </a:lnTo>
                    <a:lnTo>
                      <a:pt x="21" y="15"/>
                    </a:lnTo>
                    <a:lnTo>
                      <a:pt x="11" y="21"/>
                    </a:lnTo>
                    <a:lnTo>
                      <a:pt x="0" y="22"/>
                    </a:lnTo>
                    <a:lnTo>
                      <a:pt x="7" y="15"/>
                    </a:lnTo>
                    <a:lnTo>
                      <a:pt x="17" y="7"/>
                    </a:lnTo>
                    <a:lnTo>
                      <a:pt x="2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46"/>
              <p:cNvSpPr>
                <a:spLocks/>
              </p:cNvSpPr>
              <p:nvPr/>
            </p:nvSpPr>
            <p:spPr bwMode="auto">
              <a:xfrm>
                <a:off x="2863850" y="3038475"/>
                <a:ext cx="127000" cy="68263"/>
              </a:xfrm>
              <a:custGeom>
                <a:avLst/>
                <a:gdLst>
                  <a:gd name="T0" fmla="*/ 161 w 161"/>
                  <a:gd name="T1" fmla="*/ 41 h 87"/>
                  <a:gd name="T2" fmla="*/ 150 w 161"/>
                  <a:gd name="T3" fmla="*/ 51 h 87"/>
                  <a:gd name="T4" fmla="*/ 139 w 161"/>
                  <a:gd name="T5" fmla="*/ 56 h 87"/>
                  <a:gd name="T6" fmla="*/ 125 w 161"/>
                  <a:gd name="T7" fmla="*/ 60 h 87"/>
                  <a:gd name="T8" fmla="*/ 112 w 161"/>
                  <a:gd name="T9" fmla="*/ 64 h 87"/>
                  <a:gd name="T10" fmla="*/ 99 w 161"/>
                  <a:gd name="T11" fmla="*/ 68 h 87"/>
                  <a:gd name="T12" fmla="*/ 86 w 161"/>
                  <a:gd name="T13" fmla="*/ 74 h 87"/>
                  <a:gd name="T14" fmla="*/ 74 w 161"/>
                  <a:gd name="T15" fmla="*/ 79 h 87"/>
                  <a:gd name="T16" fmla="*/ 63 w 161"/>
                  <a:gd name="T17" fmla="*/ 87 h 87"/>
                  <a:gd name="T18" fmla="*/ 53 w 161"/>
                  <a:gd name="T19" fmla="*/ 85 h 87"/>
                  <a:gd name="T20" fmla="*/ 44 w 161"/>
                  <a:gd name="T21" fmla="*/ 79 h 87"/>
                  <a:gd name="T22" fmla="*/ 36 w 161"/>
                  <a:gd name="T23" fmla="*/ 74 h 87"/>
                  <a:gd name="T24" fmla="*/ 29 w 161"/>
                  <a:gd name="T25" fmla="*/ 66 h 87"/>
                  <a:gd name="T26" fmla="*/ 23 w 161"/>
                  <a:gd name="T27" fmla="*/ 60 h 87"/>
                  <a:gd name="T28" fmla="*/ 15 w 161"/>
                  <a:gd name="T29" fmla="*/ 53 h 87"/>
                  <a:gd name="T30" fmla="*/ 8 w 161"/>
                  <a:gd name="T31" fmla="*/ 47 h 87"/>
                  <a:gd name="T32" fmla="*/ 0 w 161"/>
                  <a:gd name="T33" fmla="*/ 41 h 87"/>
                  <a:gd name="T34" fmla="*/ 12 w 161"/>
                  <a:gd name="T35" fmla="*/ 34 h 87"/>
                  <a:gd name="T36" fmla="*/ 25 w 161"/>
                  <a:gd name="T37" fmla="*/ 24 h 87"/>
                  <a:gd name="T38" fmla="*/ 40 w 161"/>
                  <a:gd name="T39" fmla="*/ 17 h 87"/>
                  <a:gd name="T40" fmla="*/ 55 w 161"/>
                  <a:gd name="T41" fmla="*/ 9 h 87"/>
                  <a:gd name="T42" fmla="*/ 70 w 161"/>
                  <a:gd name="T43" fmla="*/ 3 h 87"/>
                  <a:gd name="T44" fmla="*/ 86 w 161"/>
                  <a:gd name="T45" fmla="*/ 0 h 87"/>
                  <a:gd name="T46" fmla="*/ 101 w 161"/>
                  <a:gd name="T47" fmla="*/ 0 h 87"/>
                  <a:gd name="T48" fmla="*/ 116 w 161"/>
                  <a:gd name="T49" fmla="*/ 3 h 87"/>
                  <a:gd name="T50" fmla="*/ 161 w 161"/>
                  <a:gd name="T51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1" h="87">
                    <a:moveTo>
                      <a:pt x="161" y="41"/>
                    </a:moveTo>
                    <a:lnTo>
                      <a:pt x="150" y="51"/>
                    </a:lnTo>
                    <a:lnTo>
                      <a:pt x="139" y="56"/>
                    </a:lnTo>
                    <a:lnTo>
                      <a:pt x="125" y="60"/>
                    </a:lnTo>
                    <a:lnTo>
                      <a:pt x="112" y="64"/>
                    </a:lnTo>
                    <a:lnTo>
                      <a:pt x="99" y="68"/>
                    </a:lnTo>
                    <a:lnTo>
                      <a:pt x="86" y="74"/>
                    </a:lnTo>
                    <a:lnTo>
                      <a:pt x="74" y="79"/>
                    </a:lnTo>
                    <a:lnTo>
                      <a:pt x="63" y="87"/>
                    </a:lnTo>
                    <a:lnTo>
                      <a:pt x="53" y="85"/>
                    </a:lnTo>
                    <a:lnTo>
                      <a:pt x="44" y="79"/>
                    </a:lnTo>
                    <a:lnTo>
                      <a:pt x="36" y="74"/>
                    </a:lnTo>
                    <a:lnTo>
                      <a:pt x="29" y="66"/>
                    </a:lnTo>
                    <a:lnTo>
                      <a:pt x="23" y="60"/>
                    </a:lnTo>
                    <a:lnTo>
                      <a:pt x="15" y="53"/>
                    </a:lnTo>
                    <a:lnTo>
                      <a:pt x="8" y="47"/>
                    </a:lnTo>
                    <a:lnTo>
                      <a:pt x="0" y="41"/>
                    </a:lnTo>
                    <a:lnTo>
                      <a:pt x="12" y="34"/>
                    </a:lnTo>
                    <a:lnTo>
                      <a:pt x="25" y="24"/>
                    </a:lnTo>
                    <a:lnTo>
                      <a:pt x="40" y="17"/>
                    </a:lnTo>
                    <a:lnTo>
                      <a:pt x="55" y="9"/>
                    </a:lnTo>
                    <a:lnTo>
                      <a:pt x="70" y="3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16" y="3"/>
                    </a:lnTo>
                    <a:lnTo>
                      <a:pt x="161" y="41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47"/>
              <p:cNvSpPr>
                <a:spLocks/>
              </p:cNvSpPr>
              <p:nvPr/>
            </p:nvSpPr>
            <p:spPr bwMode="auto">
              <a:xfrm>
                <a:off x="2768600" y="3048000"/>
                <a:ext cx="33338" cy="26988"/>
              </a:xfrm>
              <a:custGeom>
                <a:avLst/>
                <a:gdLst>
                  <a:gd name="T0" fmla="*/ 41 w 41"/>
                  <a:gd name="T1" fmla="*/ 5 h 32"/>
                  <a:gd name="T2" fmla="*/ 36 w 41"/>
                  <a:gd name="T3" fmla="*/ 19 h 32"/>
                  <a:gd name="T4" fmla="*/ 24 w 41"/>
                  <a:gd name="T5" fmla="*/ 24 h 32"/>
                  <a:gd name="T6" fmla="*/ 11 w 41"/>
                  <a:gd name="T7" fmla="*/ 26 h 32"/>
                  <a:gd name="T8" fmla="*/ 0 w 41"/>
                  <a:gd name="T9" fmla="*/ 32 h 32"/>
                  <a:gd name="T10" fmla="*/ 0 w 41"/>
                  <a:gd name="T11" fmla="*/ 21 h 32"/>
                  <a:gd name="T12" fmla="*/ 7 w 41"/>
                  <a:gd name="T13" fmla="*/ 13 h 32"/>
                  <a:gd name="T14" fmla="*/ 17 w 41"/>
                  <a:gd name="T15" fmla="*/ 7 h 32"/>
                  <a:gd name="T16" fmla="*/ 26 w 41"/>
                  <a:gd name="T17" fmla="*/ 0 h 32"/>
                  <a:gd name="T18" fmla="*/ 30 w 41"/>
                  <a:gd name="T19" fmla="*/ 2 h 32"/>
                  <a:gd name="T20" fmla="*/ 34 w 41"/>
                  <a:gd name="T21" fmla="*/ 2 h 32"/>
                  <a:gd name="T22" fmla="*/ 38 w 41"/>
                  <a:gd name="T23" fmla="*/ 4 h 32"/>
                  <a:gd name="T24" fmla="*/ 41 w 41"/>
                  <a:gd name="T25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32">
                    <a:moveTo>
                      <a:pt x="41" y="5"/>
                    </a:moveTo>
                    <a:lnTo>
                      <a:pt x="36" y="19"/>
                    </a:lnTo>
                    <a:lnTo>
                      <a:pt x="24" y="24"/>
                    </a:lnTo>
                    <a:lnTo>
                      <a:pt x="11" y="26"/>
                    </a:lnTo>
                    <a:lnTo>
                      <a:pt x="0" y="32"/>
                    </a:lnTo>
                    <a:lnTo>
                      <a:pt x="0" y="21"/>
                    </a:lnTo>
                    <a:lnTo>
                      <a:pt x="7" y="13"/>
                    </a:lnTo>
                    <a:lnTo>
                      <a:pt x="17" y="7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34" y="2"/>
                    </a:lnTo>
                    <a:lnTo>
                      <a:pt x="38" y="4"/>
                    </a:lnTo>
                    <a:lnTo>
                      <a:pt x="41" y="5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48"/>
              <p:cNvSpPr>
                <a:spLocks/>
              </p:cNvSpPr>
              <p:nvPr/>
            </p:nvSpPr>
            <p:spPr bwMode="auto">
              <a:xfrm>
                <a:off x="2801938" y="3082925"/>
                <a:ext cx="47625" cy="36513"/>
              </a:xfrm>
              <a:custGeom>
                <a:avLst/>
                <a:gdLst>
                  <a:gd name="T0" fmla="*/ 61 w 61"/>
                  <a:gd name="T1" fmla="*/ 12 h 46"/>
                  <a:gd name="T2" fmla="*/ 52 w 61"/>
                  <a:gd name="T3" fmla="*/ 25 h 46"/>
                  <a:gd name="T4" fmla="*/ 38 w 61"/>
                  <a:gd name="T5" fmla="*/ 33 h 46"/>
                  <a:gd name="T6" fmla="*/ 23 w 61"/>
                  <a:gd name="T7" fmla="*/ 38 h 46"/>
                  <a:gd name="T8" fmla="*/ 8 w 61"/>
                  <a:gd name="T9" fmla="*/ 46 h 46"/>
                  <a:gd name="T10" fmla="*/ 4 w 61"/>
                  <a:gd name="T11" fmla="*/ 44 h 46"/>
                  <a:gd name="T12" fmla="*/ 2 w 61"/>
                  <a:gd name="T13" fmla="*/ 40 h 46"/>
                  <a:gd name="T14" fmla="*/ 0 w 61"/>
                  <a:gd name="T15" fmla="*/ 36 h 46"/>
                  <a:gd name="T16" fmla="*/ 0 w 61"/>
                  <a:gd name="T17" fmla="*/ 31 h 46"/>
                  <a:gd name="T18" fmla="*/ 10 w 61"/>
                  <a:gd name="T19" fmla="*/ 29 h 46"/>
                  <a:gd name="T20" fmla="*/ 17 w 61"/>
                  <a:gd name="T21" fmla="*/ 23 h 46"/>
                  <a:gd name="T22" fmla="*/ 25 w 61"/>
                  <a:gd name="T23" fmla="*/ 18 h 46"/>
                  <a:gd name="T24" fmla="*/ 31 w 61"/>
                  <a:gd name="T25" fmla="*/ 10 h 46"/>
                  <a:gd name="T26" fmla="*/ 38 w 61"/>
                  <a:gd name="T27" fmla="*/ 4 h 46"/>
                  <a:gd name="T28" fmla="*/ 44 w 61"/>
                  <a:gd name="T29" fmla="*/ 0 h 46"/>
                  <a:gd name="T30" fmla="*/ 52 w 61"/>
                  <a:gd name="T31" fmla="*/ 2 h 46"/>
                  <a:gd name="T32" fmla="*/ 61 w 61"/>
                  <a:gd name="T33" fmla="*/ 1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46">
                    <a:moveTo>
                      <a:pt x="61" y="12"/>
                    </a:moveTo>
                    <a:lnTo>
                      <a:pt x="52" y="25"/>
                    </a:lnTo>
                    <a:lnTo>
                      <a:pt x="38" y="33"/>
                    </a:lnTo>
                    <a:lnTo>
                      <a:pt x="23" y="38"/>
                    </a:lnTo>
                    <a:lnTo>
                      <a:pt x="8" y="46"/>
                    </a:lnTo>
                    <a:lnTo>
                      <a:pt x="4" y="44"/>
                    </a:lnTo>
                    <a:lnTo>
                      <a:pt x="2" y="40"/>
                    </a:lnTo>
                    <a:lnTo>
                      <a:pt x="0" y="36"/>
                    </a:lnTo>
                    <a:lnTo>
                      <a:pt x="0" y="31"/>
                    </a:lnTo>
                    <a:lnTo>
                      <a:pt x="10" y="29"/>
                    </a:lnTo>
                    <a:lnTo>
                      <a:pt x="17" y="23"/>
                    </a:lnTo>
                    <a:lnTo>
                      <a:pt x="25" y="18"/>
                    </a:lnTo>
                    <a:lnTo>
                      <a:pt x="31" y="10"/>
                    </a:lnTo>
                    <a:lnTo>
                      <a:pt x="38" y="4"/>
                    </a:lnTo>
                    <a:lnTo>
                      <a:pt x="44" y="0"/>
                    </a:lnTo>
                    <a:lnTo>
                      <a:pt x="52" y="2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49"/>
              <p:cNvSpPr>
                <a:spLocks/>
              </p:cNvSpPr>
              <p:nvPr/>
            </p:nvSpPr>
            <p:spPr bwMode="auto">
              <a:xfrm>
                <a:off x="2932113" y="3090863"/>
                <a:ext cx="130175" cy="71438"/>
              </a:xfrm>
              <a:custGeom>
                <a:avLst/>
                <a:gdLst>
                  <a:gd name="T0" fmla="*/ 164 w 164"/>
                  <a:gd name="T1" fmla="*/ 40 h 91"/>
                  <a:gd name="T2" fmla="*/ 152 w 164"/>
                  <a:gd name="T3" fmla="*/ 51 h 91"/>
                  <a:gd name="T4" fmla="*/ 141 w 164"/>
                  <a:gd name="T5" fmla="*/ 61 h 91"/>
                  <a:gd name="T6" fmla="*/ 129 w 164"/>
                  <a:gd name="T7" fmla="*/ 70 h 91"/>
                  <a:gd name="T8" fmla="*/ 116 w 164"/>
                  <a:gd name="T9" fmla="*/ 78 h 91"/>
                  <a:gd name="T10" fmla="*/ 103 w 164"/>
                  <a:gd name="T11" fmla="*/ 85 h 91"/>
                  <a:gd name="T12" fmla="*/ 88 w 164"/>
                  <a:gd name="T13" fmla="*/ 89 h 91"/>
                  <a:gd name="T14" fmla="*/ 74 w 164"/>
                  <a:gd name="T15" fmla="*/ 91 h 91"/>
                  <a:gd name="T16" fmla="*/ 59 w 164"/>
                  <a:gd name="T17" fmla="*/ 91 h 91"/>
                  <a:gd name="T18" fmla="*/ 52 w 164"/>
                  <a:gd name="T19" fmla="*/ 83 h 91"/>
                  <a:gd name="T20" fmla="*/ 44 w 164"/>
                  <a:gd name="T21" fmla="*/ 78 h 91"/>
                  <a:gd name="T22" fmla="*/ 35 w 164"/>
                  <a:gd name="T23" fmla="*/ 72 h 91"/>
                  <a:gd name="T24" fmla="*/ 27 w 164"/>
                  <a:gd name="T25" fmla="*/ 66 h 91"/>
                  <a:gd name="T26" fmla="*/ 17 w 164"/>
                  <a:gd name="T27" fmla="*/ 59 h 91"/>
                  <a:gd name="T28" fmla="*/ 12 w 164"/>
                  <a:gd name="T29" fmla="*/ 53 h 91"/>
                  <a:gd name="T30" fmla="*/ 4 w 164"/>
                  <a:gd name="T31" fmla="*/ 45 h 91"/>
                  <a:gd name="T32" fmla="*/ 0 w 164"/>
                  <a:gd name="T33" fmla="*/ 36 h 91"/>
                  <a:gd name="T34" fmla="*/ 21 w 164"/>
                  <a:gd name="T35" fmla="*/ 30 h 91"/>
                  <a:gd name="T36" fmla="*/ 42 w 164"/>
                  <a:gd name="T37" fmla="*/ 21 h 91"/>
                  <a:gd name="T38" fmla="*/ 65 w 164"/>
                  <a:gd name="T39" fmla="*/ 11 h 91"/>
                  <a:gd name="T40" fmla="*/ 86 w 164"/>
                  <a:gd name="T41" fmla="*/ 4 h 91"/>
                  <a:gd name="T42" fmla="*/ 107 w 164"/>
                  <a:gd name="T43" fmla="*/ 0 h 91"/>
                  <a:gd name="T44" fmla="*/ 127 w 164"/>
                  <a:gd name="T45" fmla="*/ 4 h 91"/>
                  <a:gd name="T46" fmla="*/ 146 w 164"/>
                  <a:gd name="T47" fmla="*/ 15 h 91"/>
                  <a:gd name="T48" fmla="*/ 164 w 164"/>
                  <a:gd name="T49" fmla="*/ 4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4" h="91">
                    <a:moveTo>
                      <a:pt x="164" y="40"/>
                    </a:moveTo>
                    <a:lnTo>
                      <a:pt x="152" y="51"/>
                    </a:lnTo>
                    <a:lnTo>
                      <a:pt x="141" y="61"/>
                    </a:lnTo>
                    <a:lnTo>
                      <a:pt x="129" y="70"/>
                    </a:lnTo>
                    <a:lnTo>
                      <a:pt x="116" y="78"/>
                    </a:lnTo>
                    <a:lnTo>
                      <a:pt x="103" y="85"/>
                    </a:lnTo>
                    <a:lnTo>
                      <a:pt x="88" y="89"/>
                    </a:lnTo>
                    <a:lnTo>
                      <a:pt x="74" y="91"/>
                    </a:lnTo>
                    <a:lnTo>
                      <a:pt x="59" y="91"/>
                    </a:lnTo>
                    <a:lnTo>
                      <a:pt x="52" y="83"/>
                    </a:lnTo>
                    <a:lnTo>
                      <a:pt x="44" y="78"/>
                    </a:lnTo>
                    <a:lnTo>
                      <a:pt x="35" y="72"/>
                    </a:lnTo>
                    <a:lnTo>
                      <a:pt x="27" y="66"/>
                    </a:lnTo>
                    <a:lnTo>
                      <a:pt x="17" y="59"/>
                    </a:lnTo>
                    <a:lnTo>
                      <a:pt x="12" y="53"/>
                    </a:lnTo>
                    <a:lnTo>
                      <a:pt x="4" y="45"/>
                    </a:lnTo>
                    <a:lnTo>
                      <a:pt x="0" y="36"/>
                    </a:lnTo>
                    <a:lnTo>
                      <a:pt x="21" y="30"/>
                    </a:lnTo>
                    <a:lnTo>
                      <a:pt x="42" y="21"/>
                    </a:lnTo>
                    <a:lnTo>
                      <a:pt x="65" y="11"/>
                    </a:lnTo>
                    <a:lnTo>
                      <a:pt x="86" y="4"/>
                    </a:lnTo>
                    <a:lnTo>
                      <a:pt x="107" y="0"/>
                    </a:lnTo>
                    <a:lnTo>
                      <a:pt x="127" y="4"/>
                    </a:lnTo>
                    <a:lnTo>
                      <a:pt x="146" y="15"/>
                    </a:lnTo>
                    <a:lnTo>
                      <a:pt x="164" y="4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50"/>
              <p:cNvSpPr>
                <a:spLocks/>
              </p:cNvSpPr>
              <p:nvPr/>
            </p:nvSpPr>
            <p:spPr bwMode="auto">
              <a:xfrm>
                <a:off x="2851150" y="3124200"/>
                <a:ext cx="47625" cy="30163"/>
              </a:xfrm>
              <a:custGeom>
                <a:avLst/>
                <a:gdLst>
                  <a:gd name="T0" fmla="*/ 61 w 61"/>
                  <a:gd name="T1" fmla="*/ 7 h 38"/>
                  <a:gd name="T2" fmla="*/ 53 w 61"/>
                  <a:gd name="T3" fmla="*/ 19 h 38"/>
                  <a:gd name="T4" fmla="*/ 38 w 61"/>
                  <a:gd name="T5" fmla="*/ 26 h 38"/>
                  <a:gd name="T6" fmla="*/ 23 w 61"/>
                  <a:gd name="T7" fmla="*/ 32 h 38"/>
                  <a:gd name="T8" fmla="*/ 8 w 61"/>
                  <a:gd name="T9" fmla="*/ 38 h 38"/>
                  <a:gd name="T10" fmla="*/ 4 w 61"/>
                  <a:gd name="T11" fmla="*/ 34 h 38"/>
                  <a:gd name="T12" fmla="*/ 2 w 61"/>
                  <a:gd name="T13" fmla="*/ 32 h 38"/>
                  <a:gd name="T14" fmla="*/ 0 w 61"/>
                  <a:gd name="T15" fmla="*/ 28 h 38"/>
                  <a:gd name="T16" fmla="*/ 0 w 61"/>
                  <a:gd name="T17" fmla="*/ 26 h 38"/>
                  <a:gd name="T18" fmla="*/ 9 w 61"/>
                  <a:gd name="T19" fmla="*/ 24 h 38"/>
                  <a:gd name="T20" fmla="*/ 17 w 61"/>
                  <a:gd name="T21" fmla="*/ 21 h 38"/>
                  <a:gd name="T22" fmla="*/ 25 w 61"/>
                  <a:gd name="T23" fmla="*/ 15 h 38"/>
                  <a:gd name="T24" fmla="*/ 32 w 61"/>
                  <a:gd name="T25" fmla="*/ 7 h 38"/>
                  <a:gd name="T26" fmla="*/ 38 w 61"/>
                  <a:gd name="T27" fmla="*/ 2 h 38"/>
                  <a:gd name="T28" fmla="*/ 46 w 61"/>
                  <a:gd name="T29" fmla="*/ 0 h 38"/>
                  <a:gd name="T30" fmla="*/ 53 w 61"/>
                  <a:gd name="T31" fmla="*/ 0 h 38"/>
                  <a:gd name="T32" fmla="*/ 61 w 61"/>
                  <a:gd name="T33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61" y="7"/>
                    </a:moveTo>
                    <a:lnTo>
                      <a:pt x="53" y="19"/>
                    </a:lnTo>
                    <a:lnTo>
                      <a:pt x="38" y="26"/>
                    </a:lnTo>
                    <a:lnTo>
                      <a:pt x="23" y="32"/>
                    </a:lnTo>
                    <a:lnTo>
                      <a:pt x="8" y="38"/>
                    </a:lnTo>
                    <a:lnTo>
                      <a:pt x="4" y="34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9" y="24"/>
                    </a:lnTo>
                    <a:lnTo>
                      <a:pt x="17" y="21"/>
                    </a:lnTo>
                    <a:lnTo>
                      <a:pt x="25" y="15"/>
                    </a:lnTo>
                    <a:lnTo>
                      <a:pt x="32" y="7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53" y="0"/>
                    </a:lnTo>
                    <a:lnTo>
                      <a:pt x="61" y="7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51"/>
              <p:cNvSpPr>
                <a:spLocks/>
              </p:cNvSpPr>
              <p:nvPr/>
            </p:nvSpPr>
            <p:spPr bwMode="auto">
              <a:xfrm>
                <a:off x="3017838" y="3144838"/>
                <a:ext cx="134938" cy="82550"/>
              </a:xfrm>
              <a:custGeom>
                <a:avLst/>
                <a:gdLst>
                  <a:gd name="T0" fmla="*/ 168 w 168"/>
                  <a:gd name="T1" fmla="*/ 46 h 105"/>
                  <a:gd name="T2" fmla="*/ 159 w 168"/>
                  <a:gd name="T3" fmla="*/ 55 h 105"/>
                  <a:gd name="T4" fmla="*/ 149 w 168"/>
                  <a:gd name="T5" fmla="*/ 63 h 105"/>
                  <a:gd name="T6" fmla="*/ 136 w 168"/>
                  <a:gd name="T7" fmla="*/ 70 h 105"/>
                  <a:gd name="T8" fmla="*/ 125 w 168"/>
                  <a:gd name="T9" fmla="*/ 76 h 105"/>
                  <a:gd name="T10" fmla="*/ 113 w 168"/>
                  <a:gd name="T11" fmla="*/ 84 h 105"/>
                  <a:gd name="T12" fmla="*/ 100 w 168"/>
                  <a:gd name="T13" fmla="*/ 89 h 105"/>
                  <a:gd name="T14" fmla="*/ 89 w 168"/>
                  <a:gd name="T15" fmla="*/ 97 h 105"/>
                  <a:gd name="T16" fmla="*/ 77 w 168"/>
                  <a:gd name="T17" fmla="*/ 105 h 105"/>
                  <a:gd name="T18" fmla="*/ 64 w 168"/>
                  <a:gd name="T19" fmla="*/ 101 h 105"/>
                  <a:gd name="T20" fmla="*/ 53 w 168"/>
                  <a:gd name="T21" fmla="*/ 95 h 105"/>
                  <a:gd name="T22" fmla="*/ 39 w 168"/>
                  <a:gd name="T23" fmla="*/ 89 h 105"/>
                  <a:gd name="T24" fmla="*/ 30 w 168"/>
                  <a:gd name="T25" fmla="*/ 82 h 105"/>
                  <a:gd name="T26" fmla="*/ 18 w 168"/>
                  <a:gd name="T27" fmla="*/ 72 h 105"/>
                  <a:gd name="T28" fmla="*/ 11 w 168"/>
                  <a:gd name="T29" fmla="*/ 63 h 105"/>
                  <a:gd name="T30" fmla="*/ 3 w 168"/>
                  <a:gd name="T31" fmla="*/ 53 h 105"/>
                  <a:gd name="T32" fmla="*/ 0 w 168"/>
                  <a:gd name="T33" fmla="*/ 42 h 105"/>
                  <a:gd name="T34" fmla="*/ 13 w 168"/>
                  <a:gd name="T35" fmla="*/ 34 h 105"/>
                  <a:gd name="T36" fmla="*/ 26 w 168"/>
                  <a:gd name="T37" fmla="*/ 27 h 105"/>
                  <a:gd name="T38" fmla="*/ 37 w 168"/>
                  <a:gd name="T39" fmla="*/ 17 h 105"/>
                  <a:gd name="T40" fmla="*/ 51 w 168"/>
                  <a:gd name="T41" fmla="*/ 10 h 105"/>
                  <a:gd name="T42" fmla="*/ 64 w 168"/>
                  <a:gd name="T43" fmla="*/ 4 h 105"/>
                  <a:gd name="T44" fmla="*/ 79 w 168"/>
                  <a:gd name="T45" fmla="*/ 0 h 105"/>
                  <a:gd name="T46" fmla="*/ 92 w 168"/>
                  <a:gd name="T47" fmla="*/ 0 h 105"/>
                  <a:gd name="T48" fmla="*/ 108 w 168"/>
                  <a:gd name="T49" fmla="*/ 2 h 105"/>
                  <a:gd name="T50" fmla="*/ 168 w 168"/>
                  <a:gd name="T51" fmla="*/ 4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" h="105">
                    <a:moveTo>
                      <a:pt x="168" y="46"/>
                    </a:moveTo>
                    <a:lnTo>
                      <a:pt x="159" y="55"/>
                    </a:lnTo>
                    <a:lnTo>
                      <a:pt x="149" y="63"/>
                    </a:lnTo>
                    <a:lnTo>
                      <a:pt x="136" y="70"/>
                    </a:lnTo>
                    <a:lnTo>
                      <a:pt x="125" y="76"/>
                    </a:lnTo>
                    <a:lnTo>
                      <a:pt x="113" y="84"/>
                    </a:lnTo>
                    <a:lnTo>
                      <a:pt x="100" y="89"/>
                    </a:lnTo>
                    <a:lnTo>
                      <a:pt x="89" y="97"/>
                    </a:lnTo>
                    <a:lnTo>
                      <a:pt x="77" y="105"/>
                    </a:lnTo>
                    <a:lnTo>
                      <a:pt x="64" y="101"/>
                    </a:lnTo>
                    <a:lnTo>
                      <a:pt x="53" y="95"/>
                    </a:lnTo>
                    <a:lnTo>
                      <a:pt x="39" y="89"/>
                    </a:lnTo>
                    <a:lnTo>
                      <a:pt x="30" y="82"/>
                    </a:lnTo>
                    <a:lnTo>
                      <a:pt x="18" y="72"/>
                    </a:lnTo>
                    <a:lnTo>
                      <a:pt x="11" y="63"/>
                    </a:lnTo>
                    <a:lnTo>
                      <a:pt x="3" y="53"/>
                    </a:lnTo>
                    <a:lnTo>
                      <a:pt x="0" y="42"/>
                    </a:lnTo>
                    <a:lnTo>
                      <a:pt x="13" y="34"/>
                    </a:lnTo>
                    <a:lnTo>
                      <a:pt x="26" y="27"/>
                    </a:lnTo>
                    <a:lnTo>
                      <a:pt x="37" y="17"/>
                    </a:lnTo>
                    <a:lnTo>
                      <a:pt x="51" y="10"/>
                    </a:lnTo>
                    <a:lnTo>
                      <a:pt x="64" y="4"/>
                    </a:lnTo>
                    <a:lnTo>
                      <a:pt x="79" y="0"/>
                    </a:lnTo>
                    <a:lnTo>
                      <a:pt x="92" y="0"/>
                    </a:lnTo>
                    <a:lnTo>
                      <a:pt x="108" y="2"/>
                    </a:lnTo>
                    <a:lnTo>
                      <a:pt x="168" y="46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52"/>
              <p:cNvSpPr>
                <a:spLocks/>
              </p:cNvSpPr>
              <p:nvPr/>
            </p:nvSpPr>
            <p:spPr bwMode="auto">
              <a:xfrm>
                <a:off x="2901950" y="3162300"/>
                <a:ext cx="46038" cy="33338"/>
              </a:xfrm>
              <a:custGeom>
                <a:avLst/>
                <a:gdLst>
                  <a:gd name="T0" fmla="*/ 57 w 57"/>
                  <a:gd name="T1" fmla="*/ 4 h 42"/>
                  <a:gd name="T2" fmla="*/ 54 w 57"/>
                  <a:gd name="T3" fmla="*/ 17 h 42"/>
                  <a:gd name="T4" fmla="*/ 42 w 57"/>
                  <a:gd name="T5" fmla="*/ 27 h 42"/>
                  <a:gd name="T6" fmla="*/ 31 w 57"/>
                  <a:gd name="T7" fmla="*/ 32 h 42"/>
                  <a:gd name="T8" fmla="*/ 19 w 57"/>
                  <a:gd name="T9" fmla="*/ 42 h 42"/>
                  <a:gd name="T10" fmla="*/ 12 w 57"/>
                  <a:gd name="T11" fmla="*/ 40 h 42"/>
                  <a:gd name="T12" fmla="*/ 6 w 57"/>
                  <a:gd name="T13" fmla="*/ 34 h 42"/>
                  <a:gd name="T14" fmla="*/ 0 w 57"/>
                  <a:gd name="T15" fmla="*/ 30 h 42"/>
                  <a:gd name="T16" fmla="*/ 0 w 57"/>
                  <a:gd name="T17" fmla="*/ 23 h 42"/>
                  <a:gd name="T18" fmla="*/ 8 w 57"/>
                  <a:gd name="T19" fmla="*/ 21 h 42"/>
                  <a:gd name="T20" fmla="*/ 16 w 57"/>
                  <a:gd name="T21" fmla="*/ 17 h 42"/>
                  <a:gd name="T22" fmla="*/ 21 w 57"/>
                  <a:gd name="T23" fmla="*/ 11 h 42"/>
                  <a:gd name="T24" fmla="*/ 29 w 57"/>
                  <a:gd name="T25" fmla="*/ 8 h 42"/>
                  <a:gd name="T26" fmla="*/ 37 w 57"/>
                  <a:gd name="T27" fmla="*/ 2 h 42"/>
                  <a:gd name="T28" fmla="*/ 42 w 57"/>
                  <a:gd name="T29" fmla="*/ 0 h 42"/>
                  <a:gd name="T30" fmla="*/ 50 w 57"/>
                  <a:gd name="T31" fmla="*/ 0 h 42"/>
                  <a:gd name="T32" fmla="*/ 57 w 57"/>
                  <a:gd name="T33" fmla="*/ 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42">
                    <a:moveTo>
                      <a:pt x="57" y="4"/>
                    </a:moveTo>
                    <a:lnTo>
                      <a:pt x="54" y="17"/>
                    </a:lnTo>
                    <a:lnTo>
                      <a:pt x="42" y="27"/>
                    </a:lnTo>
                    <a:lnTo>
                      <a:pt x="31" y="32"/>
                    </a:lnTo>
                    <a:lnTo>
                      <a:pt x="19" y="42"/>
                    </a:lnTo>
                    <a:lnTo>
                      <a:pt x="12" y="40"/>
                    </a:lnTo>
                    <a:lnTo>
                      <a:pt x="6" y="34"/>
                    </a:lnTo>
                    <a:lnTo>
                      <a:pt x="0" y="30"/>
                    </a:lnTo>
                    <a:lnTo>
                      <a:pt x="0" y="23"/>
                    </a:lnTo>
                    <a:lnTo>
                      <a:pt x="8" y="21"/>
                    </a:lnTo>
                    <a:lnTo>
                      <a:pt x="16" y="17"/>
                    </a:lnTo>
                    <a:lnTo>
                      <a:pt x="21" y="11"/>
                    </a:lnTo>
                    <a:lnTo>
                      <a:pt x="29" y="8"/>
                    </a:lnTo>
                    <a:lnTo>
                      <a:pt x="37" y="2"/>
                    </a:lnTo>
                    <a:lnTo>
                      <a:pt x="42" y="0"/>
                    </a:lnTo>
                    <a:lnTo>
                      <a:pt x="50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53"/>
              <p:cNvSpPr>
                <a:spLocks/>
              </p:cNvSpPr>
              <p:nvPr/>
            </p:nvSpPr>
            <p:spPr bwMode="auto">
              <a:xfrm>
                <a:off x="2952750" y="3194050"/>
                <a:ext cx="44450" cy="38100"/>
              </a:xfrm>
              <a:custGeom>
                <a:avLst/>
                <a:gdLst>
                  <a:gd name="T0" fmla="*/ 55 w 55"/>
                  <a:gd name="T1" fmla="*/ 9 h 47"/>
                  <a:gd name="T2" fmla="*/ 47 w 55"/>
                  <a:gd name="T3" fmla="*/ 23 h 47"/>
                  <a:gd name="T4" fmla="*/ 38 w 55"/>
                  <a:gd name="T5" fmla="*/ 34 h 47"/>
                  <a:gd name="T6" fmla="*/ 28 w 55"/>
                  <a:gd name="T7" fmla="*/ 43 h 47"/>
                  <a:gd name="T8" fmla="*/ 13 w 55"/>
                  <a:gd name="T9" fmla="*/ 47 h 47"/>
                  <a:gd name="T10" fmla="*/ 8 w 55"/>
                  <a:gd name="T11" fmla="*/ 43 h 47"/>
                  <a:gd name="T12" fmla="*/ 4 w 55"/>
                  <a:gd name="T13" fmla="*/ 40 h 47"/>
                  <a:gd name="T14" fmla="*/ 0 w 55"/>
                  <a:gd name="T15" fmla="*/ 34 h 47"/>
                  <a:gd name="T16" fmla="*/ 2 w 55"/>
                  <a:gd name="T17" fmla="*/ 26 h 47"/>
                  <a:gd name="T18" fmla="*/ 15 w 55"/>
                  <a:gd name="T19" fmla="*/ 19 h 47"/>
                  <a:gd name="T20" fmla="*/ 27 w 55"/>
                  <a:gd name="T21" fmla="*/ 7 h 47"/>
                  <a:gd name="T22" fmla="*/ 40 w 55"/>
                  <a:gd name="T23" fmla="*/ 0 h 47"/>
                  <a:gd name="T24" fmla="*/ 55 w 55"/>
                  <a:gd name="T25" fmla="*/ 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" h="47">
                    <a:moveTo>
                      <a:pt x="55" y="9"/>
                    </a:moveTo>
                    <a:lnTo>
                      <a:pt x="47" y="23"/>
                    </a:lnTo>
                    <a:lnTo>
                      <a:pt x="38" y="34"/>
                    </a:lnTo>
                    <a:lnTo>
                      <a:pt x="28" y="43"/>
                    </a:lnTo>
                    <a:lnTo>
                      <a:pt x="13" y="47"/>
                    </a:lnTo>
                    <a:lnTo>
                      <a:pt x="8" y="43"/>
                    </a:lnTo>
                    <a:lnTo>
                      <a:pt x="4" y="40"/>
                    </a:lnTo>
                    <a:lnTo>
                      <a:pt x="0" y="34"/>
                    </a:lnTo>
                    <a:lnTo>
                      <a:pt x="2" y="26"/>
                    </a:lnTo>
                    <a:lnTo>
                      <a:pt x="15" y="19"/>
                    </a:lnTo>
                    <a:lnTo>
                      <a:pt x="27" y="7"/>
                    </a:lnTo>
                    <a:lnTo>
                      <a:pt x="40" y="0"/>
                    </a:lnTo>
                    <a:lnTo>
                      <a:pt x="55" y="9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54"/>
              <p:cNvSpPr>
                <a:spLocks/>
              </p:cNvSpPr>
              <p:nvPr/>
            </p:nvSpPr>
            <p:spPr bwMode="auto">
              <a:xfrm>
                <a:off x="3095625" y="3200400"/>
                <a:ext cx="134938" cy="85725"/>
              </a:xfrm>
              <a:custGeom>
                <a:avLst/>
                <a:gdLst>
                  <a:gd name="T0" fmla="*/ 171 w 171"/>
                  <a:gd name="T1" fmla="*/ 61 h 109"/>
                  <a:gd name="T2" fmla="*/ 152 w 171"/>
                  <a:gd name="T3" fmla="*/ 71 h 109"/>
                  <a:gd name="T4" fmla="*/ 133 w 171"/>
                  <a:gd name="T5" fmla="*/ 82 h 109"/>
                  <a:gd name="T6" fmla="*/ 114 w 171"/>
                  <a:gd name="T7" fmla="*/ 93 h 109"/>
                  <a:gd name="T8" fmla="*/ 95 w 171"/>
                  <a:gd name="T9" fmla="*/ 103 h 109"/>
                  <a:gd name="T10" fmla="*/ 74 w 171"/>
                  <a:gd name="T11" fmla="*/ 109 h 109"/>
                  <a:gd name="T12" fmla="*/ 55 w 171"/>
                  <a:gd name="T13" fmla="*/ 109 h 109"/>
                  <a:gd name="T14" fmla="*/ 36 w 171"/>
                  <a:gd name="T15" fmla="*/ 99 h 109"/>
                  <a:gd name="T16" fmla="*/ 19 w 171"/>
                  <a:gd name="T17" fmla="*/ 76 h 109"/>
                  <a:gd name="T18" fmla="*/ 0 w 171"/>
                  <a:gd name="T19" fmla="*/ 59 h 109"/>
                  <a:gd name="T20" fmla="*/ 10 w 171"/>
                  <a:gd name="T21" fmla="*/ 48 h 109"/>
                  <a:gd name="T22" fmla="*/ 21 w 171"/>
                  <a:gd name="T23" fmla="*/ 38 h 109"/>
                  <a:gd name="T24" fmla="*/ 33 w 171"/>
                  <a:gd name="T25" fmla="*/ 31 h 109"/>
                  <a:gd name="T26" fmla="*/ 46 w 171"/>
                  <a:gd name="T27" fmla="*/ 25 h 109"/>
                  <a:gd name="T28" fmla="*/ 59 w 171"/>
                  <a:gd name="T29" fmla="*/ 19 h 109"/>
                  <a:gd name="T30" fmla="*/ 72 w 171"/>
                  <a:gd name="T31" fmla="*/ 14 h 109"/>
                  <a:gd name="T32" fmla="*/ 86 w 171"/>
                  <a:gd name="T33" fmla="*/ 8 h 109"/>
                  <a:gd name="T34" fmla="*/ 97 w 171"/>
                  <a:gd name="T35" fmla="*/ 0 h 109"/>
                  <a:gd name="T36" fmla="*/ 108 w 171"/>
                  <a:gd name="T37" fmla="*/ 4 h 109"/>
                  <a:gd name="T38" fmla="*/ 120 w 171"/>
                  <a:gd name="T39" fmla="*/ 10 h 109"/>
                  <a:gd name="T40" fmla="*/ 131 w 171"/>
                  <a:gd name="T41" fmla="*/ 16 h 109"/>
                  <a:gd name="T42" fmla="*/ 141 w 171"/>
                  <a:gd name="T43" fmla="*/ 25 h 109"/>
                  <a:gd name="T44" fmla="*/ 150 w 171"/>
                  <a:gd name="T45" fmla="*/ 33 h 109"/>
                  <a:gd name="T46" fmla="*/ 158 w 171"/>
                  <a:gd name="T47" fmla="*/ 42 h 109"/>
                  <a:gd name="T48" fmla="*/ 165 w 171"/>
                  <a:gd name="T49" fmla="*/ 52 h 109"/>
                  <a:gd name="T50" fmla="*/ 171 w 171"/>
                  <a:gd name="T51" fmla="*/ 6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1" h="109">
                    <a:moveTo>
                      <a:pt x="171" y="61"/>
                    </a:moveTo>
                    <a:lnTo>
                      <a:pt x="152" y="71"/>
                    </a:lnTo>
                    <a:lnTo>
                      <a:pt x="133" y="82"/>
                    </a:lnTo>
                    <a:lnTo>
                      <a:pt x="114" y="93"/>
                    </a:lnTo>
                    <a:lnTo>
                      <a:pt x="95" y="103"/>
                    </a:lnTo>
                    <a:lnTo>
                      <a:pt x="74" y="109"/>
                    </a:lnTo>
                    <a:lnTo>
                      <a:pt x="55" y="109"/>
                    </a:lnTo>
                    <a:lnTo>
                      <a:pt x="36" y="99"/>
                    </a:lnTo>
                    <a:lnTo>
                      <a:pt x="19" y="76"/>
                    </a:lnTo>
                    <a:lnTo>
                      <a:pt x="0" y="59"/>
                    </a:lnTo>
                    <a:lnTo>
                      <a:pt x="10" y="48"/>
                    </a:lnTo>
                    <a:lnTo>
                      <a:pt x="21" y="38"/>
                    </a:lnTo>
                    <a:lnTo>
                      <a:pt x="33" y="31"/>
                    </a:lnTo>
                    <a:lnTo>
                      <a:pt x="46" y="25"/>
                    </a:lnTo>
                    <a:lnTo>
                      <a:pt x="59" y="19"/>
                    </a:lnTo>
                    <a:lnTo>
                      <a:pt x="72" y="14"/>
                    </a:lnTo>
                    <a:lnTo>
                      <a:pt x="86" y="8"/>
                    </a:lnTo>
                    <a:lnTo>
                      <a:pt x="97" y="0"/>
                    </a:lnTo>
                    <a:lnTo>
                      <a:pt x="108" y="4"/>
                    </a:lnTo>
                    <a:lnTo>
                      <a:pt x="120" y="10"/>
                    </a:lnTo>
                    <a:lnTo>
                      <a:pt x="131" y="16"/>
                    </a:lnTo>
                    <a:lnTo>
                      <a:pt x="141" y="25"/>
                    </a:lnTo>
                    <a:lnTo>
                      <a:pt x="150" y="33"/>
                    </a:lnTo>
                    <a:lnTo>
                      <a:pt x="158" y="42"/>
                    </a:lnTo>
                    <a:lnTo>
                      <a:pt x="165" y="52"/>
                    </a:lnTo>
                    <a:lnTo>
                      <a:pt x="171" y="61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55"/>
              <p:cNvSpPr>
                <a:spLocks/>
              </p:cNvSpPr>
              <p:nvPr/>
            </p:nvSpPr>
            <p:spPr bwMode="auto">
              <a:xfrm>
                <a:off x="3003550" y="3228975"/>
                <a:ext cx="38100" cy="31750"/>
              </a:xfrm>
              <a:custGeom>
                <a:avLst/>
                <a:gdLst>
                  <a:gd name="T0" fmla="*/ 49 w 49"/>
                  <a:gd name="T1" fmla="*/ 10 h 40"/>
                  <a:gd name="T2" fmla="*/ 39 w 49"/>
                  <a:gd name="T3" fmla="*/ 21 h 40"/>
                  <a:gd name="T4" fmla="*/ 30 w 49"/>
                  <a:gd name="T5" fmla="*/ 33 h 40"/>
                  <a:gd name="T6" fmla="*/ 17 w 49"/>
                  <a:gd name="T7" fmla="*/ 40 h 40"/>
                  <a:gd name="T8" fmla="*/ 3 w 49"/>
                  <a:gd name="T9" fmla="*/ 40 h 40"/>
                  <a:gd name="T10" fmla="*/ 0 w 49"/>
                  <a:gd name="T11" fmla="*/ 38 h 40"/>
                  <a:gd name="T12" fmla="*/ 9 w 49"/>
                  <a:gd name="T13" fmla="*/ 25 h 40"/>
                  <a:gd name="T14" fmla="*/ 20 w 49"/>
                  <a:gd name="T15" fmla="*/ 8 h 40"/>
                  <a:gd name="T16" fmla="*/ 32 w 49"/>
                  <a:gd name="T17" fmla="*/ 0 h 40"/>
                  <a:gd name="T18" fmla="*/ 49 w 49"/>
                  <a:gd name="T19" fmla="*/ 1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40">
                    <a:moveTo>
                      <a:pt x="49" y="10"/>
                    </a:moveTo>
                    <a:lnTo>
                      <a:pt x="39" y="21"/>
                    </a:lnTo>
                    <a:lnTo>
                      <a:pt x="30" y="33"/>
                    </a:lnTo>
                    <a:lnTo>
                      <a:pt x="17" y="40"/>
                    </a:lnTo>
                    <a:lnTo>
                      <a:pt x="3" y="40"/>
                    </a:lnTo>
                    <a:lnTo>
                      <a:pt x="0" y="38"/>
                    </a:lnTo>
                    <a:lnTo>
                      <a:pt x="9" y="25"/>
                    </a:lnTo>
                    <a:lnTo>
                      <a:pt x="20" y="8"/>
                    </a:lnTo>
                    <a:lnTo>
                      <a:pt x="32" y="0"/>
                    </a:lnTo>
                    <a:lnTo>
                      <a:pt x="49" y="1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56"/>
              <p:cNvSpPr>
                <a:spLocks/>
              </p:cNvSpPr>
              <p:nvPr/>
            </p:nvSpPr>
            <p:spPr bwMode="auto">
              <a:xfrm>
                <a:off x="2276475" y="3251200"/>
                <a:ext cx="88900" cy="23813"/>
              </a:xfrm>
              <a:custGeom>
                <a:avLst/>
                <a:gdLst>
                  <a:gd name="T0" fmla="*/ 103 w 112"/>
                  <a:gd name="T1" fmla="*/ 0 h 28"/>
                  <a:gd name="T2" fmla="*/ 109 w 112"/>
                  <a:gd name="T3" fmla="*/ 4 h 28"/>
                  <a:gd name="T4" fmla="*/ 110 w 112"/>
                  <a:gd name="T5" fmla="*/ 9 h 28"/>
                  <a:gd name="T6" fmla="*/ 112 w 112"/>
                  <a:gd name="T7" fmla="*/ 15 h 28"/>
                  <a:gd name="T8" fmla="*/ 112 w 112"/>
                  <a:gd name="T9" fmla="*/ 23 h 28"/>
                  <a:gd name="T10" fmla="*/ 99 w 112"/>
                  <a:gd name="T11" fmla="*/ 25 h 28"/>
                  <a:gd name="T12" fmla="*/ 86 w 112"/>
                  <a:gd name="T13" fmla="*/ 26 h 28"/>
                  <a:gd name="T14" fmla="*/ 71 w 112"/>
                  <a:gd name="T15" fmla="*/ 28 h 28"/>
                  <a:gd name="T16" fmla="*/ 54 w 112"/>
                  <a:gd name="T17" fmla="*/ 28 h 28"/>
                  <a:gd name="T18" fmla="*/ 38 w 112"/>
                  <a:gd name="T19" fmla="*/ 28 h 28"/>
                  <a:gd name="T20" fmla="*/ 25 w 112"/>
                  <a:gd name="T21" fmla="*/ 26 h 28"/>
                  <a:gd name="T22" fmla="*/ 12 w 112"/>
                  <a:gd name="T23" fmla="*/ 21 h 28"/>
                  <a:gd name="T24" fmla="*/ 0 w 112"/>
                  <a:gd name="T25" fmla="*/ 11 h 28"/>
                  <a:gd name="T26" fmla="*/ 8 w 112"/>
                  <a:gd name="T27" fmla="*/ 0 h 28"/>
                  <a:gd name="T28" fmla="*/ 103 w 112"/>
                  <a:gd name="T2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2" h="28">
                    <a:moveTo>
                      <a:pt x="103" y="0"/>
                    </a:moveTo>
                    <a:lnTo>
                      <a:pt x="109" y="4"/>
                    </a:lnTo>
                    <a:lnTo>
                      <a:pt x="110" y="9"/>
                    </a:lnTo>
                    <a:lnTo>
                      <a:pt x="112" y="15"/>
                    </a:lnTo>
                    <a:lnTo>
                      <a:pt x="112" y="23"/>
                    </a:lnTo>
                    <a:lnTo>
                      <a:pt x="99" y="25"/>
                    </a:lnTo>
                    <a:lnTo>
                      <a:pt x="86" y="26"/>
                    </a:lnTo>
                    <a:lnTo>
                      <a:pt x="71" y="28"/>
                    </a:lnTo>
                    <a:lnTo>
                      <a:pt x="54" y="28"/>
                    </a:lnTo>
                    <a:lnTo>
                      <a:pt x="38" y="28"/>
                    </a:lnTo>
                    <a:lnTo>
                      <a:pt x="25" y="26"/>
                    </a:lnTo>
                    <a:lnTo>
                      <a:pt x="12" y="21"/>
                    </a:lnTo>
                    <a:lnTo>
                      <a:pt x="0" y="11"/>
                    </a:lnTo>
                    <a:lnTo>
                      <a:pt x="8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57"/>
              <p:cNvSpPr>
                <a:spLocks/>
              </p:cNvSpPr>
              <p:nvPr/>
            </p:nvSpPr>
            <p:spPr bwMode="auto">
              <a:xfrm>
                <a:off x="3178175" y="3265488"/>
                <a:ext cx="125413" cy="69850"/>
              </a:xfrm>
              <a:custGeom>
                <a:avLst/>
                <a:gdLst>
                  <a:gd name="T0" fmla="*/ 157 w 157"/>
                  <a:gd name="T1" fmla="*/ 36 h 87"/>
                  <a:gd name="T2" fmla="*/ 148 w 157"/>
                  <a:gd name="T3" fmla="*/ 44 h 87"/>
                  <a:gd name="T4" fmla="*/ 138 w 157"/>
                  <a:gd name="T5" fmla="*/ 51 h 87"/>
                  <a:gd name="T6" fmla="*/ 125 w 157"/>
                  <a:gd name="T7" fmla="*/ 57 h 87"/>
                  <a:gd name="T8" fmla="*/ 113 w 157"/>
                  <a:gd name="T9" fmla="*/ 63 h 87"/>
                  <a:gd name="T10" fmla="*/ 100 w 157"/>
                  <a:gd name="T11" fmla="*/ 68 h 87"/>
                  <a:gd name="T12" fmla="*/ 89 w 157"/>
                  <a:gd name="T13" fmla="*/ 74 h 87"/>
                  <a:gd name="T14" fmla="*/ 75 w 157"/>
                  <a:gd name="T15" fmla="*/ 80 h 87"/>
                  <a:gd name="T16" fmla="*/ 64 w 157"/>
                  <a:gd name="T17" fmla="*/ 87 h 87"/>
                  <a:gd name="T18" fmla="*/ 55 w 157"/>
                  <a:gd name="T19" fmla="*/ 83 h 87"/>
                  <a:gd name="T20" fmla="*/ 45 w 157"/>
                  <a:gd name="T21" fmla="*/ 80 h 87"/>
                  <a:gd name="T22" fmla="*/ 38 w 157"/>
                  <a:gd name="T23" fmla="*/ 74 h 87"/>
                  <a:gd name="T24" fmla="*/ 30 w 157"/>
                  <a:gd name="T25" fmla="*/ 70 h 87"/>
                  <a:gd name="T26" fmla="*/ 20 w 157"/>
                  <a:gd name="T27" fmla="*/ 65 h 87"/>
                  <a:gd name="T28" fmla="*/ 15 w 157"/>
                  <a:gd name="T29" fmla="*/ 59 h 87"/>
                  <a:gd name="T30" fmla="*/ 7 w 157"/>
                  <a:gd name="T31" fmla="*/ 53 h 87"/>
                  <a:gd name="T32" fmla="*/ 0 w 157"/>
                  <a:gd name="T33" fmla="*/ 47 h 87"/>
                  <a:gd name="T34" fmla="*/ 13 w 157"/>
                  <a:gd name="T35" fmla="*/ 40 h 87"/>
                  <a:gd name="T36" fmla="*/ 28 w 157"/>
                  <a:gd name="T37" fmla="*/ 30 h 87"/>
                  <a:gd name="T38" fmla="*/ 43 w 157"/>
                  <a:gd name="T39" fmla="*/ 19 h 87"/>
                  <a:gd name="T40" fmla="*/ 60 w 157"/>
                  <a:gd name="T41" fmla="*/ 9 h 87"/>
                  <a:gd name="T42" fmla="*/ 75 w 157"/>
                  <a:gd name="T43" fmla="*/ 2 h 87"/>
                  <a:gd name="T44" fmla="*/ 93 w 157"/>
                  <a:gd name="T45" fmla="*/ 0 h 87"/>
                  <a:gd name="T46" fmla="*/ 110 w 157"/>
                  <a:gd name="T47" fmla="*/ 2 h 87"/>
                  <a:gd name="T48" fmla="*/ 125 w 157"/>
                  <a:gd name="T49" fmla="*/ 9 h 87"/>
                  <a:gd name="T50" fmla="*/ 157 w 157"/>
                  <a:gd name="T51" fmla="*/ 3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7" h="87">
                    <a:moveTo>
                      <a:pt x="157" y="36"/>
                    </a:moveTo>
                    <a:lnTo>
                      <a:pt x="148" y="44"/>
                    </a:lnTo>
                    <a:lnTo>
                      <a:pt x="138" y="51"/>
                    </a:lnTo>
                    <a:lnTo>
                      <a:pt x="125" y="57"/>
                    </a:lnTo>
                    <a:lnTo>
                      <a:pt x="113" y="63"/>
                    </a:lnTo>
                    <a:lnTo>
                      <a:pt x="100" y="68"/>
                    </a:lnTo>
                    <a:lnTo>
                      <a:pt x="89" y="74"/>
                    </a:lnTo>
                    <a:lnTo>
                      <a:pt x="75" y="80"/>
                    </a:lnTo>
                    <a:lnTo>
                      <a:pt x="64" y="87"/>
                    </a:lnTo>
                    <a:lnTo>
                      <a:pt x="55" y="83"/>
                    </a:lnTo>
                    <a:lnTo>
                      <a:pt x="45" y="80"/>
                    </a:lnTo>
                    <a:lnTo>
                      <a:pt x="38" y="74"/>
                    </a:lnTo>
                    <a:lnTo>
                      <a:pt x="30" y="70"/>
                    </a:lnTo>
                    <a:lnTo>
                      <a:pt x="20" y="65"/>
                    </a:lnTo>
                    <a:lnTo>
                      <a:pt x="15" y="59"/>
                    </a:lnTo>
                    <a:lnTo>
                      <a:pt x="7" y="53"/>
                    </a:lnTo>
                    <a:lnTo>
                      <a:pt x="0" y="47"/>
                    </a:lnTo>
                    <a:lnTo>
                      <a:pt x="13" y="40"/>
                    </a:lnTo>
                    <a:lnTo>
                      <a:pt x="28" y="30"/>
                    </a:lnTo>
                    <a:lnTo>
                      <a:pt x="43" y="19"/>
                    </a:lnTo>
                    <a:lnTo>
                      <a:pt x="60" y="9"/>
                    </a:lnTo>
                    <a:lnTo>
                      <a:pt x="75" y="2"/>
                    </a:lnTo>
                    <a:lnTo>
                      <a:pt x="93" y="0"/>
                    </a:lnTo>
                    <a:lnTo>
                      <a:pt x="110" y="2"/>
                    </a:lnTo>
                    <a:lnTo>
                      <a:pt x="125" y="9"/>
                    </a:lnTo>
                    <a:lnTo>
                      <a:pt x="157" y="36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58"/>
              <p:cNvSpPr>
                <a:spLocks/>
              </p:cNvSpPr>
              <p:nvPr/>
            </p:nvSpPr>
            <p:spPr bwMode="auto">
              <a:xfrm>
                <a:off x="3052763" y="3265488"/>
                <a:ext cx="42863" cy="34925"/>
              </a:xfrm>
              <a:custGeom>
                <a:avLst/>
                <a:gdLst>
                  <a:gd name="T0" fmla="*/ 53 w 53"/>
                  <a:gd name="T1" fmla="*/ 13 h 44"/>
                  <a:gd name="T2" fmla="*/ 48 w 53"/>
                  <a:gd name="T3" fmla="*/ 23 h 44"/>
                  <a:gd name="T4" fmla="*/ 38 w 53"/>
                  <a:gd name="T5" fmla="*/ 30 h 44"/>
                  <a:gd name="T6" fmla="*/ 29 w 53"/>
                  <a:gd name="T7" fmla="*/ 38 h 44"/>
                  <a:gd name="T8" fmla="*/ 17 w 53"/>
                  <a:gd name="T9" fmla="*/ 44 h 44"/>
                  <a:gd name="T10" fmla="*/ 12 w 53"/>
                  <a:gd name="T11" fmla="*/ 44 h 44"/>
                  <a:gd name="T12" fmla="*/ 8 w 53"/>
                  <a:gd name="T13" fmla="*/ 42 h 44"/>
                  <a:gd name="T14" fmla="*/ 4 w 53"/>
                  <a:gd name="T15" fmla="*/ 40 h 44"/>
                  <a:gd name="T16" fmla="*/ 0 w 53"/>
                  <a:gd name="T17" fmla="*/ 36 h 44"/>
                  <a:gd name="T18" fmla="*/ 12 w 53"/>
                  <a:gd name="T19" fmla="*/ 19 h 44"/>
                  <a:gd name="T20" fmla="*/ 23 w 53"/>
                  <a:gd name="T21" fmla="*/ 4 h 44"/>
                  <a:gd name="T22" fmla="*/ 36 w 53"/>
                  <a:gd name="T23" fmla="*/ 0 h 44"/>
                  <a:gd name="T24" fmla="*/ 53 w 53"/>
                  <a:gd name="T25" fmla="*/ 1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44">
                    <a:moveTo>
                      <a:pt x="53" y="13"/>
                    </a:moveTo>
                    <a:lnTo>
                      <a:pt x="48" y="23"/>
                    </a:lnTo>
                    <a:lnTo>
                      <a:pt x="38" y="30"/>
                    </a:lnTo>
                    <a:lnTo>
                      <a:pt x="29" y="38"/>
                    </a:lnTo>
                    <a:lnTo>
                      <a:pt x="17" y="44"/>
                    </a:lnTo>
                    <a:lnTo>
                      <a:pt x="12" y="44"/>
                    </a:lnTo>
                    <a:lnTo>
                      <a:pt x="8" y="42"/>
                    </a:lnTo>
                    <a:lnTo>
                      <a:pt x="4" y="40"/>
                    </a:lnTo>
                    <a:lnTo>
                      <a:pt x="0" y="36"/>
                    </a:lnTo>
                    <a:lnTo>
                      <a:pt x="12" y="19"/>
                    </a:lnTo>
                    <a:lnTo>
                      <a:pt x="23" y="4"/>
                    </a:lnTo>
                    <a:lnTo>
                      <a:pt x="36" y="0"/>
                    </a:lnTo>
                    <a:lnTo>
                      <a:pt x="53" y="13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59"/>
              <p:cNvSpPr>
                <a:spLocks/>
              </p:cNvSpPr>
              <p:nvPr/>
            </p:nvSpPr>
            <p:spPr bwMode="auto">
              <a:xfrm>
                <a:off x="2727325" y="3267075"/>
                <a:ext cx="838200" cy="600075"/>
              </a:xfrm>
              <a:custGeom>
                <a:avLst/>
                <a:gdLst>
                  <a:gd name="T0" fmla="*/ 126 w 1057"/>
                  <a:gd name="T1" fmla="*/ 83 h 755"/>
                  <a:gd name="T2" fmla="*/ 160 w 1057"/>
                  <a:gd name="T3" fmla="*/ 91 h 755"/>
                  <a:gd name="T4" fmla="*/ 228 w 1057"/>
                  <a:gd name="T5" fmla="*/ 112 h 755"/>
                  <a:gd name="T6" fmla="*/ 93 w 1057"/>
                  <a:gd name="T7" fmla="*/ 210 h 755"/>
                  <a:gd name="T8" fmla="*/ 175 w 1057"/>
                  <a:gd name="T9" fmla="*/ 180 h 755"/>
                  <a:gd name="T10" fmla="*/ 293 w 1057"/>
                  <a:gd name="T11" fmla="*/ 125 h 755"/>
                  <a:gd name="T12" fmla="*/ 135 w 1057"/>
                  <a:gd name="T13" fmla="*/ 283 h 755"/>
                  <a:gd name="T14" fmla="*/ 243 w 1057"/>
                  <a:gd name="T15" fmla="*/ 233 h 755"/>
                  <a:gd name="T16" fmla="*/ 370 w 1057"/>
                  <a:gd name="T17" fmla="*/ 180 h 755"/>
                  <a:gd name="T18" fmla="*/ 349 w 1057"/>
                  <a:gd name="T19" fmla="*/ 233 h 755"/>
                  <a:gd name="T20" fmla="*/ 340 w 1057"/>
                  <a:gd name="T21" fmla="*/ 269 h 755"/>
                  <a:gd name="T22" fmla="*/ 437 w 1057"/>
                  <a:gd name="T23" fmla="*/ 235 h 755"/>
                  <a:gd name="T24" fmla="*/ 429 w 1057"/>
                  <a:gd name="T25" fmla="*/ 286 h 755"/>
                  <a:gd name="T26" fmla="*/ 442 w 1057"/>
                  <a:gd name="T27" fmla="*/ 307 h 755"/>
                  <a:gd name="T28" fmla="*/ 496 w 1057"/>
                  <a:gd name="T29" fmla="*/ 284 h 755"/>
                  <a:gd name="T30" fmla="*/ 522 w 1057"/>
                  <a:gd name="T31" fmla="*/ 349 h 755"/>
                  <a:gd name="T32" fmla="*/ 545 w 1057"/>
                  <a:gd name="T33" fmla="*/ 358 h 755"/>
                  <a:gd name="T34" fmla="*/ 602 w 1057"/>
                  <a:gd name="T35" fmla="*/ 364 h 755"/>
                  <a:gd name="T36" fmla="*/ 501 w 1057"/>
                  <a:gd name="T37" fmla="*/ 467 h 755"/>
                  <a:gd name="T38" fmla="*/ 640 w 1057"/>
                  <a:gd name="T39" fmla="*/ 393 h 755"/>
                  <a:gd name="T40" fmla="*/ 623 w 1057"/>
                  <a:gd name="T41" fmla="*/ 497 h 755"/>
                  <a:gd name="T42" fmla="*/ 410 w 1057"/>
                  <a:gd name="T43" fmla="*/ 654 h 755"/>
                  <a:gd name="T44" fmla="*/ 613 w 1057"/>
                  <a:gd name="T45" fmla="*/ 529 h 755"/>
                  <a:gd name="T46" fmla="*/ 748 w 1057"/>
                  <a:gd name="T47" fmla="*/ 465 h 755"/>
                  <a:gd name="T48" fmla="*/ 755 w 1057"/>
                  <a:gd name="T49" fmla="*/ 533 h 755"/>
                  <a:gd name="T50" fmla="*/ 564 w 1057"/>
                  <a:gd name="T51" fmla="*/ 664 h 755"/>
                  <a:gd name="T52" fmla="*/ 575 w 1057"/>
                  <a:gd name="T53" fmla="*/ 681 h 755"/>
                  <a:gd name="T54" fmla="*/ 778 w 1057"/>
                  <a:gd name="T55" fmla="*/ 548 h 755"/>
                  <a:gd name="T56" fmla="*/ 841 w 1057"/>
                  <a:gd name="T57" fmla="*/ 590 h 755"/>
                  <a:gd name="T58" fmla="*/ 706 w 1057"/>
                  <a:gd name="T59" fmla="*/ 675 h 755"/>
                  <a:gd name="T60" fmla="*/ 689 w 1057"/>
                  <a:gd name="T61" fmla="*/ 706 h 755"/>
                  <a:gd name="T62" fmla="*/ 782 w 1057"/>
                  <a:gd name="T63" fmla="*/ 656 h 755"/>
                  <a:gd name="T64" fmla="*/ 903 w 1057"/>
                  <a:gd name="T65" fmla="*/ 586 h 755"/>
                  <a:gd name="T66" fmla="*/ 918 w 1057"/>
                  <a:gd name="T67" fmla="*/ 641 h 755"/>
                  <a:gd name="T68" fmla="*/ 907 w 1057"/>
                  <a:gd name="T69" fmla="*/ 683 h 755"/>
                  <a:gd name="T70" fmla="*/ 974 w 1057"/>
                  <a:gd name="T71" fmla="*/ 641 h 755"/>
                  <a:gd name="T72" fmla="*/ 1034 w 1057"/>
                  <a:gd name="T73" fmla="*/ 677 h 755"/>
                  <a:gd name="T74" fmla="*/ 1011 w 1057"/>
                  <a:gd name="T75" fmla="*/ 713 h 755"/>
                  <a:gd name="T76" fmla="*/ 922 w 1057"/>
                  <a:gd name="T77" fmla="*/ 713 h 755"/>
                  <a:gd name="T78" fmla="*/ 822 w 1057"/>
                  <a:gd name="T79" fmla="*/ 725 h 755"/>
                  <a:gd name="T80" fmla="*/ 719 w 1057"/>
                  <a:gd name="T81" fmla="*/ 719 h 755"/>
                  <a:gd name="T82" fmla="*/ 583 w 1057"/>
                  <a:gd name="T83" fmla="*/ 746 h 755"/>
                  <a:gd name="T84" fmla="*/ 435 w 1057"/>
                  <a:gd name="T85" fmla="*/ 713 h 755"/>
                  <a:gd name="T86" fmla="*/ 353 w 1057"/>
                  <a:gd name="T87" fmla="*/ 658 h 755"/>
                  <a:gd name="T88" fmla="*/ 365 w 1057"/>
                  <a:gd name="T89" fmla="*/ 556 h 755"/>
                  <a:gd name="T90" fmla="*/ 441 w 1057"/>
                  <a:gd name="T91" fmla="*/ 402 h 755"/>
                  <a:gd name="T92" fmla="*/ 365 w 1057"/>
                  <a:gd name="T93" fmla="*/ 326 h 755"/>
                  <a:gd name="T94" fmla="*/ 262 w 1057"/>
                  <a:gd name="T95" fmla="*/ 296 h 755"/>
                  <a:gd name="T96" fmla="*/ 141 w 1057"/>
                  <a:gd name="T97" fmla="*/ 317 h 755"/>
                  <a:gd name="T98" fmla="*/ 19 w 1057"/>
                  <a:gd name="T99" fmla="*/ 313 h 755"/>
                  <a:gd name="T100" fmla="*/ 42 w 1057"/>
                  <a:gd name="T101" fmla="*/ 53 h 755"/>
                  <a:gd name="T102" fmla="*/ 76 w 1057"/>
                  <a:gd name="T103" fmla="*/ 17 h 755"/>
                  <a:gd name="T104" fmla="*/ 143 w 1057"/>
                  <a:gd name="T105" fmla="*/ 11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57" h="755">
                    <a:moveTo>
                      <a:pt x="179" y="49"/>
                    </a:moveTo>
                    <a:lnTo>
                      <a:pt x="169" y="59"/>
                    </a:lnTo>
                    <a:lnTo>
                      <a:pt x="158" y="64"/>
                    </a:lnTo>
                    <a:lnTo>
                      <a:pt x="146" y="72"/>
                    </a:lnTo>
                    <a:lnTo>
                      <a:pt x="137" y="76"/>
                    </a:lnTo>
                    <a:lnTo>
                      <a:pt x="126" y="83"/>
                    </a:lnTo>
                    <a:lnTo>
                      <a:pt x="116" y="89"/>
                    </a:lnTo>
                    <a:lnTo>
                      <a:pt x="109" y="99"/>
                    </a:lnTo>
                    <a:lnTo>
                      <a:pt x="101" y="110"/>
                    </a:lnTo>
                    <a:lnTo>
                      <a:pt x="122" y="112"/>
                    </a:lnTo>
                    <a:lnTo>
                      <a:pt x="141" y="104"/>
                    </a:lnTo>
                    <a:lnTo>
                      <a:pt x="160" y="91"/>
                    </a:lnTo>
                    <a:lnTo>
                      <a:pt x="177" y="78"/>
                    </a:lnTo>
                    <a:lnTo>
                      <a:pt x="196" y="66"/>
                    </a:lnTo>
                    <a:lnTo>
                      <a:pt x="213" y="63"/>
                    </a:lnTo>
                    <a:lnTo>
                      <a:pt x="230" y="70"/>
                    </a:lnTo>
                    <a:lnTo>
                      <a:pt x="249" y="93"/>
                    </a:lnTo>
                    <a:lnTo>
                      <a:pt x="228" y="112"/>
                    </a:lnTo>
                    <a:lnTo>
                      <a:pt x="207" y="129"/>
                    </a:lnTo>
                    <a:lnTo>
                      <a:pt x="184" y="146"/>
                    </a:lnTo>
                    <a:lnTo>
                      <a:pt x="162" y="161"/>
                    </a:lnTo>
                    <a:lnTo>
                      <a:pt x="139" y="178"/>
                    </a:lnTo>
                    <a:lnTo>
                      <a:pt x="116" y="193"/>
                    </a:lnTo>
                    <a:lnTo>
                      <a:pt x="93" y="210"/>
                    </a:lnTo>
                    <a:lnTo>
                      <a:pt x="71" y="228"/>
                    </a:lnTo>
                    <a:lnTo>
                      <a:pt x="76" y="233"/>
                    </a:lnTo>
                    <a:lnTo>
                      <a:pt x="101" y="222"/>
                    </a:lnTo>
                    <a:lnTo>
                      <a:pt x="126" y="209"/>
                    </a:lnTo>
                    <a:lnTo>
                      <a:pt x="150" y="195"/>
                    </a:lnTo>
                    <a:lnTo>
                      <a:pt x="175" y="180"/>
                    </a:lnTo>
                    <a:lnTo>
                      <a:pt x="198" y="165"/>
                    </a:lnTo>
                    <a:lnTo>
                      <a:pt x="220" y="150"/>
                    </a:lnTo>
                    <a:lnTo>
                      <a:pt x="245" y="135"/>
                    </a:lnTo>
                    <a:lnTo>
                      <a:pt x="268" y="119"/>
                    </a:lnTo>
                    <a:lnTo>
                      <a:pt x="281" y="119"/>
                    </a:lnTo>
                    <a:lnTo>
                      <a:pt x="293" y="125"/>
                    </a:lnTo>
                    <a:lnTo>
                      <a:pt x="300" y="135"/>
                    </a:lnTo>
                    <a:lnTo>
                      <a:pt x="310" y="146"/>
                    </a:lnTo>
                    <a:lnTo>
                      <a:pt x="302" y="165"/>
                    </a:lnTo>
                    <a:lnTo>
                      <a:pt x="135" y="273"/>
                    </a:lnTo>
                    <a:lnTo>
                      <a:pt x="135" y="279"/>
                    </a:lnTo>
                    <a:lnTo>
                      <a:pt x="135" y="283"/>
                    </a:lnTo>
                    <a:lnTo>
                      <a:pt x="137" y="286"/>
                    </a:lnTo>
                    <a:lnTo>
                      <a:pt x="141" y="288"/>
                    </a:lnTo>
                    <a:lnTo>
                      <a:pt x="165" y="275"/>
                    </a:lnTo>
                    <a:lnTo>
                      <a:pt x="192" y="262"/>
                    </a:lnTo>
                    <a:lnTo>
                      <a:pt x="217" y="247"/>
                    </a:lnTo>
                    <a:lnTo>
                      <a:pt x="243" y="233"/>
                    </a:lnTo>
                    <a:lnTo>
                      <a:pt x="268" y="218"/>
                    </a:lnTo>
                    <a:lnTo>
                      <a:pt x="293" y="203"/>
                    </a:lnTo>
                    <a:lnTo>
                      <a:pt x="315" y="186"/>
                    </a:lnTo>
                    <a:lnTo>
                      <a:pt x="340" y="169"/>
                    </a:lnTo>
                    <a:lnTo>
                      <a:pt x="355" y="171"/>
                    </a:lnTo>
                    <a:lnTo>
                      <a:pt x="370" y="180"/>
                    </a:lnTo>
                    <a:lnTo>
                      <a:pt x="382" y="192"/>
                    </a:lnTo>
                    <a:lnTo>
                      <a:pt x="391" y="203"/>
                    </a:lnTo>
                    <a:lnTo>
                      <a:pt x="382" y="212"/>
                    </a:lnTo>
                    <a:lnTo>
                      <a:pt x="372" y="220"/>
                    </a:lnTo>
                    <a:lnTo>
                      <a:pt x="361" y="228"/>
                    </a:lnTo>
                    <a:lnTo>
                      <a:pt x="349" y="233"/>
                    </a:lnTo>
                    <a:lnTo>
                      <a:pt x="338" y="241"/>
                    </a:lnTo>
                    <a:lnTo>
                      <a:pt x="329" y="248"/>
                    </a:lnTo>
                    <a:lnTo>
                      <a:pt x="321" y="258"/>
                    </a:lnTo>
                    <a:lnTo>
                      <a:pt x="317" y="269"/>
                    </a:lnTo>
                    <a:lnTo>
                      <a:pt x="325" y="277"/>
                    </a:lnTo>
                    <a:lnTo>
                      <a:pt x="340" y="269"/>
                    </a:lnTo>
                    <a:lnTo>
                      <a:pt x="357" y="260"/>
                    </a:lnTo>
                    <a:lnTo>
                      <a:pt x="372" y="248"/>
                    </a:lnTo>
                    <a:lnTo>
                      <a:pt x="389" y="239"/>
                    </a:lnTo>
                    <a:lnTo>
                      <a:pt x="404" y="231"/>
                    </a:lnTo>
                    <a:lnTo>
                      <a:pt x="420" y="229"/>
                    </a:lnTo>
                    <a:lnTo>
                      <a:pt x="437" y="235"/>
                    </a:lnTo>
                    <a:lnTo>
                      <a:pt x="452" y="250"/>
                    </a:lnTo>
                    <a:lnTo>
                      <a:pt x="461" y="258"/>
                    </a:lnTo>
                    <a:lnTo>
                      <a:pt x="458" y="266"/>
                    </a:lnTo>
                    <a:lnTo>
                      <a:pt x="448" y="273"/>
                    </a:lnTo>
                    <a:lnTo>
                      <a:pt x="439" y="281"/>
                    </a:lnTo>
                    <a:lnTo>
                      <a:pt x="429" y="286"/>
                    </a:lnTo>
                    <a:lnTo>
                      <a:pt x="422" y="292"/>
                    </a:lnTo>
                    <a:lnTo>
                      <a:pt x="416" y="300"/>
                    </a:lnTo>
                    <a:lnTo>
                      <a:pt x="418" y="307"/>
                    </a:lnTo>
                    <a:lnTo>
                      <a:pt x="427" y="317"/>
                    </a:lnTo>
                    <a:lnTo>
                      <a:pt x="435" y="311"/>
                    </a:lnTo>
                    <a:lnTo>
                      <a:pt x="442" y="307"/>
                    </a:lnTo>
                    <a:lnTo>
                      <a:pt x="452" y="302"/>
                    </a:lnTo>
                    <a:lnTo>
                      <a:pt x="459" y="296"/>
                    </a:lnTo>
                    <a:lnTo>
                      <a:pt x="467" y="292"/>
                    </a:lnTo>
                    <a:lnTo>
                      <a:pt x="477" y="288"/>
                    </a:lnTo>
                    <a:lnTo>
                      <a:pt x="486" y="286"/>
                    </a:lnTo>
                    <a:lnTo>
                      <a:pt x="496" y="284"/>
                    </a:lnTo>
                    <a:lnTo>
                      <a:pt x="509" y="296"/>
                    </a:lnTo>
                    <a:lnTo>
                      <a:pt x="522" y="305"/>
                    </a:lnTo>
                    <a:lnTo>
                      <a:pt x="533" y="317"/>
                    </a:lnTo>
                    <a:lnTo>
                      <a:pt x="541" y="330"/>
                    </a:lnTo>
                    <a:lnTo>
                      <a:pt x="532" y="340"/>
                    </a:lnTo>
                    <a:lnTo>
                      <a:pt x="522" y="349"/>
                    </a:lnTo>
                    <a:lnTo>
                      <a:pt x="514" y="358"/>
                    </a:lnTo>
                    <a:lnTo>
                      <a:pt x="511" y="374"/>
                    </a:lnTo>
                    <a:lnTo>
                      <a:pt x="520" y="376"/>
                    </a:lnTo>
                    <a:lnTo>
                      <a:pt x="528" y="372"/>
                    </a:lnTo>
                    <a:lnTo>
                      <a:pt x="537" y="366"/>
                    </a:lnTo>
                    <a:lnTo>
                      <a:pt x="545" y="358"/>
                    </a:lnTo>
                    <a:lnTo>
                      <a:pt x="552" y="351"/>
                    </a:lnTo>
                    <a:lnTo>
                      <a:pt x="562" y="345"/>
                    </a:lnTo>
                    <a:lnTo>
                      <a:pt x="571" y="345"/>
                    </a:lnTo>
                    <a:lnTo>
                      <a:pt x="583" y="351"/>
                    </a:lnTo>
                    <a:lnTo>
                      <a:pt x="592" y="358"/>
                    </a:lnTo>
                    <a:lnTo>
                      <a:pt x="602" y="364"/>
                    </a:lnTo>
                    <a:lnTo>
                      <a:pt x="609" y="372"/>
                    </a:lnTo>
                    <a:lnTo>
                      <a:pt x="613" y="381"/>
                    </a:lnTo>
                    <a:lnTo>
                      <a:pt x="587" y="404"/>
                    </a:lnTo>
                    <a:lnTo>
                      <a:pt x="558" y="425"/>
                    </a:lnTo>
                    <a:lnTo>
                      <a:pt x="530" y="446"/>
                    </a:lnTo>
                    <a:lnTo>
                      <a:pt x="501" y="467"/>
                    </a:lnTo>
                    <a:lnTo>
                      <a:pt x="475" y="489"/>
                    </a:lnTo>
                    <a:lnTo>
                      <a:pt x="446" y="510"/>
                    </a:lnTo>
                    <a:lnTo>
                      <a:pt x="422" y="535"/>
                    </a:lnTo>
                    <a:lnTo>
                      <a:pt x="397" y="561"/>
                    </a:lnTo>
                    <a:lnTo>
                      <a:pt x="403" y="567"/>
                    </a:lnTo>
                    <a:lnTo>
                      <a:pt x="640" y="393"/>
                    </a:lnTo>
                    <a:lnTo>
                      <a:pt x="655" y="402"/>
                    </a:lnTo>
                    <a:lnTo>
                      <a:pt x="672" y="412"/>
                    </a:lnTo>
                    <a:lnTo>
                      <a:pt x="687" y="423"/>
                    </a:lnTo>
                    <a:lnTo>
                      <a:pt x="693" y="438"/>
                    </a:lnTo>
                    <a:lnTo>
                      <a:pt x="659" y="469"/>
                    </a:lnTo>
                    <a:lnTo>
                      <a:pt x="623" y="497"/>
                    </a:lnTo>
                    <a:lnTo>
                      <a:pt x="587" y="524"/>
                    </a:lnTo>
                    <a:lnTo>
                      <a:pt x="551" y="548"/>
                    </a:lnTo>
                    <a:lnTo>
                      <a:pt x="514" y="573"/>
                    </a:lnTo>
                    <a:lnTo>
                      <a:pt x="478" y="598"/>
                    </a:lnTo>
                    <a:lnTo>
                      <a:pt x="444" y="626"/>
                    </a:lnTo>
                    <a:lnTo>
                      <a:pt x="410" y="654"/>
                    </a:lnTo>
                    <a:lnTo>
                      <a:pt x="427" y="654"/>
                    </a:lnTo>
                    <a:lnTo>
                      <a:pt x="463" y="628"/>
                    </a:lnTo>
                    <a:lnTo>
                      <a:pt x="501" y="601"/>
                    </a:lnTo>
                    <a:lnTo>
                      <a:pt x="539" y="579"/>
                    </a:lnTo>
                    <a:lnTo>
                      <a:pt x="577" y="554"/>
                    </a:lnTo>
                    <a:lnTo>
                      <a:pt x="613" y="529"/>
                    </a:lnTo>
                    <a:lnTo>
                      <a:pt x="651" y="505"/>
                    </a:lnTo>
                    <a:lnTo>
                      <a:pt x="687" y="476"/>
                    </a:lnTo>
                    <a:lnTo>
                      <a:pt x="721" y="446"/>
                    </a:lnTo>
                    <a:lnTo>
                      <a:pt x="729" y="451"/>
                    </a:lnTo>
                    <a:lnTo>
                      <a:pt x="738" y="459"/>
                    </a:lnTo>
                    <a:lnTo>
                      <a:pt x="748" y="465"/>
                    </a:lnTo>
                    <a:lnTo>
                      <a:pt x="757" y="470"/>
                    </a:lnTo>
                    <a:lnTo>
                      <a:pt x="767" y="478"/>
                    </a:lnTo>
                    <a:lnTo>
                      <a:pt x="774" y="486"/>
                    </a:lnTo>
                    <a:lnTo>
                      <a:pt x="782" y="495"/>
                    </a:lnTo>
                    <a:lnTo>
                      <a:pt x="786" y="505"/>
                    </a:lnTo>
                    <a:lnTo>
                      <a:pt x="755" y="533"/>
                    </a:lnTo>
                    <a:lnTo>
                      <a:pt x="725" y="558"/>
                    </a:lnTo>
                    <a:lnTo>
                      <a:pt x="693" y="580"/>
                    </a:lnTo>
                    <a:lnTo>
                      <a:pt x="662" y="601"/>
                    </a:lnTo>
                    <a:lnTo>
                      <a:pt x="628" y="622"/>
                    </a:lnTo>
                    <a:lnTo>
                      <a:pt x="596" y="643"/>
                    </a:lnTo>
                    <a:lnTo>
                      <a:pt x="564" y="664"/>
                    </a:lnTo>
                    <a:lnTo>
                      <a:pt x="532" y="687"/>
                    </a:lnTo>
                    <a:lnTo>
                      <a:pt x="532" y="692"/>
                    </a:lnTo>
                    <a:lnTo>
                      <a:pt x="533" y="696"/>
                    </a:lnTo>
                    <a:lnTo>
                      <a:pt x="537" y="700"/>
                    </a:lnTo>
                    <a:lnTo>
                      <a:pt x="541" y="702"/>
                    </a:lnTo>
                    <a:lnTo>
                      <a:pt x="575" y="681"/>
                    </a:lnTo>
                    <a:lnTo>
                      <a:pt x="609" y="660"/>
                    </a:lnTo>
                    <a:lnTo>
                      <a:pt x="643" y="639"/>
                    </a:lnTo>
                    <a:lnTo>
                      <a:pt x="678" y="618"/>
                    </a:lnTo>
                    <a:lnTo>
                      <a:pt x="712" y="596"/>
                    </a:lnTo>
                    <a:lnTo>
                      <a:pt x="746" y="573"/>
                    </a:lnTo>
                    <a:lnTo>
                      <a:pt x="778" y="548"/>
                    </a:lnTo>
                    <a:lnTo>
                      <a:pt x="810" y="524"/>
                    </a:lnTo>
                    <a:lnTo>
                      <a:pt x="827" y="531"/>
                    </a:lnTo>
                    <a:lnTo>
                      <a:pt x="843" y="543"/>
                    </a:lnTo>
                    <a:lnTo>
                      <a:pt x="856" y="558"/>
                    </a:lnTo>
                    <a:lnTo>
                      <a:pt x="863" y="573"/>
                    </a:lnTo>
                    <a:lnTo>
                      <a:pt x="841" y="590"/>
                    </a:lnTo>
                    <a:lnTo>
                      <a:pt x="820" y="605"/>
                    </a:lnTo>
                    <a:lnTo>
                      <a:pt x="797" y="620"/>
                    </a:lnTo>
                    <a:lnTo>
                      <a:pt x="774" y="635"/>
                    </a:lnTo>
                    <a:lnTo>
                      <a:pt x="752" y="649"/>
                    </a:lnTo>
                    <a:lnTo>
                      <a:pt x="729" y="662"/>
                    </a:lnTo>
                    <a:lnTo>
                      <a:pt x="706" y="675"/>
                    </a:lnTo>
                    <a:lnTo>
                      <a:pt x="683" y="687"/>
                    </a:lnTo>
                    <a:lnTo>
                      <a:pt x="683" y="689"/>
                    </a:lnTo>
                    <a:lnTo>
                      <a:pt x="681" y="692"/>
                    </a:lnTo>
                    <a:lnTo>
                      <a:pt x="679" y="694"/>
                    </a:lnTo>
                    <a:lnTo>
                      <a:pt x="679" y="700"/>
                    </a:lnTo>
                    <a:lnTo>
                      <a:pt x="689" y="706"/>
                    </a:lnTo>
                    <a:lnTo>
                      <a:pt x="697" y="704"/>
                    </a:lnTo>
                    <a:lnTo>
                      <a:pt x="706" y="700"/>
                    </a:lnTo>
                    <a:lnTo>
                      <a:pt x="714" y="696"/>
                    </a:lnTo>
                    <a:lnTo>
                      <a:pt x="736" y="683"/>
                    </a:lnTo>
                    <a:lnTo>
                      <a:pt x="759" y="670"/>
                    </a:lnTo>
                    <a:lnTo>
                      <a:pt x="782" y="656"/>
                    </a:lnTo>
                    <a:lnTo>
                      <a:pt x="803" y="643"/>
                    </a:lnTo>
                    <a:lnTo>
                      <a:pt x="826" y="628"/>
                    </a:lnTo>
                    <a:lnTo>
                      <a:pt x="846" y="615"/>
                    </a:lnTo>
                    <a:lnTo>
                      <a:pt x="869" y="598"/>
                    </a:lnTo>
                    <a:lnTo>
                      <a:pt x="890" y="582"/>
                    </a:lnTo>
                    <a:lnTo>
                      <a:pt x="903" y="586"/>
                    </a:lnTo>
                    <a:lnTo>
                      <a:pt x="917" y="592"/>
                    </a:lnTo>
                    <a:lnTo>
                      <a:pt x="928" y="601"/>
                    </a:lnTo>
                    <a:lnTo>
                      <a:pt x="936" y="613"/>
                    </a:lnTo>
                    <a:lnTo>
                      <a:pt x="934" y="624"/>
                    </a:lnTo>
                    <a:lnTo>
                      <a:pt x="928" y="634"/>
                    </a:lnTo>
                    <a:lnTo>
                      <a:pt x="918" y="641"/>
                    </a:lnTo>
                    <a:lnTo>
                      <a:pt x="909" y="649"/>
                    </a:lnTo>
                    <a:lnTo>
                      <a:pt x="900" y="656"/>
                    </a:lnTo>
                    <a:lnTo>
                      <a:pt x="894" y="664"/>
                    </a:lnTo>
                    <a:lnTo>
                      <a:pt x="890" y="673"/>
                    </a:lnTo>
                    <a:lnTo>
                      <a:pt x="894" y="685"/>
                    </a:lnTo>
                    <a:lnTo>
                      <a:pt x="907" y="683"/>
                    </a:lnTo>
                    <a:lnTo>
                      <a:pt x="918" y="677"/>
                    </a:lnTo>
                    <a:lnTo>
                      <a:pt x="930" y="666"/>
                    </a:lnTo>
                    <a:lnTo>
                      <a:pt x="939" y="656"/>
                    </a:lnTo>
                    <a:lnTo>
                      <a:pt x="951" y="647"/>
                    </a:lnTo>
                    <a:lnTo>
                      <a:pt x="960" y="641"/>
                    </a:lnTo>
                    <a:lnTo>
                      <a:pt x="974" y="641"/>
                    </a:lnTo>
                    <a:lnTo>
                      <a:pt x="987" y="651"/>
                    </a:lnTo>
                    <a:lnTo>
                      <a:pt x="994" y="656"/>
                    </a:lnTo>
                    <a:lnTo>
                      <a:pt x="1004" y="662"/>
                    </a:lnTo>
                    <a:lnTo>
                      <a:pt x="1013" y="668"/>
                    </a:lnTo>
                    <a:lnTo>
                      <a:pt x="1025" y="672"/>
                    </a:lnTo>
                    <a:lnTo>
                      <a:pt x="1034" y="677"/>
                    </a:lnTo>
                    <a:lnTo>
                      <a:pt x="1042" y="683"/>
                    </a:lnTo>
                    <a:lnTo>
                      <a:pt x="1051" y="690"/>
                    </a:lnTo>
                    <a:lnTo>
                      <a:pt x="1057" y="700"/>
                    </a:lnTo>
                    <a:lnTo>
                      <a:pt x="1044" y="704"/>
                    </a:lnTo>
                    <a:lnTo>
                      <a:pt x="1029" y="708"/>
                    </a:lnTo>
                    <a:lnTo>
                      <a:pt x="1011" y="713"/>
                    </a:lnTo>
                    <a:lnTo>
                      <a:pt x="996" y="715"/>
                    </a:lnTo>
                    <a:lnTo>
                      <a:pt x="981" y="717"/>
                    </a:lnTo>
                    <a:lnTo>
                      <a:pt x="964" y="717"/>
                    </a:lnTo>
                    <a:lnTo>
                      <a:pt x="949" y="713"/>
                    </a:lnTo>
                    <a:lnTo>
                      <a:pt x="936" y="706"/>
                    </a:lnTo>
                    <a:lnTo>
                      <a:pt x="922" y="713"/>
                    </a:lnTo>
                    <a:lnTo>
                      <a:pt x="907" y="719"/>
                    </a:lnTo>
                    <a:lnTo>
                      <a:pt x="890" y="725"/>
                    </a:lnTo>
                    <a:lnTo>
                      <a:pt x="873" y="728"/>
                    </a:lnTo>
                    <a:lnTo>
                      <a:pt x="856" y="730"/>
                    </a:lnTo>
                    <a:lnTo>
                      <a:pt x="839" y="728"/>
                    </a:lnTo>
                    <a:lnTo>
                      <a:pt x="822" y="725"/>
                    </a:lnTo>
                    <a:lnTo>
                      <a:pt x="807" y="717"/>
                    </a:lnTo>
                    <a:lnTo>
                      <a:pt x="788" y="706"/>
                    </a:lnTo>
                    <a:lnTo>
                      <a:pt x="771" y="702"/>
                    </a:lnTo>
                    <a:lnTo>
                      <a:pt x="753" y="704"/>
                    </a:lnTo>
                    <a:lnTo>
                      <a:pt x="736" y="709"/>
                    </a:lnTo>
                    <a:lnTo>
                      <a:pt x="719" y="719"/>
                    </a:lnTo>
                    <a:lnTo>
                      <a:pt x="702" y="727"/>
                    </a:lnTo>
                    <a:lnTo>
                      <a:pt x="683" y="732"/>
                    </a:lnTo>
                    <a:lnTo>
                      <a:pt x="664" y="732"/>
                    </a:lnTo>
                    <a:lnTo>
                      <a:pt x="636" y="753"/>
                    </a:lnTo>
                    <a:lnTo>
                      <a:pt x="609" y="755"/>
                    </a:lnTo>
                    <a:lnTo>
                      <a:pt x="583" y="746"/>
                    </a:lnTo>
                    <a:lnTo>
                      <a:pt x="558" y="730"/>
                    </a:lnTo>
                    <a:lnTo>
                      <a:pt x="533" y="713"/>
                    </a:lnTo>
                    <a:lnTo>
                      <a:pt x="509" y="700"/>
                    </a:lnTo>
                    <a:lnTo>
                      <a:pt x="480" y="696"/>
                    </a:lnTo>
                    <a:lnTo>
                      <a:pt x="452" y="708"/>
                    </a:lnTo>
                    <a:lnTo>
                      <a:pt x="435" y="713"/>
                    </a:lnTo>
                    <a:lnTo>
                      <a:pt x="420" y="711"/>
                    </a:lnTo>
                    <a:lnTo>
                      <a:pt x="404" y="706"/>
                    </a:lnTo>
                    <a:lnTo>
                      <a:pt x="391" y="696"/>
                    </a:lnTo>
                    <a:lnTo>
                      <a:pt x="378" y="683"/>
                    </a:lnTo>
                    <a:lnTo>
                      <a:pt x="365" y="670"/>
                    </a:lnTo>
                    <a:lnTo>
                      <a:pt x="353" y="658"/>
                    </a:lnTo>
                    <a:lnTo>
                      <a:pt x="340" y="651"/>
                    </a:lnTo>
                    <a:lnTo>
                      <a:pt x="329" y="632"/>
                    </a:lnTo>
                    <a:lnTo>
                      <a:pt x="336" y="617"/>
                    </a:lnTo>
                    <a:lnTo>
                      <a:pt x="348" y="599"/>
                    </a:lnTo>
                    <a:lnTo>
                      <a:pt x="355" y="582"/>
                    </a:lnTo>
                    <a:lnTo>
                      <a:pt x="365" y="556"/>
                    </a:lnTo>
                    <a:lnTo>
                      <a:pt x="376" y="529"/>
                    </a:lnTo>
                    <a:lnTo>
                      <a:pt x="389" y="505"/>
                    </a:lnTo>
                    <a:lnTo>
                      <a:pt x="403" y="480"/>
                    </a:lnTo>
                    <a:lnTo>
                      <a:pt x="416" y="455"/>
                    </a:lnTo>
                    <a:lnTo>
                      <a:pt x="429" y="429"/>
                    </a:lnTo>
                    <a:lnTo>
                      <a:pt x="441" y="402"/>
                    </a:lnTo>
                    <a:lnTo>
                      <a:pt x="448" y="376"/>
                    </a:lnTo>
                    <a:lnTo>
                      <a:pt x="431" y="368"/>
                    </a:lnTo>
                    <a:lnTo>
                      <a:pt x="414" y="358"/>
                    </a:lnTo>
                    <a:lnTo>
                      <a:pt x="397" y="349"/>
                    </a:lnTo>
                    <a:lnTo>
                      <a:pt x="382" y="338"/>
                    </a:lnTo>
                    <a:lnTo>
                      <a:pt x="365" y="326"/>
                    </a:lnTo>
                    <a:lnTo>
                      <a:pt x="349" y="315"/>
                    </a:lnTo>
                    <a:lnTo>
                      <a:pt x="334" y="303"/>
                    </a:lnTo>
                    <a:lnTo>
                      <a:pt x="321" y="292"/>
                    </a:lnTo>
                    <a:lnTo>
                      <a:pt x="302" y="292"/>
                    </a:lnTo>
                    <a:lnTo>
                      <a:pt x="281" y="294"/>
                    </a:lnTo>
                    <a:lnTo>
                      <a:pt x="262" y="296"/>
                    </a:lnTo>
                    <a:lnTo>
                      <a:pt x="241" y="300"/>
                    </a:lnTo>
                    <a:lnTo>
                      <a:pt x="222" y="303"/>
                    </a:lnTo>
                    <a:lnTo>
                      <a:pt x="202" y="307"/>
                    </a:lnTo>
                    <a:lnTo>
                      <a:pt x="181" y="309"/>
                    </a:lnTo>
                    <a:lnTo>
                      <a:pt x="162" y="313"/>
                    </a:lnTo>
                    <a:lnTo>
                      <a:pt x="141" y="317"/>
                    </a:lnTo>
                    <a:lnTo>
                      <a:pt x="120" y="319"/>
                    </a:lnTo>
                    <a:lnTo>
                      <a:pt x="99" y="321"/>
                    </a:lnTo>
                    <a:lnTo>
                      <a:pt x="80" y="321"/>
                    </a:lnTo>
                    <a:lnTo>
                      <a:pt x="59" y="319"/>
                    </a:lnTo>
                    <a:lnTo>
                      <a:pt x="40" y="317"/>
                    </a:lnTo>
                    <a:lnTo>
                      <a:pt x="19" y="313"/>
                    </a:lnTo>
                    <a:lnTo>
                      <a:pt x="0" y="307"/>
                    </a:lnTo>
                    <a:lnTo>
                      <a:pt x="6" y="243"/>
                    </a:lnTo>
                    <a:lnTo>
                      <a:pt x="25" y="182"/>
                    </a:lnTo>
                    <a:lnTo>
                      <a:pt x="42" y="121"/>
                    </a:lnTo>
                    <a:lnTo>
                      <a:pt x="48" y="59"/>
                    </a:lnTo>
                    <a:lnTo>
                      <a:pt x="42" y="53"/>
                    </a:lnTo>
                    <a:lnTo>
                      <a:pt x="38" y="45"/>
                    </a:lnTo>
                    <a:lnTo>
                      <a:pt x="38" y="38"/>
                    </a:lnTo>
                    <a:lnTo>
                      <a:pt x="46" y="30"/>
                    </a:lnTo>
                    <a:lnTo>
                      <a:pt x="55" y="26"/>
                    </a:lnTo>
                    <a:lnTo>
                      <a:pt x="67" y="23"/>
                    </a:lnTo>
                    <a:lnTo>
                      <a:pt x="76" y="17"/>
                    </a:lnTo>
                    <a:lnTo>
                      <a:pt x="86" y="11"/>
                    </a:lnTo>
                    <a:lnTo>
                      <a:pt x="95" y="7"/>
                    </a:lnTo>
                    <a:lnTo>
                      <a:pt x="107" y="4"/>
                    </a:lnTo>
                    <a:lnTo>
                      <a:pt x="116" y="2"/>
                    </a:lnTo>
                    <a:lnTo>
                      <a:pt x="128" y="0"/>
                    </a:lnTo>
                    <a:lnTo>
                      <a:pt x="143" y="11"/>
                    </a:lnTo>
                    <a:lnTo>
                      <a:pt x="158" y="23"/>
                    </a:lnTo>
                    <a:lnTo>
                      <a:pt x="171" y="34"/>
                    </a:lnTo>
                    <a:lnTo>
                      <a:pt x="179" y="49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60"/>
              <p:cNvSpPr>
                <a:spLocks/>
              </p:cNvSpPr>
              <p:nvPr/>
            </p:nvSpPr>
            <p:spPr bwMode="auto">
              <a:xfrm>
                <a:off x="2424113" y="3271838"/>
                <a:ext cx="200025" cy="61913"/>
              </a:xfrm>
              <a:custGeom>
                <a:avLst/>
                <a:gdLst>
                  <a:gd name="T0" fmla="*/ 253 w 253"/>
                  <a:gd name="T1" fmla="*/ 5 h 77"/>
                  <a:gd name="T2" fmla="*/ 253 w 253"/>
                  <a:gd name="T3" fmla="*/ 19 h 77"/>
                  <a:gd name="T4" fmla="*/ 243 w 253"/>
                  <a:gd name="T5" fmla="*/ 24 h 77"/>
                  <a:gd name="T6" fmla="*/ 232 w 253"/>
                  <a:gd name="T7" fmla="*/ 30 h 77"/>
                  <a:gd name="T8" fmla="*/ 222 w 253"/>
                  <a:gd name="T9" fmla="*/ 32 h 77"/>
                  <a:gd name="T10" fmla="*/ 196 w 253"/>
                  <a:gd name="T11" fmla="*/ 38 h 77"/>
                  <a:gd name="T12" fmla="*/ 169 w 253"/>
                  <a:gd name="T13" fmla="*/ 43 h 77"/>
                  <a:gd name="T14" fmla="*/ 141 w 253"/>
                  <a:gd name="T15" fmla="*/ 49 h 77"/>
                  <a:gd name="T16" fmla="*/ 114 w 253"/>
                  <a:gd name="T17" fmla="*/ 55 h 77"/>
                  <a:gd name="T18" fmla="*/ 88 w 253"/>
                  <a:gd name="T19" fmla="*/ 60 h 77"/>
                  <a:gd name="T20" fmla="*/ 61 w 253"/>
                  <a:gd name="T21" fmla="*/ 66 h 77"/>
                  <a:gd name="T22" fmla="*/ 33 w 253"/>
                  <a:gd name="T23" fmla="*/ 72 h 77"/>
                  <a:gd name="T24" fmla="*/ 6 w 253"/>
                  <a:gd name="T25" fmla="*/ 77 h 77"/>
                  <a:gd name="T26" fmla="*/ 0 w 253"/>
                  <a:gd name="T27" fmla="*/ 72 h 77"/>
                  <a:gd name="T28" fmla="*/ 0 w 253"/>
                  <a:gd name="T29" fmla="*/ 62 h 77"/>
                  <a:gd name="T30" fmla="*/ 0 w 253"/>
                  <a:gd name="T31" fmla="*/ 55 h 77"/>
                  <a:gd name="T32" fmla="*/ 2 w 253"/>
                  <a:gd name="T33" fmla="*/ 49 h 77"/>
                  <a:gd name="T34" fmla="*/ 33 w 253"/>
                  <a:gd name="T35" fmla="*/ 43 h 77"/>
                  <a:gd name="T36" fmla="*/ 63 w 253"/>
                  <a:gd name="T37" fmla="*/ 38 h 77"/>
                  <a:gd name="T38" fmla="*/ 95 w 253"/>
                  <a:gd name="T39" fmla="*/ 32 h 77"/>
                  <a:gd name="T40" fmla="*/ 125 w 253"/>
                  <a:gd name="T41" fmla="*/ 26 h 77"/>
                  <a:gd name="T42" fmla="*/ 156 w 253"/>
                  <a:gd name="T43" fmla="*/ 20 h 77"/>
                  <a:gd name="T44" fmla="*/ 186 w 253"/>
                  <a:gd name="T45" fmla="*/ 15 h 77"/>
                  <a:gd name="T46" fmla="*/ 217 w 253"/>
                  <a:gd name="T47" fmla="*/ 7 h 77"/>
                  <a:gd name="T48" fmla="*/ 247 w 253"/>
                  <a:gd name="T49" fmla="*/ 0 h 77"/>
                  <a:gd name="T50" fmla="*/ 253 w 253"/>
                  <a:gd name="T51" fmla="*/ 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3" h="77">
                    <a:moveTo>
                      <a:pt x="253" y="5"/>
                    </a:moveTo>
                    <a:lnTo>
                      <a:pt x="253" y="19"/>
                    </a:lnTo>
                    <a:lnTo>
                      <a:pt x="243" y="24"/>
                    </a:lnTo>
                    <a:lnTo>
                      <a:pt x="232" y="30"/>
                    </a:lnTo>
                    <a:lnTo>
                      <a:pt x="222" y="32"/>
                    </a:lnTo>
                    <a:lnTo>
                      <a:pt x="196" y="38"/>
                    </a:lnTo>
                    <a:lnTo>
                      <a:pt x="169" y="43"/>
                    </a:lnTo>
                    <a:lnTo>
                      <a:pt x="141" y="49"/>
                    </a:lnTo>
                    <a:lnTo>
                      <a:pt x="114" y="55"/>
                    </a:lnTo>
                    <a:lnTo>
                      <a:pt x="88" y="60"/>
                    </a:lnTo>
                    <a:lnTo>
                      <a:pt x="61" y="66"/>
                    </a:lnTo>
                    <a:lnTo>
                      <a:pt x="33" y="72"/>
                    </a:lnTo>
                    <a:lnTo>
                      <a:pt x="6" y="77"/>
                    </a:lnTo>
                    <a:lnTo>
                      <a:pt x="0" y="72"/>
                    </a:lnTo>
                    <a:lnTo>
                      <a:pt x="0" y="62"/>
                    </a:lnTo>
                    <a:lnTo>
                      <a:pt x="0" y="55"/>
                    </a:lnTo>
                    <a:lnTo>
                      <a:pt x="2" y="49"/>
                    </a:lnTo>
                    <a:lnTo>
                      <a:pt x="33" y="43"/>
                    </a:lnTo>
                    <a:lnTo>
                      <a:pt x="63" y="38"/>
                    </a:lnTo>
                    <a:lnTo>
                      <a:pt x="95" y="32"/>
                    </a:lnTo>
                    <a:lnTo>
                      <a:pt x="125" y="26"/>
                    </a:lnTo>
                    <a:lnTo>
                      <a:pt x="156" y="20"/>
                    </a:lnTo>
                    <a:lnTo>
                      <a:pt x="186" y="15"/>
                    </a:lnTo>
                    <a:lnTo>
                      <a:pt x="217" y="7"/>
                    </a:lnTo>
                    <a:lnTo>
                      <a:pt x="247" y="0"/>
                    </a:lnTo>
                    <a:lnTo>
                      <a:pt x="253" y="5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61"/>
              <p:cNvSpPr>
                <a:spLocks/>
              </p:cNvSpPr>
              <p:nvPr/>
            </p:nvSpPr>
            <p:spPr bwMode="auto">
              <a:xfrm>
                <a:off x="3106738" y="3306763"/>
                <a:ext cx="33338" cy="23813"/>
              </a:xfrm>
              <a:custGeom>
                <a:avLst/>
                <a:gdLst>
                  <a:gd name="T0" fmla="*/ 42 w 42"/>
                  <a:gd name="T1" fmla="*/ 4 h 31"/>
                  <a:gd name="T2" fmla="*/ 33 w 42"/>
                  <a:gd name="T3" fmla="*/ 14 h 31"/>
                  <a:gd name="T4" fmla="*/ 23 w 42"/>
                  <a:gd name="T5" fmla="*/ 23 h 31"/>
                  <a:gd name="T6" fmla="*/ 12 w 42"/>
                  <a:gd name="T7" fmla="*/ 29 h 31"/>
                  <a:gd name="T8" fmla="*/ 0 w 42"/>
                  <a:gd name="T9" fmla="*/ 31 h 31"/>
                  <a:gd name="T10" fmla="*/ 10 w 42"/>
                  <a:gd name="T11" fmla="*/ 21 h 31"/>
                  <a:gd name="T12" fmla="*/ 19 w 42"/>
                  <a:gd name="T13" fmla="*/ 8 h 31"/>
                  <a:gd name="T14" fmla="*/ 29 w 42"/>
                  <a:gd name="T15" fmla="*/ 0 h 31"/>
                  <a:gd name="T16" fmla="*/ 42 w 42"/>
                  <a:gd name="T17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31">
                    <a:moveTo>
                      <a:pt x="42" y="4"/>
                    </a:moveTo>
                    <a:lnTo>
                      <a:pt x="33" y="14"/>
                    </a:lnTo>
                    <a:lnTo>
                      <a:pt x="23" y="23"/>
                    </a:lnTo>
                    <a:lnTo>
                      <a:pt x="12" y="29"/>
                    </a:lnTo>
                    <a:lnTo>
                      <a:pt x="0" y="31"/>
                    </a:lnTo>
                    <a:lnTo>
                      <a:pt x="10" y="21"/>
                    </a:lnTo>
                    <a:lnTo>
                      <a:pt x="19" y="8"/>
                    </a:lnTo>
                    <a:lnTo>
                      <a:pt x="29" y="0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62"/>
              <p:cNvSpPr>
                <a:spLocks/>
              </p:cNvSpPr>
              <p:nvPr/>
            </p:nvSpPr>
            <p:spPr bwMode="auto">
              <a:xfrm>
                <a:off x="3249613" y="3311525"/>
                <a:ext cx="120650" cy="71438"/>
              </a:xfrm>
              <a:custGeom>
                <a:avLst/>
                <a:gdLst>
                  <a:gd name="T0" fmla="*/ 151 w 151"/>
                  <a:gd name="T1" fmla="*/ 32 h 89"/>
                  <a:gd name="T2" fmla="*/ 144 w 151"/>
                  <a:gd name="T3" fmla="*/ 43 h 89"/>
                  <a:gd name="T4" fmla="*/ 134 w 151"/>
                  <a:gd name="T5" fmla="*/ 51 h 89"/>
                  <a:gd name="T6" fmla="*/ 121 w 151"/>
                  <a:gd name="T7" fmla="*/ 59 h 89"/>
                  <a:gd name="T8" fmla="*/ 110 w 151"/>
                  <a:gd name="T9" fmla="*/ 64 h 89"/>
                  <a:gd name="T10" fmla="*/ 96 w 151"/>
                  <a:gd name="T11" fmla="*/ 70 h 89"/>
                  <a:gd name="T12" fmla="*/ 83 w 151"/>
                  <a:gd name="T13" fmla="*/ 76 h 89"/>
                  <a:gd name="T14" fmla="*/ 70 w 151"/>
                  <a:gd name="T15" fmla="*/ 81 h 89"/>
                  <a:gd name="T16" fmla="*/ 58 w 151"/>
                  <a:gd name="T17" fmla="*/ 89 h 89"/>
                  <a:gd name="T18" fmla="*/ 49 w 151"/>
                  <a:gd name="T19" fmla="*/ 85 h 89"/>
                  <a:gd name="T20" fmla="*/ 41 w 151"/>
                  <a:gd name="T21" fmla="*/ 81 h 89"/>
                  <a:gd name="T22" fmla="*/ 32 w 151"/>
                  <a:gd name="T23" fmla="*/ 78 h 89"/>
                  <a:gd name="T24" fmla="*/ 24 w 151"/>
                  <a:gd name="T25" fmla="*/ 72 h 89"/>
                  <a:gd name="T26" fmla="*/ 17 w 151"/>
                  <a:gd name="T27" fmla="*/ 66 h 89"/>
                  <a:gd name="T28" fmla="*/ 9 w 151"/>
                  <a:gd name="T29" fmla="*/ 61 h 89"/>
                  <a:gd name="T30" fmla="*/ 3 w 151"/>
                  <a:gd name="T31" fmla="*/ 53 h 89"/>
                  <a:gd name="T32" fmla="*/ 0 w 151"/>
                  <a:gd name="T33" fmla="*/ 43 h 89"/>
                  <a:gd name="T34" fmla="*/ 19 w 151"/>
                  <a:gd name="T35" fmla="*/ 40 h 89"/>
                  <a:gd name="T36" fmla="*/ 39 w 151"/>
                  <a:gd name="T37" fmla="*/ 30 h 89"/>
                  <a:gd name="T38" fmla="*/ 58 w 151"/>
                  <a:gd name="T39" fmla="*/ 19 h 89"/>
                  <a:gd name="T40" fmla="*/ 77 w 151"/>
                  <a:gd name="T41" fmla="*/ 7 h 89"/>
                  <a:gd name="T42" fmla="*/ 96 w 151"/>
                  <a:gd name="T43" fmla="*/ 0 h 89"/>
                  <a:gd name="T44" fmla="*/ 115 w 151"/>
                  <a:gd name="T45" fmla="*/ 0 h 89"/>
                  <a:gd name="T46" fmla="*/ 134 w 151"/>
                  <a:gd name="T47" fmla="*/ 9 h 89"/>
                  <a:gd name="T48" fmla="*/ 151 w 151"/>
                  <a:gd name="T49" fmla="*/ 3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1" h="89">
                    <a:moveTo>
                      <a:pt x="151" y="32"/>
                    </a:moveTo>
                    <a:lnTo>
                      <a:pt x="144" y="43"/>
                    </a:lnTo>
                    <a:lnTo>
                      <a:pt x="134" y="51"/>
                    </a:lnTo>
                    <a:lnTo>
                      <a:pt x="121" y="59"/>
                    </a:lnTo>
                    <a:lnTo>
                      <a:pt x="110" y="64"/>
                    </a:lnTo>
                    <a:lnTo>
                      <a:pt x="96" y="70"/>
                    </a:lnTo>
                    <a:lnTo>
                      <a:pt x="83" y="76"/>
                    </a:lnTo>
                    <a:lnTo>
                      <a:pt x="70" y="81"/>
                    </a:lnTo>
                    <a:lnTo>
                      <a:pt x="58" y="89"/>
                    </a:lnTo>
                    <a:lnTo>
                      <a:pt x="49" y="85"/>
                    </a:lnTo>
                    <a:lnTo>
                      <a:pt x="41" y="81"/>
                    </a:lnTo>
                    <a:lnTo>
                      <a:pt x="32" y="78"/>
                    </a:lnTo>
                    <a:lnTo>
                      <a:pt x="24" y="72"/>
                    </a:lnTo>
                    <a:lnTo>
                      <a:pt x="17" y="66"/>
                    </a:lnTo>
                    <a:lnTo>
                      <a:pt x="9" y="61"/>
                    </a:lnTo>
                    <a:lnTo>
                      <a:pt x="3" y="53"/>
                    </a:lnTo>
                    <a:lnTo>
                      <a:pt x="0" y="43"/>
                    </a:lnTo>
                    <a:lnTo>
                      <a:pt x="19" y="40"/>
                    </a:lnTo>
                    <a:lnTo>
                      <a:pt x="39" y="30"/>
                    </a:lnTo>
                    <a:lnTo>
                      <a:pt x="58" y="19"/>
                    </a:lnTo>
                    <a:lnTo>
                      <a:pt x="77" y="7"/>
                    </a:lnTo>
                    <a:lnTo>
                      <a:pt x="96" y="0"/>
                    </a:lnTo>
                    <a:lnTo>
                      <a:pt x="115" y="0"/>
                    </a:lnTo>
                    <a:lnTo>
                      <a:pt x="134" y="9"/>
                    </a:lnTo>
                    <a:lnTo>
                      <a:pt x="151" y="32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63"/>
              <p:cNvSpPr>
                <a:spLocks/>
              </p:cNvSpPr>
              <p:nvPr/>
            </p:nvSpPr>
            <p:spPr bwMode="auto">
              <a:xfrm>
                <a:off x="3148013" y="3338513"/>
                <a:ext cx="42863" cy="34925"/>
              </a:xfrm>
              <a:custGeom>
                <a:avLst/>
                <a:gdLst>
                  <a:gd name="T0" fmla="*/ 55 w 55"/>
                  <a:gd name="T1" fmla="*/ 11 h 46"/>
                  <a:gd name="T2" fmla="*/ 49 w 55"/>
                  <a:gd name="T3" fmla="*/ 21 h 46"/>
                  <a:gd name="T4" fmla="*/ 41 w 55"/>
                  <a:gd name="T5" fmla="*/ 30 h 46"/>
                  <a:gd name="T6" fmla="*/ 32 w 55"/>
                  <a:gd name="T7" fmla="*/ 38 h 46"/>
                  <a:gd name="T8" fmla="*/ 24 w 55"/>
                  <a:gd name="T9" fmla="*/ 46 h 46"/>
                  <a:gd name="T10" fmla="*/ 17 w 55"/>
                  <a:gd name="T11" fmla="*/ 46 h 46"/>
                  <a:gd name="T12" fmla="*/ 9 w 55"/>
                  <a:gd name="T13" fmla="*/ 42 h 46"/>
                  <a:gd name="T14" fmla="*/ 3 w 55"/>
                  <a:gd name="T15" fmla="*/ 36 h 46"/>
                  <a:gd name="T16" fmla="*/ 0 w 55"/>
                  <a:gd name="T17" fmla="*/ 30 h 46"/>
                  <a:gd name="T18" fmla="*/ 11 w 55"/>
                  <a:gd name="T19" fmla="*/ 17 h 46"/>
                  <a:gd name="T20" fmla="*/ 24 w 55"/>
                  <a:gd name="T21" fmla="*/ 4 h 46"/>
                  <a:gd name="T22" fmla="*/ 41 w 55"/>
                  <a:gd name="T23" fmla="*/ 0 h 46"/>
                  <a:gd name="T24" fmla="*/ 55 w 55"/>
                  <a:gd name="T25" fmla="*/ 1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" h="46">
                    <a:moveTo>
                      <a:pt x="55" y="11"/>
                    </a:moveTo>
                    <a:lnTo>
                      <a:pt x="49" y="21"/>
                    </a:lnTo>
                    <a:lnTo>
                      <a:pt x="41" y="30"/>
                    </a:lnTo>
                    <a:lnTo>
                      <a:pt x="32" y="38"/>
                    </a:lnTo>
                    <a:lnTo>
                      <a:pt x="24" y="46"/>
                    </a:lnTo>
                    <a:lnTo>
                      <a:pt x="17" y="46"/>
                    </a:lnTo>
                    <a:lnTo>
                      <a:pt x="9" y="42"/>
                    </a:lnTo>
                    <a:lnTo>
                      <a:pt x="3" y="36"/>
                    </a:lnTo>
                    <a:lnTo>
                      <a:pt x="0" y="30"/>
                    </a:lnTo>
                    <a:lnTo>
                      <a:pt x="11" y="17"/>
                    </a:lnTo>
                    <a:lnTo>
                      <a:pt x="24" y="4"/>
                    </a:lnTo>
                    <a:lnTo>
                      <a:pt x="41" y="0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64"/>
              <p:cNvSpPr>
                <a:spLocks/>
              </p:cNvSpPr>
              <p:nvPr/>
            </p:nvSpPr>
            <p:spPr bwMode="auto">
              <a:xfrm>
                <a:off x="3316288" y="3354388"/>
                <a:ext cx="111125" cy="77788"/>
              </a:xfrm>
              <a:custGeom>
                <a:avLst/>
                <a:gdLst>
                  <a:gd name="T0" fmla="*/ 140 w 140"/>
                  <a:gd name="T1" fmla="*/ 36 h 99"/>
                  <a:gd name="T2" fmla="*/ 133 w 140"/>
                  <a:gd name="T3" fmla="*/ 45 h 99"/>
                  <a:gd name="T4" fmla="*/ 123 w 140"/>
                  <a:gd name="T5" fmla="*/ 55 h 99"/>
                  <a:gd name="T6" fmla="*/ 112 w 140"/>
                  <a:gd name="T7" fmla="*/ 64 h 99"/>
                  <a:gd name="T8" fmla="*/ 101 w 140"/>
                  <a:gd name="T9" fmla="*/ 72 h 99"/>
                  <a:gd name="T10" fmla="*/ 89 w 140"/>
                  <a:gd name="T11" fmla="*/ 80 h 99"/>
                  <a:gd name="T12" fmla="*/ 78 w 140"/>
                  <a:gd name="T13" fmla="*/ 85 h 99"/>
                  <a:gd name="T14" fmla="*/ 65 w 140"/>
                  <a:gd name="T15" fmla="*/ 93 h 99"/>
                  <a:gd name="T16" fmla="*/ 53 w 140"/>
                  <a:gd name="T17" fmla="*/ 99 h 99"/>
                  <a:gd name="T18" fmla="*/ 38 w 140"/>
                  <a:gd name="T19" fmla="*/ 91 h 99"/>
                  <a:gd name="T20" fmla="*/ 21 w 140"/>
                  <a:gd name="T21" fmla="*/ 82 h 99"/>
                  <a:gd name="T22" fmla="*/ 8 w 140"/>
                  <a:gd name="T23" fmla="*/ 70 h 99"/>
                  <a:gd name="T24" fmla="*/ 0 w 140"/>
                  <a:gd name="T25" fmla="*/ 55 h 99"/>
                  <a:gd name="T26" fmla="*/ 11 w 140"/>
                  <a:gd name="T27" fmla="*/ 47 h 99"/>
                  <a:gd name="T28" fmla="*/ 23 w 140"/>
                  <a:gd name="T29" fmla="*/ 42 h 99"/>
                  <a:gd name="T30" fmla="*/ 34 w 140"/>
                  <a:gd name="T31" fmla="*/ 36 h 99"/>
                  <a:gd name="T32" fmla="*/ 48 w 140"/>
                  <a:gd name="T33" fmla="*/ 30 h 99"/>
                  <a:gd name="T34" fmla="*/ 59 w 140"/>
                  <a:gd name="T35" fmla="*/ 25 h 99"/>
                  <a:gd name="T36" fmla="*/ 70 w 140"/>
                  <a:gd name="T37" fmla="*/ 17 h 99"/>
                  <a:gd name="T38" fmla="*/ 82 w 140"/>
                  <a:gd name="T39" fmla="*/ 9 h 99"/>
                  <a:gd name="T40" fmla="*/ 91 w 140"/>
                  <a:gd name="T41" fmla="*/ 0 h 99"/>
                  <a:gd name="T42" fmla="*/ 104 w 140"/>
                  <a:gd name="T43" fmla="*/ 6 h 99"/>
                  <a:gd name="T44" fmla="*/ 118 w 140"/>
                  <a:gd name="T45" fmla="*/ 13 h 99"/>
                  <a:gd name="T46" fmla="*/ 129 w 140"/>
                  <a:gd name="T47" fmla="*/ 23 h 99"/>
                  <a:gd name="T48" fmla="*/ 140 w 140"/>
                  <a:gd name="T49" fmla="*/ 3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0" h="99">
                    <a:moveTo>
                      <a:pt x="140" y="36"/>
                    </a:moveTo>
                    <a:lnTo>
                      <a:pt x="133" y="45"/>
                    </a:lnTo>
                    <a:lnTo>
                      <a:pt x="123" y="55"/>
                    </a:lnTo>
                    <a:lnTo>
                      <a:pt x="112" y="64"/>
                    </a:lnTo>
                    <a:lnTo>
                      <a:pt x="101" y="72"/>
                    </a:lnTo>
                    <a:lnTo>
                      <a:pt x="89" y="80"/>
                    </a:lnTo>
                    <a:lnTo>
                      <a:pt x="78" y="85"/>
                    </a:lnTo>
                    <a:lnTo>
                      <a:pt x="65" y="93"/>
                    </a:lnTo>
                    <a:lnTo>
                      <a:pt x="53" y="99"/>
                    </a:lnTo>
                    <a:lnTo>
                      <a:pt x="38" y="91"/>
                    </a:lnTo>
                    <a:lnTo>
                      <a:pt x="21" y="82"/>
                    </a:lnTo>
                    <a:lnTo>
                      <a:pt x="8" y="70"/>
                    </a:lnTo>
                    <a:lnTo>
                      <a:pt x="0" y="55"/>
                    </a:lnTo>
                    <a:lnTo>
                      <a:pt x="11" y="47"/>
                    </a:lnTo>
                    <a:lnTo>
                      <a:pt x="23" y="42"/>
                    </a:lnTo>
                    <a:lnTo>
                      <a:pt x="34" y="36"/>
                    </a:lnTo>
                    <a:lnTo>
                      <a:pt x="48" y="30"/>
                    </a:lnTo>
                    <a:lnTo>
                      <a:pt x="59" y="25"/>
                    </a:lnTo>
                    <a:lnTo>
                      <a:pt x="70" y="17"/>
                    </a:lnTo>
                    <a:lnTo>
                      <a:pt x="82" y="9"/>
                    </a:lnTo>
                    <a:lnTo>
                      <a:pt x="91" y="0"/>
                    </a:lnTo>
                    <a:lnTo>
                      <a:pt x="104" y="6"/>
                    </a:lnTo>
                    <a:lnTo>
                      <a:pt x="118" y="13"/>
                    </a:lnTo>
                    <a:lnTo>
                      <a:pt x="129" y="23"/>
                    </a:lnTo>
                    <a:lnTo>
                      <a:pt x="140" y="36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65"/>
              <p:cNvSpPr>
                <a:spLocks/>
              </p:cNvSpPr>
              <p:nvPr/>
            </p:nvSpPr>
            <p:spPr bwMode="auto">
              <a:xfrm>
                <a:off x="3205163" y="3379788"/>
                <a:ext cx="41275" cy="39688"/>
              </a:xfrm>
              <a:custGeom>
                <a:avLst/>
                <a:gdLst>
                  <a:gd name="T0" fmla="*/ 53 w 53"/>
                  <a:gd name="T1" fmla="*/ 15 h 50"/>
                  <a:gd name="T2" fmla="*/ 51 w 53"/>
                  <a:gd name="T3" fmla="*/ 27 h 50"/>
                  <a:gd name="T4" fmla="*/ 43 w 53"/>
                  <a:gd name="T5" fmla="*/ 34 h 50"/>
                  <a:gd name="T6" fmla="*/ 34 w 53"/>
                  <a:gd name="T7" fmla="*/ 40 h 50"/>
                  <a:gd name="T8" fmla="*/ 26 w 53"/>
                  <a:gd name="T9" fmla="*/ 50 h 50"/>
                  <a:gd name="T10" fmla="*/ 19 w 53"/>
                  <a:gd name="T11" fmla="*/ 50 h 50"/>
                  <a:gd name="T12" fmla="*/ 11 w 53"/>
                  <a:gd name="T13" fmla="*/ 46 h 50"/>
                  <a:gd name="T14" fmla="*/ 5 w 53"/>
                  <a:gd name="T15" fmla="*/ 40 h 50"/>
                  <a:gd name="T16" fmla="*/ 0 w 53"/>
                  <a:gd name="T17" fmla="*/ 34 h 50"/>
                  <a:gd name="T18" fmla="*/ 4 w 53"/>
                  <a:gd name="T19" fmla="*/ 21 h 50"/>
                  <a:gd name="T20" fmla="*/ 11 w 53"/>
                  <a:gd name="T21" fmla="*/ 13 h 50"/>
                  <a:gd name="T22" fmla="*/ 22 w 53"/>
                  <a:gd name="T23" fmla="*/ 6 h 50"/>
                  <a:gd name="T24" fmla="*/ 32 w 53"/>
                  <a:gd name="T25" fmla="*/ 0 h 50"/>
                  <a:gd name="T26" fmla="*/ 38 w 53"/>
                  <a:gd name="T27" fmla="*/ 2 h 50"/>
                  <a:gd name="T28" fmla="*/ 43 w 53"/>
                  <a:gd name="T29" fmla="*/ 4 h 50"/>
                  <a:gd name="T30" fmla="*/ 49 w 53"/>
                  <a:gd name="T31" fmla="*/ 10 h 50"/>
                  <a:gd name="T32" fmla="*/ 53 w 53"/>
                  <a:gd name="T33" fmla="*/ 1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50">
                    <a:moveTo>
                      <a:pt x="53" y="15"/>
                    </a:moveTo>
                    <a:lnTo>
                      <a:pt x="51" y="27"/>
                    </a:lnTo>
                    <a:lnTo>
                      <a:pt x="43" y="34"/>
                    </a:lnTo>
                    <a:lnTo>
                      <a:pt x="34" y="40"/>
                    </a:lnTo>
                    <a:lnTo>
                      <a:pt x="26" y="50"/>
                    </a:lnTo>
                    <a:lnTo>
                      <a:pt x="19" y="50"/>
                    </a:lnTo>
                    <a:lnTo>
                      <a:pt x="11" y="46"/>
                    </a:lnTo>
                    <a:lnTo>
                      <a:pt x="5" y="40"/>
                    </a:lnTo>
                    <a:lnTo>
                      <a:pt x="0" y="34"/>
                    </a:lnTo>
                    <a:lnTo>
                      <a:pt x="4" y="21"/>
                    </a:lnTo>
                    <a:lnTo>
                      <a:pt x="11" y="13"/>
                    </a:lnTo>
                    <a:lnTo>
                      <a:pt x="22" y="6"/>
                    </a:lnTo>
                    <a:lnTo>
                      <a:pt x="32" y="0"/>
                    </a:lnTo>
                    <a:lnTo>
                      <a:pt x="38" y="2"/>
                    </a:lnTo>
                    <a:lnTo>
                      <a:pt x="43" y="4"/>
                    </a:lnTo>
                    <a:lnTo>
                      <a:pt x="49" y="10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66"/>
              <p:cNvSpPr>
                <a:spLocks/>
              </p:cNvSpPr>
              <p:nvPr/>
            </p:nvSpPr>
            <p:spPr bwMode="auto">
              <a:xfrm>
                <a:off x="3382963" y="3397250"/>
                <a:ext cx="106363" cy="74613"/>
              </a:xfrm>
              <a:custGeom>
                <a:avLst/>
                <a:gdLst>
                  <a:gd name="T0" fmla="*/ 134 w 134"/>
                  <a:gd name="T1" fmla="*/ 42 h 93"/>
                  <a:gd name="T2" fmla="*/ 123 w 134"/>
                  <a:gd name="T3" fmla="*/ 49 h 93"/>
                  <a:gd name="T4" fmla="*/ 111 w 134"/>
                  <a:gd name="T5" fmla="*/ 59 h 93"/>
                  <a:gd name="T6" fmla="*/ 100 w 134"/>
                  <a:gd name="T7" fmla="*/ 64 h 93"/>
                  <a:gd name="T8" fmla="*/ 87 w 134"/>
                  <a:gd name="T9" fmla="*/ 72 h 93"/>
                  <a:gd name="T10" fmla="*/ 75 w 134"/>
                  <a:gd name="T11" fmla="*/ 78 h 93"/>
                  <a:gd name="T12" fmla="*/ 62 w 134"/>
                  <a:gd name="T13" fmla="*/ 83 h 93"/>
                  <a:gd name="T14" fmla="*/ 51 w 134"/>
                  <a:gd name="T15" fmla="*/ 89 h 93"/>
                  <a:gd name="T16" fmla="*/ 37 w 134"/>
                  <a:gd name="T17" fmla="*/ 93 h 93"/>
                  <a:gd name="T18" fmla="*/ 26 w 134"/>
                  <a:gd name="T19" fmla="*/ 85 h 93"/>
                  <a:gd name="T20" fmla="*/ 17 w 134"/>
                  <a:gd name="T21" fmla="*/ 80 h 93"/>
                  <a:gd name="T22" fmla="*/ 7 w 134"/>
                  <a:gd name="T23" fmla="*/ 72 h 93"/>
                  <a:gd name="T24" fmla="*/ 0 w 134"/>
                  <a:gd name="T25" fmla="*/ 63 h 93"/>
                  <a:gd name="T26" fmla="*/ 9 w 134"/>
                  <a:gd name="T27" fmla="*/ 53 h 93"/>
                  <a:gd name="T28" fmla="*/ 19 w 134"/>
                  <a:gd name="T29" fmla="*/ 45 h 93"/>
                  <a:gd name="T30" fmla="*/ 28 w 134"/>
                  <a:gd name="T31" fmla="*/ 38 h 93"/>
                  <a:gd name="T32" fmla="*/ 39 w 134"/>
                  <a:gd name="T33" fmla="*/ 30 h 93"/>
                  <a:gd name="T34" fmla="*/ 53 w 134"/>
                  <a:gd name="T35" fmla="*/ 25 h 93"/>
                  <a:gd name="T36" fmla="*/ 64 w 134"/>
                  <a:gd name="T37" fmla="*/ 17 h 93"/>
                  <a:gd name="T38" fmla="*/ 74 w 134"/>
                  <a:gd name="T39" fmla="*/ 9 h 93"/>
                  <a:gd name="T40" fmla="*/ 85 w 134"/>
                  <a:gd name="T41" fmla="*/ 0 h 93"/>
                  <a:gd name="T42" fmla="*/ 98 w 134"/>
                  <a:gd name="T43" fmla="*/ 9 h 93"/>
                  <a:gd name="T44" fmla="*/ 113 w 134"/>
                  <a:gd name="T45" fmla="*/ 19 h 93"/>
                  <a:gd name="T46" fmla="*/ 127 w 134"/>
                  <a:gd name="T47" fmla="*/ 28 h 93"/>
                  <a:gd name="T48" fmla="*/ 134 w 134"/>
                  <a:gd name="T49" fmla="*/ 4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4" h="93">
                    <a:moveTo>
                      <a:pt x="134" y="42"/>
                    </a:moveTo>
                    <a:lnTo>
                      <a:pt x="123" y="49"/>
                    </a:lnTo>
                    <a:lnTo>
                      <a:pt x="111" y="59"/>
                    </a:lnTo>
                    <a:lnTo>
                      <a:pt x="100" y="64"/>
                    </a:lnTo>
                    <a:lnTo>
                      <a:pt x="87" y="72"/>
                    </a:lnTo>
                    <a:lnTo>
                      <a:pt x="75" y="78"/>
                    </a:lnTo>
                    <a:lnTo>
                      <a:pt x="62" y="83"/>
                    </a:lnTo>
                    <a:lnTo>
                      <a:pt x="51" y="89"/>
                    </a:lnTo>
                    <a:lnTo>
                      <a:pt x="37" y="93"/>
                    </a:lnTo>
                    <a:lnTo>
                      <a:pt x="26" y="85"/>
                    </a:lnTo>
                    <a:lnTo>
                      <a:pt x="17" y="80"/>
                    </a:lnTo>
                    <a:lnTo>
                      <a:pt x="7" y="72"/>
                    </a:lnTo>
                    <a:lnTo>
                      <a:pt x="0" y="63"/>
                    </a:lnTo>
                    <a:lnTo>
                      <a:pt x="9" y="53"/>
                    </a:lnTo>
                    <a:lnTo>
                      <a:pt x="19" y="45"/>
                    </a:lnTo>
                    <a:lnTo>
                      <a:pt x="28" y="38"/>
                    </a:lnTo>
                    <a:lnTo>
                      <a:pt x="39" y="30"/>
                    </a:lnTo>
                    <a:lnTo>
                      <a:pt x="53" y="25"/>
                    </a:lnTo>
                    <a:lnTo>
                      <a:pt x="64" y="17"/>
                    </a:lnTo>
                    <a:lnTo>
                      <a:pt x="74" y="9"/>
                    </a:lnTo>
                    <a:lnTo>
                      <a:pt x="85" y="0"/>
                    </a:lnTo>
                    <a:lnTo>
                      <a:pt x="98" y="9"/>
                    </a:lnTo>
                    <a:lnTo>
                      <a:pt x="113" y="19"/>
                    </a:lnTo>
                    <a:lnTo>
                      <a:pt x="127" y="28"/>
                    </a:lnTo>
                    <a:lnTo>
                      <a:pt x="134" y="42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67"/>
              <p:cNvSpPr>
                <a:spLocks/>
              </p:cNvSpPr>
              <p:nvPr/>
            </p:nvSpPr>
            <p:spPr bwMode="auto">
              <a:xfrm>
                <a:off x="3262313" y="3421063"/>
                <a:ext cx="49213" cy="38100"/>
              </a:xfrm>
              <a:custGeom>
                <a:avLst/>
                <a:gdLst>
                  <a:gd name="T0" fmla="*/ 62 w 62"/>
                  <a:gd name="T1" fmla="*/ 19 h 50"/>
                  <a:gd name="T2" fmla="*/ 55 w 62"/>
                  <a:gd name="T3" fmla="*/ 29 h 50"/>
                  <a:gd name="T4" fmla="*/ 43 w 62"/>
                  <a:gd name="T5" fmla="*/ 36 h 50"/>
                  <a:gd name="T6" fmla="*/ 32 w 62"/>
                  <a:gd name="T7" fmla="*/ 44 h 50"/>
                  <a:gd name="T8" fmla="*/ 21 w 62"/>
                  <a:gd name="T9" fmla="*/ 50 h 50"/>
                  <a:gd name="T10" fmla="*/ 13 w 62"/>
                  <a:gd name="T11" fmla="*/ 50 h 50"/>
                  <a:gd name="T12" fmla="*/ 7 w 62"/>
                  <a:gd name="T13" fmla="*/ 48 h 50"/>
                  <a:gd name="T14" fmla="*/ 2 w 62"/>
                  <a:gd name="T15" fmla="*/ 42 h 50"/>
                  <a:gd name="T16" fmla="*/ 0 w 62"/>
                  <a:gd name="T17" fmla="*/ 35 h 50"/>
                  <a:gd name="T18" fmla="*/ 2 w 62"/>
                  <a:gd name="T19" fmla="*/ 23 h 50"/>
                  <a:gd name="T20" fmla="*/ 11 w 62"/>
                  <a:gd name="T21" fmla="*/ 14 h 50"/>
                  <a:gd name="T22" fmla="*/ 23 w 62"/>
                  <a:gd name="T23" fmla="*/ 8 h 50"/>
                  <a:gd name="T24" fmla="*/ 32 w 62"/>
                  <a:gd name="T25" fmla="*/ 0 h 50"/>
                  <a:gd name="T26" fmla="*/ 40 w 62"/>
                  <a:gd name="T27" fmla="*/ 2 h 50"/>
                  <a:gd name="T28" fmla="*/ 47 w 62"/>
                  <a:gd name="T29" fmla="*/ 6 h 50"/>
                  <a:gd name="T30" fmla="*/ 55 w 62"/>
                  <a:gd name="T31" fmla="*/ 12 h 50"/>
                  <a:gd name="T32" fmla="*/ 62 w 62"/>
                  <a:gd name="T33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50">
                    <a:moveTo>
                      <a:pt x="62" y="19"/>
                    </a:moveTo>
                    <a:lnTo>
                      <a:pt x="55" y="29"/>
                    </a:lnTo>
                    <a:lnTo>
                      <a:pt x="43" y="36"/>
                    </a:lnTo>
                    <a:lnTo>
                      <a:pt x="32" y="44"/>
                    </a:lnTo>
                    <a:lnTo>
                      <a:pt x="21" y="50"/>
                    </a:lnTo>
                    <a:lnTo>
                      <a:pt x="13" y="50"/>
                    </a:lnTo>
                    <a:lnTo>
                      <a:pt x="7" y="48"/>
                    </a:lnTo>
                    <a:lnTo>
                      <a:pt x="2" y="42"/>
                    </a:lnTo>
                    <a:lnTo>
                      <a:pt x="0" y="35"/>
                    </a:lnTo>
                    <a:lnTo>
                      <a:pt x="2" y="23"/>
                    </a:lnTo>
                    <a:lnTo>
                      <a:pt x="11" y="14"/>
                    </a:lnTo>
                    <a:lnTo>
                      <a:pt x="23" y="8"/>
                    </a:lnTo>
                    <a:lnTo>
                      <a:pt x="32" y="0"/>
                    </a:lnTo>
                    <a:lnTo>
                      <a:pt x="40" y="2"/>
                    </a:lnTo>
                    <a:lnTo>
                      <a:pt x="47" y="6"/>
                    </a:lnTo>
                    <a:lnTo>
                      <a:pt x="55" y="12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68"/>
              <p:cNvSpPr>
                <a:spLocks/>
              </p:cNvSpPr>
              <p:nvPr/>
            </p:nvSpPr>
            <p:spPr bwMode="auto">
              <a:xfrm>
                <a:off x="3441700" y="3448050"/>
                <a:ext cx="106363" cy="66675"/>
              </a:xfrm>
              <a:custGeom>
                <a:avLst/>
                <a:gdLst>
                  <a:gd name="T0" fmla="*/ 134 w 134"/>
                  <a:gd name="T1" fmla="*/ 34 h 83"/>
                  <a:gd name="T2" fmla="*/ 123 w 134"/>
                  <a:gd name="T3" fmla="*/ 41 h 83"/>
                  <a:gd name="T4" fmla="*/ 110 w 134"/>
                  <a:gd name="T5" fmla="*/ 49 h 83"/>
                  <a:gd name="T6" fmla="*/ 98 w 134"/>
                  <a:gd name="T7" fmla="*/ 55 h 83"/>
                  <a:gd name="T8" fmla="*/ 85 w 134"/>
                  <a:gd name="T9" fmla="*/ 62 h 83"/>
                  <a:gd name="T10" fmla="*/ 74 w 134"/>
                  <a:gd name="T11" fmla="*/ 68 h 83"/>
                  <a:gd name="T12" fmla="*/ 60 w 134"/>
                  <a:gd name="T13" fmla="*/ 74 h 83"/>
                  <a:gd name="T14" fmla="*/ 47 w 134"/>
                  <a:gd name="T15" fmla="*/ 79 h 83"/>
                  <a:gd name="T16" fmla="*/ 34 w 134"/>
                  <a:gd name="T17" fmla="*/ 83 h 83"/>
                  <a:gd name="T18" fmla="*/ 22 w 134"/>
                  <a:gd name="T19" fmla="*/ 74 h 83"/>
                  <a:gd name="T20" fmla="*/ 9 w 134"/>
                  <a:gd name="T21" fmla="*/ 64 h 83"/>
                  <a:gd name="T22" fmla="*/ 0 w 134"/>
                  <a:gd name="T23" fmla="*/ 55 h 83"/>
                  <a:gd name="T24" fmla="*/ 0 w 134"/>
                  <a:gd name="T25" fmla="*/ 41 h 83"/>
                  <a:gd name="T26" fmla="*/ 17 w 134"/>
                  <a:gd name="T27" fmla="*/ 36 h 83"/>
                  <a:gd name="T28" fmla="*/ 36 w 134"/>
                  <a:gd name="T29" fmla="*/ 26 h 83"/>
                  <a:gd name="T30" fmla="*/ 55 w 134"/>
                  <a:gd name="T31" fmla="*/ 15 h 83"/>
                  <a:gd name="T32" fmla="*/ 74 w 134"/>
                  <a:gd name="T33" fmla="*/ 5 h 83"/>
                  <a:gd name="T34" fmla="*/ 91 w 134"/>
                  <a:gd name="T35" fmla="*/ 0 h 83"/>
                  <a:gd name="T36" fmla="*/ 108 w 134"/>
                  <a:gd name="T37" fmla="*/ 0 h 83"/>
                  <a:gd name="T38" fmla="*/ 123 w 134"/>
                  <a:gd name="T39" fmla="*/ 11 h 83"/>
                  <a:gd name="T40" fmla="*/ 134 w 134"/>
                  <a:gd name="T41" fmla="*/ 3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4" h="83">
                    <a:moveTo>
                      <a:pt x="134" y="34"/>
                    </a:moveTo>
                    <a:lnTo>
                      <a:pt x="123" y="41"/>
                    </a:lnTo>
                    <a:lnTo>
                      <a:pt x="110" y="49"/>
                    </a:lnTo>
                    <a:lnTo>
                      <a:pt x="98" y="55"/>
                    </a:lnTo>
                    <a:lnTo>
                      <a:pt x="85" y="62"/>
                    </a:lnTo>
                    <a:lnTo>
                      <a:pt x="74" y="68"/>
                    </a:lnTo>
                    <a:lnTo>
                      <a:pt x="60" y="74"/>
                    </a:lnTo>
                    <a:lnTo>
                      <a:pt x="47" y="79"/>
                    </a:lnTo>
                    <a:lnTo>
                      <a:pt x="34" y="83"/>
                    </a:lnTo>
                    <a:lnTo>
                      <a:pt x="22" y="74"/>
                    </a:lnTo>
                    <a:lnTo>
                      <a:pt x="9" y="64"/>
                    </a:lnTo>
                    <a:lnTo>
                      <a:pt x="0" y="55"/>
                    </a:lnTo>
                    <a:lnTo>
                      <a:pt x="0" y="41"/>
                    </a:lnTo>
                    <a:lnTo>
                      <a:pt x="17" y="36"/>
                    </a:lnTo>
                    <a:lnTo>
                      <a:pt x="36" y="26"/>
                    </a:lnTo>
                    <a:lnTo>
                      <a:pt x="55" y="15"/>
                    </a:lnTo>
                    <a:lnTo>
                      <a:pt x="74" y="5"/>
                    </a:lnTo>
                    <a:lnTo>
                      <a:pt x="91" y="0"/>
                    </a:lnTo>
                    <a:lnTo>
                      <a:pt x="108" y="0"/>
                    </a:lnTo>
                    <a:lnTo>
                      <a:pt x="123" y="11"/>
                    </a:lnTo>
                    <a:lnTo>
                      <a:pt x="134" y="34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69"/>
              <p:cNvSpPr>
                <a:spLocks/>
              </p:cNvSpPr>
              <p:nvPr/>
            </p:nvSpPr>
            <p:spPr bwMode="auto">
              <a:xfrm>
                <a:off x="3317875" y="3463925"/>
                <a:ext cx="49213" cy="42863"/>
              </a:xfrm>
              <a:custGeom>
                <a:avLst/>
                <a:gdLst>
                  <a:gd name="T0" fmla="*/ 63 w 63"/>
                  <a:gd name="T1" fmla="*/ 18 h 54"/>
                  <a:gd name="T2" fmla="*/ 55 w 63"/>
                  <a:gd name="T3" fmla="*/ 25 h 54"/>
                  <a:gd name="T4" fmla="*/ 49 w 63"/>
                  <a:gd name="T5" fmla="*/ 35 h 54"/>
                  <a:gd name="T6" fmla="*/ 42 w 63"/>
                  <a:gd name="T7" fmla="*/ 44 h 54"/>
                  <a:gd name="T8" fmla="*/ 32 w 63"/>
                  <a:gd name="T9" fmla="*/ 54 h 54"/>
                  <a:gd name="T10" fmla="*/ 23 w 63"/>
                  <a:gd name="T11" fmla="*/ 52 h 54"/>
                  <a:gd name="T12" fmla="*/ 15 w 63"/>
                  <a:gd name="T13" fmla="*/ 48 h 54"/>
                  <a:gd name="T14" fmla="*/ 8 w 63"/>
                  <a:gd name="T15" fmla="*/ 42 h 54"/>
                  <a:gd name="T16" fmla="*/ 0 w 63"/>
                  <a:gd name="T17" fmla="*/ 36 h 54"/>
                  <a:gd name="T18" fmla="*/ 6 w 63"/>
                  <a:gd name="T19" fmla="*/ 31 h 54"/>
                  <a:gd name="T20" fmla="*/ 13 w 63"/>
                  <a:gd name="T21" fmla="*/ 23 h 54"/>
                  <a:gd name="T22" fmla="*/ 21 w 63"/>
                  <a:gd name="T23" fmla="*/ 14 h 54"/>
                  <a:gd name="T24" fmla="*/ 28 w 63"/>
                  <a:gd name="T25" fmla="*/ 6 h 54"/>
                  <a:gd name="T26" fmla="*/ 36 w 63"/>
                  <a:gd name="T27" fmla="*/ 2 h 54"/>
                  <a:gd name="T28" fmla="*/ 46 w 63"/>
                  <a:gd name="T29" fmla="*/ 0 h 54"/>
                  <a:gd name="T30" fmla="*/ 53 w 63"/>
                  <a:gd name="T31" fmla="*/ 6 h 54"/>
                  <a:gd name="T32" fmla="*/ 63 w 63"/>
                  <a:gd name="T33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54">
                    <a:moveTo>
                      <a:pt x="63" y="18"/>
                    </a:moveTo>
                    <a:lnTo>
                      <a:pt x="55" y="25"/>
                    </a:lnTo>
                    <a:lnTo>
                      <a:pt x="49" y="35"/>
                    </a:lnTo>
                    <a:lnTo>
                      <a:pt x="42" y="44"/>
                    </a:lnTo>
                    <a:lnTo>
                      <a:pt x="32" y="54"/>
                    </a:lnTo>
                    <a:lnTo>
                      <a:pt x="23" y="52"/>
                    </a:lnTo>
                    <a:lnTo>
                      <a:pt x="15" y="48"/>
                    </a:lnTo>
                    <a:lnTo>
                      <a:pt x="8" y="42"/>
                    </a:lnTo>
                    <a:lnTo>
                      <a:pt x="0" y="36"/>
                    </a:lnTo>
                    <a:lnTo>
                      <a:pt x="6" y="31"/>
                    </a:lnTo>
                    <a:lnTo>
                      <a:pt x="13" y="23"/>
                    </a:lnTo>
                    <a:lnTo>
                      <a:pt x="21" y="14"/>
                    </a:lnTo>
                    <a:lnTo>
                      <a:pt x="28" y="6"/>
                    </a:lnTo>
                    <a:lnTo>
                      <a:pt x="36" y="2"/>
                    </a:lnTo>
                    <a:lnTo>
                      <a:pt x="46" y="0"/>
                    </a:lnTo>
                    <a:lnTo>
                      <a:pt x="53" y="6"/>
                    </a:lnTo>
                    <a:lnTo>
                      <a:pt x="63" y="18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70"/>
              <p:cNvSpPr>
                <a:spLocks/>
              </p:cNvSpPr>
              <p:nvPr/>
            </p:nvSpPr>
            <p:spPr bwMode="auto">
              <a:xfrm>
                <a:off x="3492500" y="3489325"/>
                <a:ext cx="130175" cy="79375"/>
              </a:xfrm>
              <a:custGeom>
                <a:avLst/>
                <a:gdLst>
                  <a:gd name="T0" fmla="*/ 163 w 163"/>
                  <a:gd name="T1" fmla="*/ 51 h 98"/>
                  <a:gd name="T2" fmla="*/ 150 w 163"/>
                  <a:gd name="T3" fmla="*/ 59 h 98"/>
                  <a:gd name="T4" fmla="*/ 137 w 163"/>
                  <a:gd name="T5" fmla="*/ 68 h 98"/>
                  <a:gd name="T6" fmla="*/ 125 w 163"/>
                  <a:gd name="T7" fmla="*/ 76 h 98"/>
                  <a:gd name="T8" fmla="*/ 112 w 163"/>
                  <a:gd name="T9" fmla="*/ 85 h 98"/>
                  <a:gd name="T10" fmla="*/ 99 w 163"/>
                  <a:gd name="T11" fmla="*/ 93 h 98"/>
                  <a:gd name="T12" fmla="*/ 83 w 163"/>
                  <a:gd name="T13" fmla="*/ 96 h 98"/>
                  <a:gd name="T14" fmla="*/ 70 w 163"/>
                  <a:gd name="T15" fmla="*/ 98 h 98"/>
                  <a:gd name="T16" fmla="*/ 55 w 163"/>
                  <a:gd name="T17" fmla="*/ 96 h 98"/>
                  <a:gd name="T18" fmla="*/ 0 w 163"/>
                  <a:gd name="T19" fmla="*/ 51 h 98"/>
                  <a:gd name="T20" fmla="*/ 10 w 163"/>
                  <a:gd name="T21" fmla="*/ 41 h 98"/>
                  <a:gd name="T22" fmla="*/ 21 w 163"/>
                  <a:gd name="T23" fmla="*/ 34 h 98"/>
                  <a:gd name="T24" fmla="*/ 32 w 163"/>
                  <a:gd name="T25" fmla="*/ 28 h 98"/>
                  <a:gd name="T26" fmla="*/ 46 w 163"/>
                  <a:gd name="T27" fmla="*/ 22 h 98"/>
                  <a:gd name="T28" fmla="*/ 57 w 163"/>
                  <a:gd name="T29" fmla="*/ 17 h 98"/>
                  <a:gd name="T30" fmla="*/ 70 w 163"/>
                  <a:gd name="T31" fmla="*/ 11 h 98"/>
                  <a:gd name="T32" fmla="*/ 83 w 163"/>
                  <a:gd name="T33" fmla="*/ 5 h 98"/>
                  <a:gd name="T34" fmla="*/ 95 w 163"/>
                  <a:gd name="T35" fmla="*/ 0 h 98"/>
                  <a:gd name="T36" fmla="*/ 104 w 163"/>
                  <a:gd name="T37" fmla="*/ 5 h 98"/>
                  <a:gd name="T38" fmla="*/ 114 w 163"/>
                  <a:gd name="T39" fmla="*/ 9 h 98"/>
                  <a:gd name="T40" fmla="*/ 125 w 163"/>
                  <a:gd name="T41" fmla="*/ 15 h 98"/>
                  <a:gd name="T42" fmla="*/ 135 w 163"/>
                  <a:gd name="T43" fmla="*/ 19 h 98"/>
                  <a:gd name="T44" fmla="*/ 144 w 163"/>
                  <a:gd name="T45" fmla="*/ 26 h 98"/>
                  <a:gd name="T46" fmla="*/ 152 w 163"/>
                  <a:gd name="T47" fmla="*/ 32 h 98"/>
                  <a:gd name="T48" fmla="*/ 159 w 163"/>
                  <a:gd name="T49" fmla="*/ 41 h 98"/>
                  <a:gd name="T50" fmla="*/ 163 w 163"/>
                  <a:gd name="T51" fmla="*/ 5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3" h="98">
                    <a:moveTo>
                      <a:pt x="163" y="51"/>
                    </a:moveTo>
                    <a:lnTo>
                      <a:pt x="150" y="59"/>
                    </a:lnTo>
                    <a:lnTo>
                      <a:pt x="137" y="68"/>
                    </a:lnTo>
                    <a:lnTo>
                      <a:pt x="125" y="76"/>
                    </a:lnTo>
                    <a:lnTo>
                      <a:pt x="112" y="85"/>
                    </a:lnTo>
                    <a:lnTo>
                      <a:pt x="99" y="93"/>
                    </a:lnTo>
                    <a:lnTo>
                      <a:pt x="83" y="96"/>
                    </a:lnTo>
                    <a:lnTo>
                      <a:pt x="70" y="98"/>
                    </a:lnTo>
                    <a:lnTo>
                      <a:pt x="55" y="96"/>
                    </a:lnTo>
                    <a:lnTo>
                      <a:pt x="0" y="51"/>
                    </a:lnTo>
                    <a:lnTo>
                      <a:pt x="10" y="41"/>
                    </a:lnTo>
                    <a:lnTo>
                      <a:pt x="21" y="34"/>
                    </a:lnTo>
                    <a:lnTo>
                      <a:pt x="32" y="28"/>
                    </a:lnTo>
                    <a:lnTo>
                      <a:pt x="46" y="22"/>
                    </a:lnTo>
                    <a:lnTo>
                      <a:pt x="57" y="17"/>
                    </a:lnTo>
                    <a:lnTo>
                      <a:pt x="70" y="11"/>
                    </a:lnTo>
                    <a:lnTo>
                      <a:pt x="83" y="5"/>
                    </a:lnTo>
                    <a:lnTo>
                      <a:pt x="95" y="0"/>
                    </a:lnTo>
                    <a:lnTo>
                      <a:pt x="104" y="5"/>
                    </a:lnTo>
                    <a:lnTo>
                      <a:pt x="114" y="9"/>
                    </a:lnTo>
                    <a:lnTo>
                      <a:pt x="125" y="15"/>
                    </a:lnTo>
                    <a:lnTo>
                      <a:pt x="135" y="19"/>
                    </a:lnTo>
                    <a:lnTo>
                      <a:pt x="144" y="26"/>
                    </a:lnTo>
                    <a:lnTo>
                      <a:pt x="152" y="32"/>
                    </a:lnTo>
                    <a:lnTo>
                      <a:pt x="159" y="41"/>
                    </a:lnTo>
                    <a:lnTo>
                      <a:pt x="163" y="51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71"/>
              <p:cNvSpPr>
                <a:spLocks/>
              </p:cNvSpPr>
              <p:nvPr/>
            </p:nvSpPr>
            <p:spPr bwMode="auto">
              <a:xfrm>
                <a:off x="3382963" y="3514725"/>
                <a:ext cx="50800" cy="42863"/>
              </a:xfrm>
              <a:custGeom>
                <a:avLst/>
                <a:gdLst>
                  <a:gd name="T0" fmla="*/ 64 w 64"/>
                  <a:gd name="T1" fmla="*/ 13 h 53"/>
                  <a:gd name="T2" fmla="*/ 60 w 64"/>
                  <a:gd name="T3" fmla="*/ 27 h 53"/>
                  <a:gd name="T4" fmla="*/ 51 w 64"/>
                  <a:gd name="T5" fmla="*/ 34 h 53"/>
                  <a:gd name="T6" fmla="*/ 39 w 64"/>
                  <a:gd name="T7" fmla="*/ 42 h 53"/>
                  <a:gd name="T8" fmla="*/ 30 w 64"/>
                  <a:gd name="T9" fmla="*/ 53 h 53"/>
                  <a:gd name="T10" fmla="*/ 20 w 64"/>
                  <a:gd name="T11" fmla="*/ 51 h 53"/>
                  <a:gd name="T12" fmla="*/ 13 w 64"/>
                  <a:gd name="T13" fmla="*/ 45 h 53"/>
                  <a:gd name="T14" fmla="*/ 5 w 64"/>
                  <a:gd name="T15" fmla="*/ 40 h 53"/>
                  <a:gd name="T16" fmla="*/ 0 w 64"/>
                  <a:gd name="T17" fmla="*/ 32 h 53"/>
                  <a:gd name="T18" fmla="*/ 9 w 64"/>
                  <a:gd name="T19" fmla="*/ 30 h 53"/>
                  <a:gd name="T20" fmla="*/ 17 w 64"/>
                  <a:gd name="T21" fmla="*/ 23 h 53"/>
                  <a:gd name="T22" fmla="*/ 24 w 64"/>
                  <a:gd name="T23" fmla="*/ 15 h 53"/>
                  <a:gd name="T24" fmla="*/ 32 w 64"/>
                  <a:gd name="T25" fmla="*/ 8 h 53"/>
                  <a:gd name="T26" fmla="*/ 39 w 64"/>
                  <a:gd name="T27" fmla="*/ 2 h 53"/>
                  <a:gd name="T28" fmla="*/ 47 w 64"/>
                  <a:gd name="T29" fmla="*/ 0 h 53"/>
                  <a:gd name="T30" fmla="*/ 55 w 64"/>
                  <a:gd name="T31" fmla="*/ 2 h 53"/>
                  <a:gd name="T32" fmla="*/ 64 w 64"/>
                  <a:gd name="T33" fmla="*/ 1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53">
                    <a:moveTo>
                      <a:pt x="64" y="13"/>
                    </a:moveTo>
                    <a:lnTo>
                      <a:pt x="60" y="27"/>
                    </a:lnTo>
                    <a:lnTo>
                      <a:pt x="51" y="34"/>
                    </a:lnTo>
                    <a:lnTo>
                      <a:pt x="39" y="42"/>
                    </a:lnTo>
                    <a:lnTo>
                      <a:pt x="30" y="53"/>
                    </a:lnTo>
                    <a:lnTo>
                      <a:pt x="20" y="51"/>
                    </a:lnTo>
                    <a:lnTo>
                      <a:pt x="13" y="45"/>
                    </a:lnTo>
                    <a:lnTo>
                      <a:pt x="5" y="40"/>
                    </a:lnTo>
                    <a:lnTo>
                      <a:pt x="0" y="32"/>
                    </a:lnTo>
                    <a:lnTo>
                      <a:pt x="9" y="30"/>
                    </a:lnTo>
                    <a:lnTo>
                      <a:pt x="17" y="23"/>
                    </a:lnTo>
                    <a:lnTo>
                      <a:pt x="24" y="15"/>
                    </a:lnTo>
                    <a:lnTo>
                      <a:pt x="32" y="8"/>
                    </a:lnTo>
                    <a:lnTo>
                      <a:pt x="39" y="2"/>
                    </a:lnTo>
                    <a:lnTo>
                      <a:pt x="47" y="0"/>
                    </a:lnTo>
                    <a:lnTo>
                      <a:pt x="55" y="2"/>
                    </a:lnTo>
                    <a:lnTo>
                      <a:pt x="64" y="13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72"/>
              <p:cNvSpPr>
                <a:spLocks/>
              </p:cNvSpPr>
              <p:nvPr/>
            </p:nvSpPr>
            <p:spPr bwMode="auto">
              <a:xfrm>
                <a:off x="2703513" y="3530600"/>
                <a:ext cx="250825" cy="47625"/>
              </a:xfrm>
              <a:custGeom>
                <a:avLst/>
                <a:gdLst>
                  <a:gd name="T0" fmla="*/ 317 w 317"/>
                  <a:gd name="T1" fmla="*/ 23 h 61"/>
                  <a:gd name="T2" fmla="*/ 315 w 317"/>
                  <a:gd name="T3" fmla="*/ 38 h 61"/>
                  <a:gd name="T4" fmla="*/ 304 w 317"/>
                  <a:gd name="T5" fmla="*/ 40 h 61"/>
                  <a:gd name="T6" fmla="*/ 290 w 317"/>
                  <a:gd name="T7" fmla="*/ 40 h 61"/>
                  <a:gd name="T8" fmla="*/ 279 w 317"/>
                  <a:gd name="T9" fmla="*/ 45 h 61"/>
                  <a:gd name="T10" fmla="*/ 245 w 317"/>
                  <a:gd name="T11" fmla="*/ 55 h 61"/>
                  <a:gd name="T12" fmla="*/ 209 w 317"/>
                  <a:gd name="T13" fmla="*/ 61 h 61"/>
                  <a:gd name="T14" fmla="*/ 175 w 317"/>
                  <a:gd name="T15" fmla="*/ 61 h 61"/>
                  <a:gd name="T16" fmla="*/ 140 w 317"/>
                  <a:gd name="T17" fmla="*/ 59 h 61"/>
                  <a:gd name="T18" fmla="*/ 104 w 317"/>
                  <a:gd name="T19" fmla="*/ 55 h 61"/>
                  <a:gd name="T20" fmla="*/ 70 w 317"/>
                  <a:gd name="T21" fmla="*/ 49 h 61"/>
                  <a:gd name="T22" fmla="*/ 34 w 317"/>
                  <a:gd name="T23" fmla="*/ 44 h 61"/>
                  <a:gd name="T24" fmla="*/ 0 w 317"/>
                  <a:gd name="T25" fmla="*/ 38 h 61"/>
                  <a:gd name="T26" fmla="*/ 0 w 317"/>
                  <a:gd name="T27" fmla="*/ 28 h 61"/>
                  <a:gd name="T28" fmla="*/ 0 w 317"/>
                  <a:gd name="T29" fmla="*/ 19 h 61"/>
                  <a:gd name="T30" fmla="*/ 4 w 317"/>
                  <a:gd name="T31" fmla="*/ 11 h 61"/>
                  <a:gd name="T32" fmla="*/ 11 w 317"/>
                  <a:gd name="T33" fmla="*/ 8 h 61"/>
                  <a:gd name="T34" fmla="*/ 49 w 317"/>
                  <a:gd name="T35" fmla="*/ 17 h 61"/>
                  <a:gd name="T36" fmla="*/ 85 w 317"/>
                  <a:gd name="T37" fmla="*/ 21 h 61"/>
                  <a:gd name="T38" fmla="*/ 123 w 317"/>
                  <a:gd name="T39" fmla="*/ 21 h 61"/>
                  <a:gd name="T40" fmla="*/ 159 w 317"/>
                  <a:gd name="T41" fmla="*/ 19 h 61"/>
                  <a:gd name="T42" fmla="*/ 197 w 317"/>
                  <a:gd name="T43" fmla="*/ 13 h 61"/>
                  <a:gd name="T44" fmla="*/ 233 w 317"/>
                  <a:gd name="T45" fmla="*/ 8 h 61"/>
                  <a:gd name="T46" fmla="*/ 271 w 317"/>
                  <a:gd name="T47" fmla="*/ 4 h 61"/>
                  <a:gd name="T48" fmla="*/ 309 w 317"/>
                  <a:gd name="T49" fmla="*/ 0 h 61"/>
                  <a:gd name="T50" fmla="*/ 317 w 317"/>
                  <a:gd name="T51" fmla="*/ 2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17" h="61">
                    <a:moveTo>
                      <a:pt x="317" y="23"/>
                    </a:moveTo>
                    <a:lnTo>
                      <a:pt x="315" y="38"/>
                    </a:lnTo>
                    <a:lnTo>
                      <a:pt x="304" y="40"/>
                    </a:lnTo>
                    <a:lnTo>
                      <a:pt x="290" y="40"/>
                    </a:lnTo>
                    <a:lnTo>
                      <a:pt x="279" y="45"/>
                    </a:lnTo>
                    <a:lnTo>
                      <a:pt x="245" y="55"/>
                    </a:lnTo>
                    <a:lnTo>
                      <a:pt x="209" y="61"/>
                    </a:lnTo>
                    <a:lnTo>
                      <a:pt x="175" y="61"/>
                    </a:lnTo>
                    <a:lnTo>
                      <a:pt x="140" y="59"/>
                    </a:lnTo>
                    <a:lnTo>
                      <a:pt x="104" y="55"/>
                    </a:lnTo>
                    <a:lnTo>
                      <a:pt x="70" y="49"/>
                    </a:lnTo>
                    <a:lnTo>
                      <a:pt x="34" y="44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4" y="11"/>
                    </a:lnTo>
                    <a:lnTo>
                      <a:pt x="11" y="8"/>
                    </a:lnTo>
                    <a:lnTo>
                      <a:pt x="49" y="17"/>
                    </a:lnTo>
                    <a:lnTo>
                      <a:pt x="85" y="21"/>
                    </a:lnTo>
                    <a:lnTo>
                      <a:pt x="123" y="21"/>
                    </a:lnTo>
                    <a:lnTo>
                      <a:pt x="159" y="19"/>
                    </a:lnTo>
                    <a:lnTo>
                      <a:pt x="197" y="13"/>
                    </a:lnTo>
                    <a:lnTo>
                      <a:pt x="233" y="8"/>
                    </a:lnTo>
                    <a:lnTo>
                      <a:pt x="271" y="4"/>
                    </a:lnTo>
                    <a:lnTo>
                      <a:pt x="309" y="0"/>
                    </a:lnTo>
                    <a:lnTo>
                      <a:pt x="317" y="23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73"/>
              <p:cNvSpPr>
                <a:spLocks/>
              </p:cNvSpPr>
              <p:nvPr/>
            </p:nvSpPr>
            <p:spPr bwMode="auto">
              <a:xfrm>
                <a:off x="3570288" y="3538538"/>
                <a:ext cx="92075" cy="79375"/>
              </a:xfrm>
              <a:custGeom>
                <a:avLst/>
                <a:gdLst>
                  <a:gd name="T0" fmla="*/ 113 w 115"/>
                  <a:gd name="T1" fmla="*/ 71 h 101"/>
                  <a:gd name="T2" fmla="*/ 104 w 115"/>
                  <a:gd name="T3" fmla="*/ 76 h 101"/>
                  <a:gd name="T4" fmla="*/ 94 w 115"/>
                  <a:gd name="T5" fmla="*/ 82 h 101"/>
                  <a:gd name="T6" fmla="*/ 85 w 115"/>
                  <a:gd name="T7" fmla="*/ 88 h 101"/>
                  <a:gd name="T8" fmla="*/ 76 w 115"/>
                  <a:gd name="T9" fmla="*/ 93 h 101"/>
                  <a:gd name="T10" fmla="*/ 66 w 115"/>
                  <a:gd name="T11" fmla="*/ 97 h 101"/>
                  <a:gd name="T12" fmla="*/ 55 w 115"/>
                  <a:gd name="T13" fmla="*/ 101 h 101"/>
                  <a:gd name="T14" fmla="*/ 43 w 115"/>
                  <a:gd name="T15" fmla="*/ 101 h 101"/>
                  <a:gd name="T16" fmla="*/ 32 w 115"/>
                  <a:gd name="T17" fmla="*/ 97 h 101"/>
                  <a:gd name="T18" fmla="*/ 24 w 115"/>
                  <a:gd name="T19" fmla="*/ 91 h 101"/>
                  <a:gd name="T20" fmla="*/ 17 w 115"/>
                  <a:gd name="T21" fmla="*/ 82 h 101"/>
                  <a:gd name="T22" fmla="*/ 7 w 115"/>
                  <a:gd name="T23" fmla="*/ 74 h 101"/>
                  <a:gd name="T24" fmla="*/ 0 w 115"/>
                  <a:gd name="T25" fmla="*/ 69 h 101"/>
                  <a:gd name="T26" fmla="*/ 9 w 115"/>
                  <a:gd name="T27" fmla="*/ 59 h 101"/>
                  <a:gd name="T28" fmla="*/ 19 w 115"/>
                  <a:gd name="T29" fmla="*/ 50 h 101"/>
                  <a:gd name="T30" fmla="*/ 32 w 115"/>
                  <a:gd name="T31" fmla="*/ 42 h 101"/>
                  <a:gd name="T32" fmla="*/ 43 w 115"/>
                  <a:gd name="T33" fmla="*/ 35 h 101"/>
                  <a:gd name="T34" fmla="*/ 57 w 115"/>
                  <a:gd name="T35" fmla="*/ 27 h 101"/>
                  <a:gd name="T36" fmla="*/ 68 w 115"/>
                  <a:gd name="T37" fmla="*/ 17 h 101"/>
                  <a:gd name="T38" fmla="*/ 81 w 115"/>
                  <a:gd name="T39" fmla="*/ 10 h 101"/>
                  <a:gd name="T40" fmla="*/ 93 w 115"/>
                  <a:gd name="T41" fmla="*/ 0 h 101"/>
                  <a:gd name="T42" fmla="*/ 106 w 115"/>
                  <a:gd name="T43" fmla="*/ 14 h 101"/>
                  <a:gd name="T44" fmla="*/ 112 w 115"/>
                  <a:gd name="T45" fmla="*/ 33 h 101"/>
                  <a:gd name="T46" fmla="*/ 115 w 115"/>
                  <a:gd name="T47" fmla="*/ 52 h 101"/>
                  <a:gd name="T48" fmla="*/ 113 w 115"/>
                  <a:gd name="T49" fmla="*/ 7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5" h="101">
                    <a:moveTo>
                      <a:pt x="113" y="71"/>
                    </a:moveTo>
                    <a:lnTo>
                      <a:pt x="104" y="76"/>
                    </a:lnTo>
                    <a:lnTo>
                      <a:pt x="94" y="82"/>
                    </a:lnTo>
                    <a:lnTo>
                      <a:pt x="85" y="88"/>
                    </a:lnTo>
                    <a:lnTo>
                      <a:pt x="76" y="93"/>
                    </a:lnTo>
                    <a:lnTo>
                      <a:pt x="66" y="97"/>
                    </a:lnTo>
                    <a:lnTo>
                      <a:pt x="55" y="101"/>
                    </a:lnTo>
                    <a:lnTo>
                      <a:pt x="43" y="101"/>
                    </a:lnTo>
                    <a:lnTo>
                      <a:pt x="32" y="97"/>
                    </a:lnTo>
                    <a:lnTo>
                      <a:pt x="24" y="91"/>
                    </a:lnTo>
                    <a:lnTo>
                      <a:pt x="17" y="82"/>
                    </a:lnTo>
                    <a:lnTo>
                      <a:pt x="7" y="74"/>
                    </a:lnTo>
                    <a:lnTo>
                      <a:pt x="0" y="69"/>
                    </a:lnTo>
                    <a:lnTo>
                      <a:pt x="9" y="59"/>
                    </a:lnTo>
                    <a:lnTo>
                      <a:pt x="19" y="50"/>
                    </a:lnTo>
                    <a:lnTo>
                      <a:pt x="32" y="42"/>
                    </a:lnTo>
                    <a:lnTo>
                      <a:pt x="43" y="35"/>
                    </a:lnTo>
                    <a:lnTo>
                      <a:pt x="57" y="27"/>
                    </a:lnTo>
                    <a:lnTo>
                      <a:pt x="68" y="17"/>
                    </a:lnTo>
                    <a:lnTo>
                      <a:pt x="81" y="10"/>
                    </a:lnTo>
                    <a:lnTo>
                      <a:pt x="93" y="0"/>
                    </a:lnTo>
                    <a:lnTo>
                      <a:pt x="106" y="14"/>
                    </a:lnTo>
                    <a:lnTo>
                      <a:pt x="112" y="33"/>
                    </a:lnTo>
                    <a:lnTo>
                      <a:pt x="115" y="52"/>
                    </a:lnTo>
                    <a:lnTo>
                      <a:pt x="113" y="71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74"/>
              <p:cNvSpPr>
                <a:spLocks/>
              </p:cNvSpPr>
              <p:nvPr/>
            </p:nvSpPr>
            <p:spPr bwMode="auto">
              <a:xfrm>
                <a:off x="3446463" y="3554413"/>
                <a:ext cx="38100" cy="36513"/>
              </a:xfrm>
              <a:custGeom>
                <a:avLst/>
                <a:gdLst>
                  <a:gd name="T0" fmla="*/ 50 w 50"/>
                  <a:gd name="T1" fmla="*/ 15 h 46"/>
                  <a:gd name="T2" fmla="*/ 38 w 50"/>
                  <a:gd name="T3" fmla="*/ 25 h 46"/>
                  <a:gd name="T4" fmla="*/ 29 w 50"/>
                  <a:gd name="T5" fmla="*/ 34 h 46"/>
                  <a:gd name="T6" fmla="*/ 17 w 50"/>
                  <a:gd name="T7" fmla="*/ 42 h 46"/>
                  <a:gd name="T8" fmla="*/ 4 w 50"/>
                  <a:gd name="T9" fmla="*/ 46 h 46"/>
                  <a:gd name="T10" fmla="*/ 0 w 50"/>
                  <a:gd name="T11" fmla="*/ 31 h 46"/>
                  <a:gd name="T12" fmla="*/ 4 w 50"/>
                  <a:gd name="T13" fmla="*/ 19 h 46"/>
                  <a:gd name="T14" fmla="*/ 15 w 50"/>
                  <a:gd name="T15" fmla="*/ 10 h 46"/>
                  <a:gd name="T16" fmla="*/ 25 w 50"/>
                  <a:gd name="T17" fmla="*/ 0 h 46"/>
                  <a:gd name="T18" fmla="*/ 32 w 50"/>
                  <a:gd name="T19" fmla="*/ 2 h 46"/>
                  <a:gd name="T20" fmla="*/ 40 w 50"/>
                  <a:gd name="T21" fmla="*/ 4 h 46"/>
                  <a:gd name="T22" fmla="*/ 46 w 50"/>
                  <a:gd name="T23" fmla="*/ 10 h 46"/>
                  <a:gd name="T24" fmla="*/ 50 w 50"/>
                  <a:gd name="T25" fmla="*/ 1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46">
                    <a:moveTo>
                      <a:pt x="50" y="15"/>
                    </a:moveTo>
                    <a:lnTo>
                      <a:pt x="38" y="25"/>
                    </a:lnTo>
                    <a:lnTo>
                      <a:pt x="29" y="34"/>
                    </a:lnTo>
                    <a:lnTo>
                      <a:pt x="17" y="42"/>
                    </a:lnTo>
                    <a:lnTo>
                      <a:pt x="4" y="46"/>
                    </a:lnTo>
                    <a:lnTo>
                      <a:pt x="0" y="31"/>
                    </a:lnTo>
                    <a:lnTo>
                      <a:pt x="4" y="19"/>
                    </a:lnTo>
                    <a:lnTo>
                      <a:pt x="15" y="10"/>
                    </a:lnTo>
                    <a:lnTo>
                      <a:pt x="25" y="0"/>
                    </a:lnTo>
                    <a:lnTo>
                      <a:pt x="32" y="2"/>
                    </a:lnTo>
                    <a:lnTo>
                      <a:pt x="40" y="4"/>
                    </a:lnTo>
                    <a:lnTo>
                      <a:pt x="46" y="10"/>
                    </a:lnTo>
                    <a:lnTo>
                      <a:pt x="50" y="15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75"/>
              <p:cNvSpPr>
                <a:spLocks/>
              </p:cNvSpPr>
              <p:nvPr/>
            </p:nvSpPr>
            <p:spPr bwMode="auto">
              <a:xfrm>
                <a:off x="3511550" y="3597275"/>
                <a:ext cx="17463" cy="11113"/>
              </a:xfrm>
              <a:custGeom>
                <a:avLst/>
                <a:gdLst>
                  <a:gd name="T0" fmla="*/ 21 w 21"/>
                  <a:gd name="T1" fmla="*/ 4 h 16"/>
                  <a:gd name="T2" fmla="*/ 19 w 21"/>
                  <a:gd name="T3" fmla="*/ 10 h 16"/>
                  <a:gd name="T4" fmla="*/ 13 w 21"/>
                  <a:gd name="T5" fmla="*/ 12 h 16"/>
                  <a:gd name="T6" fmla="*/ 5 w 21"/>
                  <a:gd name="T7" fmla="*/ 14 h 16"/>
                  <a:gd name="T8" fmla="*/ 0 w 21"/>
                  <a:gd name="T9" fmla="*/ 16 h 16"/>
                  <a:gd name="T10" fmla="*/ 2 w 21"/>
                  <a:gd name="T11" fmla="*/ 8 h 16"/>
                  <a:gd name="T12" fmla="*/ 7 w 21"/>
                  <a:gd name="T13" fmla="*/ 2 h 16"/>
                  <a:gd name="T14" fmla="*/ 15 w 21"/>
                  <a:gd name="T15" fmla="*/ 0 h 16"/>
                  <a:gd name="T16" fmla="*/ 21 w 21"/>
                  <a:gd name="T1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6">
                    <a:moveTo>
                      <a:pt x="21" y="4"/>
                    </a:moveTo>
                    <a:lnTo>
                      <a:pt x="19" y="10"/>
                    </a:lnTo>
                    <a:lnTo>
                      <a:pt x="13" y="12"/>
                    </a:lnTo>
                    <a:lnTo>
                      <a:pt x="5" y="14"/>
                    </a:lnTo>
                    <a:lnTo>
                      <a:pt x="0" y="16"/>
                    </a:lnTo>
                    <a:lnTo>
                      <a:pt x="2" y="8"/>
                    </a:lnTo>
                    <a:lnTo>
                      <a:pt x="7" y="2"/>
                    </a:lnTo>
                    <a:lnTo>
                      <a:pt x="15" y="0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76"/>
              <p:cNvSpPr>
                <a:spLocks/>
              </p:cNvSpPr>
              <p:nvPr/>
            </p:nvSpPr>
            <p:spPr bwMode="auto">
              <a:xfrm>
                <a:off x="3492500" y="3611563"/>
                <a:ext cx="9525" cy="9525"/>
              </a:xfrm>
              <a:custGeom>
                <a:avLst/>
                <a:gdLst>
                  <a:gd name="T0" fmla="*/ 11 w 11"/>
                  <a:gd name="T1" fmla="*/ 0 h 12"/>
                  <a:gd name="T2" fmla="*/ 10 w 11"/>
                  <a:gd name="T3" fmla="*/ 4 h 12"/>
                  <a:gd name="T4" fmla="*/ 8 w 11"/>
                  <a:gd name="T5" fmla="*/ 8 h 12"/>
                  <a:gd name="T6" fmla="*/ 6 w 11"/>
                  <a:gd name="T7" fmla="*/ 12 h 12"/>
                  <a:gd name="T8" fmla="*/ 0 w 11"/>
                  <a:gd name="T9" fmla="*/ 12 h 12"/>
                  <a:gd name="T10" fmla="*/ 0 w 11"/>
                  <a:gd name="T11" fmla="*/ 6 h 12"/>
                  <a:gd name="T12" fmla="*/ 2 w 11"/>
                  <a:gd name="T13" fmla="*/ 2 h 12"/>
                  <a:gd name="T14" fmla="*/ 8 w 11"/>
                  <a:gd name="T15" fmla="*/ 0 h 12"/>
                  <a:gd name="T16" fmla="*/ 11 w 11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2">
                    <a:moveTo>
                      <a:pt x="11" y="0"/>
                    </a:moveTo>
                    <a:lnTo>
                      <a:pt x="10" y="4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77"/>
              <p:cNvSpPr>
                <a:spLocks/>
              </p:cNvSpPr>
              <p:nvPr/>
            </p:nvSpPr>
            <p:spPr bwMode="auto">
              <a:xfrm>
                <a:off x="3633788" y="3619500"/>
                <a:ext cx="42863" cy="39688"/>
              </a:xfrm>
              <a:custGeom>
                <a:avLst/>
                <a:gdLst>
                  <a:gd name="T0" fmla="*/ 53 w 53"/>
                  <a:gd name="T1" fmla="*/ 49 h 49"/>
                  <a:gd name="T2" fmla="*/ 40 w 53"/>
                  <a:gd name="T3" fmla="*/ 47 h 49"/>
                  <a:gd name="T4" fmla="*/ 27 w 53"/>
                  <a:gd name="T5" fmla="*/ 42 h 49"/>
                  <a:gd name="T6" fmla="*/ 12 w 53"/>
                  <a:gd name="T7" fmla="*/ 34 h 49"/>
                  <a:gd name="T8" fmla="*/ 0 w 53"/>
                  <a:gd name="T9" fmla="*/ 25 h 49"/>
                  <a:gd name="T10" fmla="*/ 4 w 53"/>
                  <a:gd name="T11" fmla="*/ 15 h 49"/>
                  <a:gd name="T12" fmla="*/ 14 w 53"/>
                  <a:gd name="T13" fmla="*/ 9 h 49"/>
                  <a:gd name="T14" fmla="*/ 25 w 53"/>
                  <a:gd name="T15" fmla="*/ 4 h 49"/>
                  <a:gd name="T16" fmla="*/ 34 w 53"/>
                  <a:gd name="T17" fmla="*/ 0 h 49"/>
                  <a:gd name="T18" fmla="*/ 44 w 53"/>
                  <a:gd name="T19" fmla="*/ 7 h 49"/>
                  <a:gd name="T20" fmla="*/ 50 w 53"/>
                  <a:gd name="T21" fmla="*/ 21 h 49"/>
                  <a:gd name="T22" fmla="*/ 52 w 53"/>
                  <a:gd name="T23" fmla="*/ 36 h 49"/>
                  <a:gd name="T24" fmla="*/ 53 w 53"/>
                  <a:gd name="T2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49">
                    <a:moveTo>
                      <a:pt x="53" y="49"/>
                    </a:moveTo>
                    <a:lnTo>
                      <a:pt x="40" y="47"/>
                    </a:lnTo>
                    <a:lnTo>
                      <a:pt x="27" y="42"/>
                    </a:lnTo>
                    <a:lnTo>
                      <a:pt x="12" y="34"/>
                    </a:lnTo>
                    <a:lnTo>
                      <a:pt x="0" y="25"/>
                    </a:lnTo>
                    <a:lnTo>
                      <a:pt x="4" y="15"/>
                    </a:lnTo>
                    <a:lnTo>
                      <a:pt x="14" y="9"/>
                    </a:lnTo>
                    <a:lnTo>
                      <a:pt x="25" y="4"/>
                    </a:lnTo>
                    <a:lnTo>
                      <a:pt x="34" y="0"/>
                    </a:lnTo>
                    <a:lnTo>
                      <a:pt x="44" y="7"/>
                    </a:lnTo>
                    <a:lnTo>
                      <a:pt x="50" y="21"/>
                    </a:lnTo>
                    <a:lnTo>
                      <a:pt x="52" y="36"/>
                    </a:lnTo>
                    <a:lnTo>
                      <a:pt x="53" y="49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78"/>
              <p:cNvSpPr>
                <a:spLocks/>
              </p:cNvSpPr>
              <p:nvPr/>
            </p:nvSpPr>
            <p:spPr bwMode="auto">
              <a:xfrm>
                <a:off x="3533775" y="3632200"/>
                <a:ext cx="41275" cy="30163"/>
              </a:xfrm>
              <a:custGeom>
                <a:avLst/>
                <a:gdLst>
                  <a:gd name="T0" fmla="*/ 53 w 53"/>
                  <a:gd name="T1" fmla="*/ 10 h 40"/>
                  <a:gd name="T2" fmla="*/ 50 w 53"/>
                  <a:gd name="T3" fmla="*/ 23 h 40"/>
                  <a:gd name="T4" fmla="*/ 40 w 53"/>
                  <a:gd name="T5" fmla="*/ 28 h 40"/>
                  <a:gd name="T6" fmla="*/ 27 w 53"/>
                  <a:gd name="T7" fmla="*/ 32 h 40"/>
                  <a:gd name="T8" fmla="*/ 17 w 53"/>
                  <a:gd name="T9" fmla="*/ 40 h 40"/>
                  <a:gd name="T10" fmla="*/ 10 w 53"/>
                  <a:gd name="T11" fmla="*/ 38 h 40"/>
                  <a:gd name="T12" fmla="*/ 4 w 53"/>
                  <a:gd name="T13" fmla="*/ 32 h 40"/>
                  <a:gd name="T14" fmla="*/ 0 w 53"/>
                  <a:gd name="T15" fmla="*/ 28 h 40"/>
                  <a:gd name="T16" fmla="*/ 2 w 53"/>
                  <a:gd name="T17" fmla="*/ 21 h 40"/>
                  <a:gd name="T18" fmla="*/ 17 w 53"/>
                  <a:gd name="T19" fmla="*/ 17 h 40"/>
                  <a:gd name="T20" fmla="*/ 29 w 53"/>
                  <a:gd name="T21" fmla="*/ 6 h 40"/>
                  <a:gd name="T22" fmla="*/ 42 w 53"/>
                  <a:gd name="T23" fmla="*/ 0 h 40"/>
                  <a:gd name="T24" fmla="*/ 53 w 53"/>
                  <a:gd name="T25" fmla="*/ 1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40">
                    <a:moveTo>
                      <a:pt x="53" y="10"/>
                    </a:moveTo>
                    <a:lnTo>
                      <a:pt x="50" y="23"/>
                    </a:lnTo>
                    <a:lnTo>
                      <a:pt x="40" y="28"/>
                    </a:lnTo>
                    <a:lnTo>
                      <a:pt x="27" y="32"/>
                    </a:lnTo>
                    <a:lnTo>
                      <a:pt x="17" y="40"/>
                    </a:lnTo>
                    <a:lnTo>
                      <a:pt x="10" y="38"/>
                    </a:lnTo>
                    <a:lnTo>
                      <a:pt x="4" y="32"/>
                    </a:lnTo>
                    <a:lnTo>
                      <a:pt x="0" y="28"/>
                    </a:lnTo>
                    <a:lnTo>
                      <a:pt x="2" y="21"/>
                    </a:lnTo>
                    <a:lnTo>
                      <a:pt x="17" y="17"/>
                    </a:lnTo>
                    <a:lnTo>
                      <a:pt x="29" y="6"/>
                    </a:lnTo>
                    <a:lnTo>
                      <a:pt x="42" y="0"/>
                    </a:lnTo>
                    <a:lnTo>
                      <a:pt x="53" y="1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79"/>
              <p:cNvSpPr>
                <a:spLocks/>
              </p:cNvSpPr>
              <p:nvPr/>
            </p:nvSpPr>
            <p:spPr bwMode="auto">
              <a:xfrm>
                <a:off x="3589338" y="3659188"/>
                <a:ext cx="39688" cy="42863"/>
              </a:xfrm>
              <a:custGeom>
                <a:avLst/>
                <a:gdLst>
                  <a:gd name="T0" fmla="*/ 52 w 52"/>
                  <a:gd name="T1" fmla="*/ 8 h 55"/>
                  <a:gd name="T2" fmla="*/ 42 w 52"/>
                  <a:gd name="T3" fmla="*/ 23 h 55"/>
                  <a:gd name="T4" fmla="*/ 31 w 52"/>
                  <a:gd name="T5" fmla="*/ 38 h 55"/>
                  <a:gd name="T6" fmla="*/ 16 w 52"/>
                  <a:gd name="T7" fmla="*/ 50 h 55"/>
                  <a:gd name="T8" fmla="*/ 2 w 52"/>
                  <a:gd name="T9" fmla="*/ 55 h 55"/>
                  <a:gd name="T10" fmla="*/ 0 w 52"/>
                  <a:gd name="T11" fmla="*/ 42 h 55"/>
                  <a:gd name="T12" fmla="*/ 6 w 52"/>
                  <a:gd name="T13" fmla="*/ 29 h 55"/>
                  <a:gd name="T14" fmla="*/ 17 w 52"/>
                  <a:gd name="T15" fmla="*/ 13 h 55"/>
                  <a:gd name="T16" fmla="*/ 27 w 52"/>
                  <a:gd name="T17" fmla="*/ 0 h 55"/>
                  <a:gd name="T18" fmla="*/ 35 w 52"/>
                  <a:gd name="T19" fmla="*/ 0 h 55"/>
                  <a:gd name="T20" fmla="*/ 40 w 52"/>
                  <a:gd name="T21" fmla="*/ 0 h 55"/>
                  <a:gd name="T22" fmla="*/ 46 w 52"/>
                  <a:gd name="T23" fmla="*/ 4 h 55"/>
                  <a:gd name="T24" fmla="*/ 52 w 52"/>
                  <a:gd name="T25" fmla="*/ 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55">
                    <a:moveTo>
                      <a:pt x="52" y="8"/>
                    </a:moveTo>
                    <a:lnTo>
                      <a:pt x="42" y="23"/>
                    </a:lnTo>
                    <a:lnTo>
                      <a:pt x="31" y="38"/>
                    </a:lnTo>
                    <a:lnTo>
                      <a:pt x="16" y="50"/>
                    </a:lnTo>
                    <a:lnTo>
                      <a:pt x="2" y="55"/>
                    </a:lnTo>
                    <a:lnTo>
                      <a:pt x="0" y="42"/>
                    </a:lnTo>
                    <a:lnTo>
                      <a:pt x="6" y="29"/>
                    </a:lnTo>
                    <a:lnTo>
                      <a:pt x="17" y="13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0" y="0"/>
                    </a:lnTo>
                    <a:lnTo>
                      <a:pt x="46" y="4"/>
                    </a:lnTo>
                    <a:lnTo>
                      <a:pt x="52" y="8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80"/>
              <p:cNvSpPr>
                <a:spLocks/>
              </p:cNvSpPr>
              <p:nvPr/>
            </p:nvSpPr>
            <p:spPr bwMode="auto">
              <a:xfrm>
                <a:off x="3629025" y="3702050"/>
                <a:ext cx="55563" cy="42863"/>
              </a:xfrm>
              <a:custGeom>
                <a:avLst/>
                <a:gdLst>
                  <a:gd name="T0" fmla="*/ 70 w 70"/>
                  <a:gd name="T1" fmla="*/ 13 h 53"/>
                  <a:gd name="T2" fmla="*/ 70 w 70"/>
                  <a:gd name="T3" fmla="*/ 21 h 53"/>
                  <a:gd name="T4" fmla="*/ 64 w 70"/>
                  <a:gd name="T5" fmla="*/ 27 h 53"/>
                  <a:gd name="T6" fmla="*/ 57 w 70"/>
                  <a:gd name="T7" fmla="*/ 32 h 53"/>
                  <a:gd name="T8" fmla="*/ 49 w 70"/>
                  <a:gd name="T9" fmla="*/ 36 h 53"/>
                  <a:gd name="T10" fmla="*/ 34 w 70"/>
                  <a:gd name="T11" fmla="*/ 38 h 53"/>
                  <a:gd name="T12" fmla="*/ 20 w 70"/>
                  <a:gd name="T13" fmla="*/ 48 h 53"/>
                  <a:gd name="T14" fmla="*/ 9 w 70"/>
                  <a:gd name="T15" fmla="*/ 53 h 53"/>
                  <a:gd name="T16" fmla="*/ 0 w 70"/>
                  <a:gd name="T17" fmla="*/ 40 h 53"/>
                  <a:gd name="T18" fmla="*/ 3 w 70"/>
                  <a:gd name="T19" fmla="*/ 31 h 53"/>
                  <a:gd name="T20" fmla="*/ 11 w 70"/>
                  <a:gd name="T21" fmla="*/ 23 h 53"/>
                  <a:gd name="T22" fmla="*/ 19 w 70"/>
                  <a:gd name="T23" fmla="*/ 17 h 53"/>
                  <a:gd name="T24" fmla="*/ 28 w 70"/>
                  <a:gd name="T25" fmla="*/ 13 h 53"/>
                  <a:gd name="T26" fmla="*/ 38 w 70"/>
                  <a:gd name="T27" fmla="*/ 12 h 53"/>
                  <a:gd name="T28" fmla="*/ 47 w 70"/>
                  <a:gd name="T29" fmla="*/ 8 h 53"/>
                  <a:gd name="T30" fmla="*/ 58 w 70"/>
                  <a:gd name="T31" fmla="*/ 6 h 53"/>
                  <a:gd name="T32" fmla="*/ 66 w 70"/>
                  <a:gd name="T33" fmla="*/ 0 h 53"/>
                  <a:gd name="T34" fmla="*/ 70 w 70"/>
                  <a:gd name="T35" fmla="*/ 1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" h="53">
                    <a:moveTo>
                      <a:pt x="70" y="13"/>
                    </a:moveTo>
                    <a:lnTo>
                      <a:pt x="70" y="21"/>
                    </a:lnTo>
                    <a:lnTo>
                      <a:pt x="64" y="27"/>
                    </a:lnTo>
                    <a:lnTo>
                      <a:pt x="57" y="32"/>
                    </a:lnTo>
                    <a:lnTo>
                      <a:pt x="49" y="36"/>
                    </a:lnTo>
                    <a:lnTo>
                      <a:pt x="34" y="38"/>
                    </a:lnTo>
                    <a:lnTo>
                      <a:pt x="20" y="48"/>
                    </a:lnTo>
                    <a:lnTo>
                      <a:pt x="9" y="53"/>
                    </a:lnTo>
                    <a:lnTo>
                      <a:pt x="0" y="40"/>
                    </a:lnTo>
                    <a:lnTo>
                      <a:pt x="3" y="31"/>
                    </a:lnTo>
                    <a:lnTo>
                      <a:pt x="11" y="23"/>
                    </a:lnTo>
                    <a:lnTo>
                      <a:pt x="19" y="17"/>
                    </a:lnTo>
                    <a:lnTo>
                      <a:pt x="28" y="13"/>
                    </a:lnTo>
                    <a:lnTo>
                      <a:pt x="38" y="12"/>
                    </a:lnTo>
                    <a:lnTo>
                      <a:pt x="47" y="8"/>
                    </a:lnTo>
                    <a:lnTo>
                      <a:pt x="58" y="6"/>
                    </a:lnTo>
                    <a:lnTo>
                      <a:pt x="66" y="0"/>
                    </a:lnTo>
                    <a:lnTo>
                      <a:pt x="70" y="13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81"/>
              <p:cNvSpPr>
                <a:spLocks/>
              </p:cNvSpPr>
              <p:nvPr/>
            </p:nvSpPr>
            <p:spPr bwMode="auto">
              <a:xfrm>
                <a:off x="3683000" y="3768725"/>
                <a:ext cx="17463" cy="19050"/>
              </a:xfrm>
              <a:custGeom>
                <a:avLst/>
                <a:gdLst>
                  <a:gd name="T0" fmla="*/ 23 w 23"/>
                  <a:gd name="T1" fmla="*/ 22 h 24"/>
                  <a:gd name="T2" fmla="*/ 19 w 23"/>
                  <a:gd name="T3" fmla="*/ 24 h 24"/>
                  <a:gd name="T4" fmla="*/ 15 w 23"/>
                  <a:gd name="T5" fmla="*/ 22 h 24"/>
                  <a:gd name="T6" fmla="*/ 11 w 23"/>
                  <a:gd name="T7" fmla="*/ 21 h 24"/>
                  <a:gd name="T8" fmla="*/ 8 w 23"/>
                  <a:gd name="T9" fmla="*/ 19 h 24"/>
                  <a:gd name="T10" fmla="*/ 2 w 23"/>
                  <a:gd name="T11" fmla="*/ 15 h 24"/>
                  <a:gd name="T12" fmla="*/ 0 w 23"/>
                  <a:gd name="T13" fmla="*/ 9 h 24"/>
                  <a:gd name="T14" fmla="*/ 2 w 23"/>
                  <a:gd name="T15" fmla="*/ 3 h 24"/>
                  <a:gd name="T16" fmla="*/ 8 w 23"/>
                  <a:gd name="T17" fmla="*/ 0 h 24"/>
                  <a:gd name="T18" fmla="*/ 17 w 23"/>
                  <a:gd name="T19" fmla="*/ 0 h 24"/>
                  <a:gd name="T20" fmla="*/ 19 w 23"/>
                  <a:gd name="T21" fmla="*/ 5 h 24"/>
                  <a:gd name="T22" fmla="*/ 19 w 23"/>
                  <a:gd name="T23" fmla="*/ 15 h 24"/>
                  <a:gd name="T24" fmla="*/ 23 w 23"/>
                  <a:gd name="T25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4">
                    <a:moveTo>
                      <a:pt x="23" y="22"/>
                    </a:moveTo>
                    <a:lnTo>
                      <a:pt x="19" y="24"/>
                    </a:lnTo>
                    <a:lnTo>
                      <a:pt x="15" y="22"/>
                    </a:lnTo>
                    <a:lnTo>
                      <a:pt x="11" y="21"/>
                    </a:lnTo>
                    <a:lnTo>
                      <a:pt x="8" y="19"/>
                    </a:lnTo>
                    <a:lnTo>
                      <a:pt x="2" y="15"/>
                    </a:lnTo>
                    <a:lnTo>
                      <a:pt x="0" y="9"/>
                    </a:lnTo>
                    <a:lnTo>
                      <a:pt x="2" y="3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19" y="5"/>
                    </a:lnTo>
                    <a:lnTo>
                      <a:pt x="19" y="15"/>
                    </a:lnTo>
                    <a:lnTo>
                      <a:pt x="23" y="22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82"/>
              <p:cNvSpPr>
                <a:spLocks/>
              </p:cNvSpPr>
              <p:nvPr/>
            </p:nvSpPr>
            <p:spPr bwMode="auto">
              <a:xfrm>
                <a:off x="2982913" y="3816350"/>
                <a:ext cx="109538" cy="69850"/>
              </a:xfrm>
              <a:custGeom>
                <a:avLst/>
                <a:gdLst>
                  <a:gd name="T0" fmla="*/ 125 w 136"/>
                  <a:gd name="T1" fmla="*/ 55 h 88"/>
                  <a:gd name="T2" fmla="*/ 131 w 136"/>
                  <a:gd name="T3" fmla="*/ 59 h 88"/>
                  <a:gd name="T4" fmla="*/ 135 w 136"/>
                  <a:gd name="T5" fmla="*/ 65 h 88"/>
                  <a:gd name="T6" fmla="*/ 136 w 136"/>
                  <a:gd name="T7" fmla="*/ 71 h 88"/>
                  <a:gd name="T8" fmla="*/ 136 w 136"/>
                  <a:gd name="T9" fmla="*/ 74 h 88"/>
                  <a:gd name="T10" fmla="*/ 118 w 136"/>
                  <a:gd name="T11" fmla="*/ 86 h 88"/>
                  <a:gd name="T12" fmla="*/ 100 w 136"/>
                  <a:gd name="T13" fmla="*/ 88 h 88"/>
                  <a:gd name="T14" fmla="*/ 85 w 136"/>
                  <a:gd name="T15" fmla="*/ 86 h 88"/>
                  <a:gd name="T16" fmla="*/ 68 w 136"/>
                  <a:gd name="T17" fmla="*/ 80 h 88"/>
                  <a:gd name="T18" fmla="*/ 53 w 136"/>
                  <a:gd name="T19" fmla="*/ 71 h 88"/>
                  <a:gd name="T20" fmla="*/ 36 w 136"/>
                  <a:gd name="T21" fmla="*/ 59 h 88"/>
                  <a:gd name="T22" fmla="*/ 21 w 136"/>
                  <a:gd name="T23" fmla="*/ 50 h 88"/>
                  <a:gd name="T24" fmla="*/ 6 w 136"/>
                  <a:gd name="T25" fmla="*/ 40 h 88"/>
                  <a:gd name="T26" fmla="*/ 0 w 136"/>
                  <a:gd name="T27" fmla="*/ 33 h 88"/>
                  <a:gd name="T28" fmla="*/ 0 w 136"/>
                  <a:gd name="T29" fmla="*/ 23 h 88"/>
                  <a:gd name="T30" fmla="*/ 4 w 136"/>
                  <a:gd name="T31" fmla="*/ 12 h 88"/>
                  <a:gd name="T32" fmla="*/ 6 w 136"/>
                  <a:gd name="T33" fmla="*/ 0 h 88"/>
                  <a:gd name="T34" fmla="*/ 21 w 136"/>
                  <a:gd name="T35" fmla="*/ 6 h 88"/>
                  <a:gd name="T36" fmla="*/ 36 w 136"/>
                  <a:gd name="T37" fmla="*/ 16 h 88"/>
                  <a:gd name="T38" fmla="*/ 49 w 136"/>
                  <a:gd name="T39" fmla="*/ 29 h 88"/>
                  <a:gd name="T40" fmla="*/ 62 w 136"/>
                  <a:gd name="T41" fmla="*/ 42 h 88"/>
                  <a:gd name="T42" fmla="*/ 76 w 136"/>
                  <a:gd name="T43" fmla="*/ 54 h 88"/>
                  <a:gd name="T44" fmla="*/ 91 w 136"/>
                  <a:gd name="T45" fmla="*/ 61 h 88"/>
                  <a:gd name="T46" fmla="*/ 106 w 136"/>
                  <a:gd name="T47" fmla="*/ 61 h 88"/>
                  <a:gd name="T48" fmla="*/ 125 w 136"/>
                  <a:gd name="T49" fmla="*/ 5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6" h="88">
                    <a:moveTo>
                      <a:pt x="125" y="55"/>
                    </a:moveTo>
                    <a:lnTo>
                      <a:pt x="131" y="59"/>
                    </a:lnTo>
                    <a:lnTo>
                      <a:pt x="135" y="65"/>
                    </a:lnTo>
                    <a:lnTo>
                      <a:pt x="136" y="71"/>
                    </a:lnTo>
                    <a:lnTo>
                      <a:pt x="136" y="74"/>
                    </a:lnTo>
                    <a:lnTo>
                      <a:pt x="118" y="86"/>
                    </a:lnTo>
                    <a:lnTo>
                      <a:pt x="100" y="88"/>
                    </a:lnTo>
                    <a:lnTo>
                      <a:pt x="85" y="86"/>
                    </a:lnTo>
                    <a:lnTo>
                      <a:pt x="68" y="80"/>
                    </a:lnTo>
                    <a:lnTo>
                      <a:pt x="53" y="71"/>
                    </a:lnTo>
                    <a:lnTo>
                      <a:pt x="36" y="59"/>
                    </a:lnTo>
                    <a:lnTo>
                      <a:pt x="21" y="50"/>
                    </a:lnTo>
                    <a:lnTo>
                      <a:pt x="6" y="40"/>
                    </a:lnTo>
                    <a:lnTo>
                      <a:pt x="0" y="33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6" y="0"/>
                    </a:lnTo>
                    <a:lnTo>
                      <a:pt x="21" y="6"/>
                    </a:lnTo>
                    <a:lnTo>
                      <a:pt x="36" y="16"/>
                    </a:lnTo>
                    <a:lnTo>
                      <a:pt x="49" y="29"/>
                    </a:lnTo>
                    <a:lnTo>
                      <a:pt x="62" y="42"/>
                    </a:lnTo>
                    <a:lnTo>
                      <a:pt x="76" y="54"/>
                    </a:lnTo>
                    <a:lnTo>
                      <a:pt x="91" y="61"/>
                    </a:lnTo>
                    <a:lnTo>
                      <a:pt x="106" y="61"/>
                    </a:lnTo>
                    <a:lnTo>
                      <a:pt x="125" y="55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83"/>
              <p:cNvSpPr>
                <a:spLocks/>
              </p:cNvSpPr>
              <p:nvPr/>
            </p:nvSpPr>
            <p:spPr bwMode="auto">
              <a:xfrm>
                <a:off x="3571875" y="3838575"/>
                <a:ext cx="119063" cy="33338"/>
              </a:xfrm>
              <a:custGeom>
                <a:avLst/>
                <a:gdLst>
                  <a:gd name="T0" fmla="*/ 149 w 149"/>
                  <a:gd name="T1" fmla="*/ 0 h 42"/>
                  <a:gd name="T2" fmla="*/ 149 w 149"/>
                  <a:gd name="T3" fmla="*/ 11 h 42"/>
                  <a:gd name="T4" fmla="*/ 146 w 149"/>
                  <a:gd name="T5" fmla="*/ 17 h 42"/>
                  <a:gd name="T6" fmla="*/ 138 w 149"/>
                  <a:gd name="T7" fmla="*/ 21 h 42"/>
                  <a:gd name="T8" fmla="*/ 130 w 149"/>
                  <a:gd name="T9" fmla="*/ 21 h 42"/>
                  <a:gd name="T10" fmla="*/ 121 w 149"/>
                  <a:gd name="T11" fmla="*/ 21 h 42"/>
                  <a:gd name="T12" fmla="*/ 111 w 149"/>
                  <a:gd name="T13" fmla="*/ 21 h 42"/>
                  <a:gd name="T14" fmla="*/ 104 w 149"/>
                  <a:gd name="T15" fmla="*/ 23 h 42"/>
                  <a:gd name="T16" fmla="*/ 96 w 149"/>
                  <a:gd name="T17" fmla="*/ 26 h 42"/>
                  <a:gd name="T18" fmla="*/ 85 w 149"/>
                  <a:gd name="T19" fmla="*/ 28 h 42"/>
                  <a:gd name="T20" fmla="*/ 72 w 149"/>
                  <a:gd name="T21" fmla="*/ 32 h 42"/>
                  <a:gd name="T22" fmla="*/ 60 w 149"/>
                  <a:gd name="T23" fmla="*/ 34 h 42"/>
                  <a:gd name="T24" fmla="*/ 47 w 149"/>
                  <a:gd name="T25" fmla="*/ 36 h 42"/>
                  <a:gd name="T26" fmla="*/ 36 w 149"/>
                  <a:gd name="T27" fmla="*/ 40 h 42"/>
                  <a:gd name="T28" fmla="*/ 22 w 149"/>
                  <a:gd name="T29" fmla="*/ 40 h 42"/>
                  <a:gd name="T30" fmla="*/ 11 w 149"/>
                  <a:gd name="T31" fmla="*/ 42 h 42"/>
                  <a:gd name="T32" fmla="*/ 0 w 149"/>
                  <a:gd name="T33" fmla="*/ 42 h 42"/>
                  <a:gd name="T34" fmla="*/ 11 w 149"/>
                  <a:gd name="T35" fmla="*/ 25 h 42"/>
                  <a:gd name="T36" fmla="*/ 26 w 149"/>
                  <a:gd name="T37" fmla="*/ 13 h 42"/>
                  <a:gd name="T38" fmla="*/ 45 w 149"/>
                  <a:gd name="T39" fmla="*/ 6 h 42"/>
                  <a:gd name="T40" fmla="*/ 64 w 149"/>
                  <a:gd name="T41" fmla="*/ 2 h 42"/>
                  <a:gd name="T42" fmla="*/ 87 w 149"/>
                  <a:gd name="T43" fmla="*/ 0 h 42"/>
                  <a:gd name="T44" fmla="*/ 108 w 149"/>
                  <a:gd name="T45" fmla="*/ 0 h 42"/>
                  <a:gd name="T46" fmla="*/ 129 w 149"/>
                  <a:gd name="T47" fmla="*/ 0 h 42"/>
                  <a:gd name="T48" fmla="*/ 149 w 149"/>
                  <a:gd name="T4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9" h="42">
                    <a:moveTo>
                      <a:pt x="149" y="0"/>
                    </a:moveTo>
                    <a:lnTo>
                      <a:pt x="149" y="11"/>
                    </a:lnTo>
                    <a:lnTo>
                      <a:pt x="146" y="17"/>
                    </a:lnTo>
                    <a:lnTo>
                      <a:pt x="138" y="21"/>
                    </a:lnTo>
                    <a:lnTo>
                      <a:pt x="130" y="21"/>
                    </a:lnTo>
                    <a:lnTo>
                      <a:pt x="121" y="21"/>
                    </a:lnTo>
                    <a:lnTo>
                      <a:pt x="111" y="21"/>
                    </a:lnTo>
                    <a:lnTo>
                      <a:pt x="104" y="23"/>
                    </a:lnTo>
                    <a:lnTo>
                      <a:pt x="96" y="26"/>
                    </a:lnTo>
                    <a:lnTo>
                      <a:pt x="85" y="28"/>
                    </a:lnTo>
                    <a:lnTo>
                      <a:pt x="72" y="32"/>
                    </a:lnTo>
                    <a:lnTo>
                      <a:pt x="60" y="34"/>
                    </a:lnTo>
                    <a:lnTo>
                      <a:pt x="47" y="36"/>
                    </a:lnTo>
                    <a:lnTo>
                      <a:pt x="36" y="40"/>
                    </a:lnTo>
                    <a:lnTo>
                      <a:pt x="22" y="40"/>
                    </a:lnTo>
                    <a:lnTo>
                      <a:pt x="11" y="42"/>
                    </a:lnTo>
                    <a:lnTo>
                      <a:pt x="0" y="42"/>
                    </a:lnTo>
                    <a:lnTo>
                      <a:pt x="11" y="25"/>
                    </a:lnTo>
                    <a:lnTo>
                      <a:pt x="26" y="13"/>
                    </a:lnTo>
                    <a:lnTo>
                      <a:pt x="45" y="6"/>
                    </a:lnTo>
                    <a:lnTo>
                      <a:pt x="64" y="2"/>
                    </a:lnTo>
                    <a:lnTo>
                      <a:pt x="87" y="0"/>
                    </a:lnTo>
                    <a:lnTo>
                      <a:pt x="108" y="0"/>
                    </a:lnTo>
                    <a:lnTo>
                      <a:pt x="129" y="0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84"/>
              <p:cNvSpPr>
                <a:spLocks/>
              </p:cNvSpPr>
              <p:nvPr/>
            </p:nvSpPr>
            <p:spPr bwMode="auto">
              <a:xfrm>
                <a:off x="3403600" y="3863975"/>
                <a:ext cx="101600" cy="31750"/>
              </a:xfrm>
              <a:custGeom>
                <a:avLst/>
                <a:gdLst>
                  <a:gd name="T0" fmla="*/ 103 w 127"/>
                  <a:gd name="T1" fmla="*/ 0 h 40"/>
                  <a:gd name="T2" fmla="*/ 103 w 127"/>
                  <a:gd name="T3" fmla="*/ 12 h 40"/>
                  <a:gd name="T4" fmla="*/ 110 w 127"/>
                  <a:gd name="T5" fmla="*/ 19 h 40"/>
                  <a:gd name="T6" fmla="*/ 120 w 127"/>
                  <a:gd name="T7" fmla="*/ 25 h 40"/>
                  <a:gd name="T8" fmla="*/ 127 w 127"/>
                  <a:gd name="T9" fmla="*/ 31 h 40"/>
                  <a:gd name="T10" fmla="*/ 112 w 127"/>
                  <a:gd name="T11" fmla="*/ 32 h 40"/>
                  <a:gd name="T12" fmla="*/ 97 w 127"/>
                  <a:gd name="T13" fmla="*/ 36 h 40"/>
                  <a:gd name="T14" fmla="*/ 80 w 127"/>
                  <a:gd name="T15" fmla="*/ 38 h 40"/>
                  <a:gd name="T16" fmla="*/ 65 w 127"/>
                  <a:gd name="T17" fmla="*/ 40 h 40"/>
                  <a:gd name="T18" fmla="*/ 48 w 127"/>
                  <a:gd name="T19" fmla="*/ 40 h 40"/>
                  <a:gd name="T20" fmla="*/ 30 w 127"/>
                  <a:gd name="T21" fmla="*/ 40 h 40"/>
                  <a:gd name="T22" fmla="*/ 15 w 127"/>
                  <a:gd name="T23" fmla="*/ 36 h 40"/>
                  <a:gd name="T24" fmla="*/ 0 w 127"/>
                  <a:gd name="T25" fmla="*/ 31 h 40"/>
                  <a:gd name="T26" fmla="*/ 4 w 127"/>
                  <a:gd name="T27" fmla="*/ 23 h 40"/>
                  <a:gd name="T28" fmla="*/ 11 w 127"/>
                  <a:gd name="T29" fmla="*/ 19 h 40"/>
                  <a:gd name="T30" fmla="*/ 17 w 127"/>
                  <a:gd name="T31" fmla="*/ 15 h 40"/>
                  <a:gd name="T32" fmla="*/ 27 w 127"/>
                  <a:gd name="T33" fmla="*/ 12 h 40"/>
                  <a:gd name="T34" fmla="*/ 34 w 127"/>
                  <a:gd name="T35" fmla="*/ 10 h 40"/>
                  <a:gd name="T36" fmla="*/ 42 w 127"/>
                  <a:gd name="T37" fmla="*/ 8 h 40"/>
                  <a:gd name="T38" fmla="*/ 49 w 127"/>
                  <a:gd name="T39" fmla="*/ 4 h 40"/>
                  <a:gd name="T40" fmla="*/ 57 w 127"/>
                  <a:gd name="T41" fmla="*/ 0 h 40"/>
                  <a:gd name="T42" fmla="*/ 103 w 127"/>
                  <a:gd name="T4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7" h="40">
                    <a:moveTo>
                      <a:pt x="103" y="0"/>
                    </a:moveTo>
                    <a:lnTo>
                      <a:pt x="103" y="12"/>
                    </a:lnTo>
                    <a:lnTo>
                      <a:pt x="110" y="19"/>
                    </a:lnTo>
                    <a:lnTo>
                      <a:pt x="120" y="25"/>
                    </a:lnTo>
                    <a:lnTo>
                      <a:pt x="127" y="31"/>
                    </a:lnTo>
                    <a:lnTo>
                      <a:pt x="112" y="32"/>
                    </a:lnTo>
                    <a:lnTo>
                      <a:pt x="97" y="36"/>
                    </a:lnTo>
                    <a:lnTo>
                      <a:pt x="80" y="38"/>
                    </a:lnTo>
                    <a:lnTo>
                      <a:pt x="65" y="40"/>
                    </a:lnTo>
                    <a:lnTo>
                      <a:pt x="48" y="40"/>
                    </a:lnTo>
                    <a:lnTo>
                      <a:pt x="30" y="40"/>
                    </a:lnTo>
                    <a:lnTo>
                      <a:pt x="15" y="36"/>
                    </a:lnTo>
                    <a:lnTo>
                      <a:pt x="0" y="31"/>
                    </a:lnTo>
                    <a:lnTo>
                      <a:pt x="4" y="23"/>
                    </a:lnTo>
                    <a:lnTo>
                      <a:pt x="11" y="19"/>
                    </a:lnTo>
                    <a:lnTo>
                      <a:pt x="17" y="15"/>
                    </a:lnTo>
                    <a:lnTo>
                      <a:pt x="27" y="12"/>
                    </a:lnTo>
                    <a:lnTo>
                      <a:pt x="34" y="10"/>
                    </a:lnTo>
                    <a:lnTo>
                      <a:pt x="42" y="8"/>
                    </a:lnTo>
                    <a:lnTo>
                      <a:pt x="49" y="4"/>
                    </a:lnTo>
                    <a:lnTo>
                      <a:pt x="57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85"/>
              <p:cNvSpPr>
                <a:spLocks/>
              </p:cNvSpPr>
              <p:nvPr/>
            </p:nvSpPr>
            <p:spPr bwMode="auto">
              <a:xfrm>
                <a:off x="3201988" y="3868738"/>
                <a:ext cx="130175" cy="49213"/>
              </a:xfrm>
              <a:custGeom>
                <a:avLst/>
                <a:gdLst>
                  <a:gd name="T0" fmla="*/ 157 w 163"/>
                  <a:gd name="T1" fmla="*/ 15 h 61"/>
                  <a:gd name="T2" fmla="*/ 159 w 163"/>
                  <a:gd name="T3" fmla="*/ 17 h 61"/>
                  <a:gd name="T4" fmla="*/ 161 w 163"/>
                  <a:gd name="T5" fmla="*/ 19 h 61"/>
                  <a:gd name="T6" fmla="*/ 163 w 163"/>
                  <a:gd name="T7" fmla="*/ 21 h 61"/>
                  <a:gd name="T8" fmla="*/ 163 w 163"/>
                  <a:gd name="T9" fmla="*/ 23 h 61"/>
                  <a:gd name="T10" fmla="*/ 144 w 163"/>
                  <a:gd name="T11" fmla="*/ 32 h 61"/>
                  <a:gd name="T12" fmla="*/ 125 w 163"/>
                  <a:gd name="T13" fmla="*/ 40 h 61"/>
                  <a:gd name="T14" fmla="*/ 104 w 163"/>
                  <a:gd name="T15" fmla="*/ 43 h 61"/>
                  <a:gd name="T16" fmla="*/ 81 w 163"/>
                  <a:gd name="T17" fmla="*/ 45 h 61"/>
                  <a:gd name="T18" fmla="*/ 61 w 163"/>
                  <a:gd name="T19" fmla="*/ 47 h 61"/>
                  <a:gd name="T20" fmla="*/ 40 w 163"/>
                  <a:gd name="T21" fmla="*/ 49 h 61"/>
                  <a:gd name="T22" fmla="*/ 19 w 163"/>
                  <a:gd name="T23" fmla="*/ 53 h 61"/>
                  <a:gd name="T24" fmla="*/ 0 w 163"/>
                  <a:gd name="T25" fmla="*/ 61 h 61"/>
                  <a:gd name="T26" fmla="*/ 13 w 163"/>
                  <a:gd name="T27" fmla="*/ 51 h 61"/>
                  <a:gd name="T28" fmla="*/ 21 w 163"/>
                  <a:gd name="T29" fmla="*/ 36 h 61"/>
                  <a:gd name="T30" fmla="*/ 30 w 163"/>
                  <a:gd name="T31" fmla="*/ 23 h 61"/>
                  <a:gd name="T32" fmla="*/ 49 w 163"/>
                  <a:gd name="T33" fmla="*/ 19 h 61"/>
                  <a:gd name="T34" fmla="*/ 63 w 163"/>
                  <a:gd name="T35" fmla="*/ 17 h 61"/>
                  <a:gd name="T36" fmla="*/ 76 w 163"/>
                  <a:gd name="T37" fmla="*/ 11 h 61"/>
                  <a:gd name="T38" fmla="*/ 91 w 163"/>
                  <a:gd name="T39" fmla="*/ 5 h 61"/>
                  <a:gd name="T40" fmla="*/ 104 w 163"/>
                  <a:gd name="T41" fmla="*/ 2 h 61"/>
                  <a:gd name="T42" fmla="*/ 119 w 163"/>
                  <a:gd name="T43" fmla="*/ 0 h 61"/>
                  <a:gd name="T44" fmla="*/ 133 w 163"/>
                  <a:gd name="T45" fmla="*/ 0 h 61"/>
                  <a:gd name="T46" fmla="*/ 146 w 163"/>
                  <a:gd name="T47" fmla="*/ 5 h 61"/>
                  <a:gd name="T48" fmla="*/ 157 w 163"/>
                  <a:gd name="T49" fmla="*/ 1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3" h="61">
                    <a:moveTo>
                      <a:pt x="157" y="15"/>
                    </a:moveTo>
                    <a:lnTo>
                      <a:pt x="159" y="17"/>
                    </a:lnTo>
                    <a:lnTo>
                      <a:pt x="161" y="19"/>
                    </a:lnTo>
                    <a:lnTo>
                      <a:pt x="163" y="21"/>
                    </a:lnTo>
                    <a:lnTo>
                      <a:pt x="163" y="23"/>
                    </a:lnTo>
                    <a:lnTo>
                      <a:pt x="144" y="32"/>
                    </a:lnTo>
                    <a:lnTo>
                      <a:pt x="125" y="40"/>
                    </a:lnTo>
                    <a:lnTo>
                      <a:pt x="104" y="43"/>
                    </a:lnTo>
                    <a:lnTo>
                      <a:pt x="81" y="45"/>
                    </a:lnTo>
                    <a:lnTo>
                      <a:pt x="61" y="47"/>
                    </a:lnTo>
                    <a:lnTo>
                      <a:pt x="40" y="49"/>
                    </a:lnTo>
                    <a:lnTo>
                      <a:pt x="19" y="53"/>
                    </a:lnTo>
                    <a:lnTo>
                      <a:pt x="0" y="61"/>
                    </a:lnTo>
                    <a:lnTo>
                      <a:pt x="13" y="51"/>
                    </a:lnTo>
                    <a:lnTo>
                      <a:pt x="21" y="36"/>
                    </a:lnTo>
                    <a:lnTo>
                      <a:pt x="30" y="23"/>
                    </a:lnTo>
                    <a:lnTo>
                      <a:pt x="49" y="19"/>
                    </a:lnTo>
                    <a:lnTo>
                      <a:pt x="63" y="17"/>
                    </a:lnTo>
                    <a:lnTo>
                      <a:pt x="76" y="11"/>
                    </a:lnTo>
                    <a:lnTo>
                      <a:pt x="91" y="5"/>
                    </a:lnTo>
                    <a:lnTo>
                      <a:pt x="104" y="2"/>
                    </a:lnTo>
                    <a:lnTo>
                      <a:pt x="119" y="0"/>
                    </a:lnTo>
                    <a:lnTo>
                      <a:pt x="133" y="0"/>
                    </a:lnTo>
                    <a:lnTo>
                      <a:pt x="146" y="5"/>
                    </a:lnTo>
                    <a:lnTo>
                      <a:pt x="157" y="15"/>
                    </a:lnTo>
                    <a:close/>
                  </a:path>
                </a:pathLst>
              </a:custGeom>
              <a:solidFill>
                <a:srgbClr val="F7E5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3" name="TextBox 332"/>
            <p:cNvSpPr txBox="1"/>
            <p:nvPr/>
          </p:nvSpPr>
          <p:spPr>
            <a:xfrm>
              <a:off x="1736642" y="5586744"/>
              <a:ext cx="7407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Explain without flinching</a:t>
              </a:r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84063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7300" y="280133"/>
            <a:ext cx="6972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FunctionLH" pitchFamily="2" charset="0"/>
                <a:cs typeface="Arabic Typesetting" pitchFamily="66" charset="-78"/>
              </a:rPr>
              <a:t>Mixed Use Development –</a:t>
            </a:r>
          </a:p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FunctionLH" pitchFamily="2" charset="0"/>
                <a:cs typeface="Arabic Typesetting" pitchFamily="66" charset="-78"/>
              </a:rPr>
              <a:t>Condominiums, Retail and Apartments</a:t>
            </a:r>
            <a:endParaRPr lang="en-US" dirty="0">
              <a:latin typeface="FunctionLH" pitchFamily="2" charset="0"/>
            </a:endParaRPr>
          </a:p>
        </p:txBody>
      </p:sp>
      <p:pic>
        <p:nvPicPr>
          <p:cNvPr id="5124" name="Picture 4" descr="L:\ACTIVE CASES\Fulkerson_CLE\Images\austin-saltilloloft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6" r="3366" b="3827"/>
          <a:stretch/>
        </p:blipFill>
        <p:spPr bwMode="auto">
          <a:xfrm>
            <a:off x="1561838" y="1243430"/>
            <a:ext cx="6169445" cy="4224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0845" y="5547717"/>
            <a:ext cx="8372820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800" i="1" dirty="0" smtClean="0">
                <a:solidFill>
                  <a:prstClr val="white"/>
                </a:solidFill>
                <a:latin typeface="FunctionLH" pitchFamily="2" charset="0"/>
                <a:cs typeface="Arabic Typesetting" pitchFamily="66" charset="-78"/>
              </a:rPr>
              <a:t>35 Investors, $3 million each = $105 million total</a:t>
            </a:r>
            <a:endParaRPr lang="en-US" i="1" dirty="0">
              <a:latin typeface="FunctionL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0845" y="6057316"/>
            <a:ext cx="8372820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800" i="1" dirty="0" smtClean="0">
                <a:solidFill>
                  <a:prstClr val="white"/>
                </a:solidFill>
                <a:latin typeface="FunctionLH" pitchFamily="2" charset="0"/>
                <a:cs typeface="Arabic Typesetting" pitchFamily="66" charset="-78"/>
              </a:rPr>
              <a:t>Started 2005, Target Completion Date = July 1, 2007</a:t>
            </a:r>
            <a:endParaRPr lang="en-US" i="1" dirty="0">
              <a:latin typeface="FunctionLH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1612" y="271540"/>
            <a:ext cx="1150938" cy="2189649"/>
            <a:chOff x="-3140075" y="3422650"/>
            <a:chExt cx="1150938" cy="2189649"/>
          </a:xfrm>
        </p:grpSpPr>
        <p:sp>
          <p:nvSpPr>
            <p:cNvPr id="9" name="TextBox 8"/>
            <p:cNvSpPr txBox="1"/>
            <p:nvPr/>
          </p:nvSpPr>
          <p:spPr>
            <a:xfrm>
              <a:off x="-3088530" y="5006364"/>
              <a:ext cx="1047082" cy="605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b="1" cap="all" dirty="0" smtClean="0">
                  <a:ln w="9000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ACCO</a:t>
              </a:r>
            </a:p>
            <a:p>
              <a:pPr algn="ctr">
                <a:lnSpc>
                  <a:spcPts val="2000"/>
                </a:lnSpc>
              </a:pPr>
              <a:r>
                <a:rPr lang="en-US" sz="1800" b="1" cap="all" dirty="0" smtClean="0">
                  <a:ln w="9000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LLC</a:t>
              </a:r>
              <a:endParaRPr lang="en-US" sz="1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-3140075" y="3422650"/>
              <a:ext cx="1150938" cy="1511300"/>
            </a:xfrm>
            <a:custGeom>
              <a:avLst/>
              <a:gdLst>
                <a:gd name="T0" fmla="*/ 1220 w 1448"/>
                <a:gd name="T1" fmla="*/ 928 h 1904"/>
                <a:gd name="T2" fmla="*/ 1220 w 1448"/>
                <a:gd name="T3" fmla="*/ 433 h 1904"/>
                <a:gd name="T4" fmla="*/ 1009 w 1448"/>
                <a:gd name="T5" fmla="*/ 354 h 1904"/>
                <a:gd name="T6" fmla="*/ 1009 w 1448"/>
                <a:gd name="T7" fmla="*/ 156 h 1904"/>
                <a:gd name="T8" fmla="*/ 741 w 1448"/>
                <a:gd name="T9" fmla="*/ 0 h 1904"/>
                <a:gd name="T10" fmla="*/ 451 w 1448"/>
                <a:gd name="T11" fmla="*/ 74 h 1904"/>
                <a:gd name="T12" fmla="*/ 451 w 1448"/>
                <a:gd name="T13" fmla="*/ 356 h 1904"/>
                <a:gd name="T14" fmla="*/ 221 w 1448"/>
                <a:gd name="T15" fmla="*/ 404 h 1904"/>
                <a:gd name="T16" fmla="*/ 221 w 1448"/>
                <a:gd name="T17" fmla="*/ 961 h 1904"/>
                <a:gd name="T18" fmla="*/ 0 w 1448"/>
                <a:gd name="T19" fmla="*/ 992 h 1904"/>
                <a:gd name="T20" fmla="*/ 0 w 1448"/>
                <a:gd name="T21" fmla="*/ 1898 h 1904"/>
                <a:gd name="T22" fmla="*/ 1448 w 1448"/>
                <a:gd name="T23" fmla="*/ 1904 h 1904"/>
                <a:gd name="T24" fmla="*/ 1448 w 1448"/>
                <a:gd name="T25" fmla="*/ 994 h 1904"/>
                <a:gd name="T26" fmla="*/ 1220 w 1448"/>
                <a:gd name="T27" fmla="*/ 928 h 1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8" h="1904">
                  <a:moveTo>
                    <a:pt x="1220" y="928"/>
                  </a:moveTo>
                  <a:lnTo>
                    <a:pt x="1220" y="433"/>
                  </a:lnTo>
                  <a:lnTo>
                    <a:pt x="1009" y="354"/>
                  </a:lnTo>
                  <a:lnTo>
                    <a:pt x="1009" y="156"/>
                  </a:lnTo>
                  <a:lnTo>
                    <a:pt x="741" y="0"/>
                  </a:lnTo>
                  <a:lnTo>
                    <a:pt x="451" y="74"/>
                  </a:lnTo>
                  <a:lnTo>
                    <a:pt x="451" y="356"/>
                  </a:lnTo>
                  <a:lnTo>
                    <a:pt x="221" y="404"/>
                  </a:lnTo>
                  <a:lnTo>
                    <a:pt x="221" y="961"/>
                  </a:lnTo>
                  <a:lnTo>
                    <a:pt x="0" y="992"/>
                  </a:lnTo>
                  <a:lnTo>
                    <a:pt x="0" y="1898"/>
                  </a:lnTo>
                  <a:lnTo>
                    <a:pt x="1448" y="1904"/>
                  </a:lnTo>
                  <a:lnTo>
                    <a:pt x="1448" y="994"/>
                  </a:lnTo>
                  <a:lnTo>
                    <a:pt x="1220" y="9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-3111500" y="3451225"/>
              <a:ext cx="1093788" cy="1454150"/>
            </a:xfrm>
            <a:custGeom>
              <a:avLst/>
              <a:gdLst>
                <a:gd name="T0" fmla="*/ 1152 w 1380"/>
                <a:gd name="T1" fmla="*/ 917 h 1831"/>
                <a:gd name="T2" fmla="*/ 1152 w 1380"/>
                <a:gd name="T3" fmla="*/ 422 h 1831"/>
                <a:gd name="T4" fmla="*/ 941 w 1380"/>
                <a:gd name="T5" fmla="*/ 342 h 1831"/>
                <a:gd name="T6" fmla="*/ 941 w 1380"/>
                <a:gd name="T7" fmla="*/ 139 h 1831"/>
                <a:gd name="T8" fmla="*/ 703 w 1380"/>
                <a:gd name="T9" fmla="*/ 0 h 1831"/>
                <a:gd name="T10" fmla="*/ 451 w 1380"/>
                <a:gd name="T11" fmla="*/ 66 h 1831"/>
                <a:gd name="T12" fmla="*/ 451 w 1380"/>
                <a:gd name="T13" fmla="*/ 349 h 1831"/>
                <a:gd name="T14" fmla="*/ 222 w 1380"/>
                <a:gd name="T15" fmla="*/ 395 h 1831"/>
                <a:gd name="T16" fmla="*/ 222 w 1380"/>
                <a:gd name="T17" fmla="*/ 954 h 1831"/>
                <a:gd name="T18" fmla="*/ 0 w 1380"/>
                <a:gd name="T19" fmla="*/ 986 h 1831"/>
                <a:gd name="T20" fmla="*/ 0 w 1380"/>
                <a:gd name="T21" fmla="*/ 1831 h 1831"/>
                <a:gd name="T22" fmla="*/ 1380 w 1380"/>
                <a:gd name="T23" fmla="*/ 1831 h 1831"/>
                <a:gd name="T24" fmla="*/ 1380 w 1380"/>
                <a:gd name="T25" fmla="*/ 983 h 1831"/>
                <a:gd name="T26" fmla="*/ 1152 w 1380"/>
                <a:gd name="T27" fmla="*/ 917 h 1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0" h="1831">
                  <a:moveTo>
                    <a:pt x="1152" y="917"/>
                  </a:moveTo>
                  <a:lnTo>
                    <a:pt x="1152" y="422"/>
                  </a:lnTo>
                  <a:lnTo>
                    <a:pt x="941" y="342"/>
                  </a:lnTo>
                  <a:lnTo>
                    <a:pt x="941" y="139"/>
                  </a:lnTo>
                  <a:lnTo>
                    <a:pt x="703" y="0"/>
                  </a:lnTo>
                  <a:lnTo>
                    <a:pt x="451" y="66"/>
                  </a:lnTo>
                  <a:lnTo>
                    <a:pt x="451" y="349"/>
                  </a:lnTo>
                  <a:lnTo>
                    <a:pt x="222" y="395"/>
                  </a:lnTo>
                  <a:lnTo>
                    <a:pt x="222" y="954"/>
                  </a:lnTo>
                  <a:lnTo>
                    <a:pt x="0" y="986"/>
                  </a:lnTo>
                  <a:lnTo>
                    <a:pt x="0" y="1831"/>
                  </a:lnTo>
                  <a:lnTo>
                    <a:pt x="1380" y="1831"/>
                  </a:lnTo>
                  <a:lnTo>
                    <a:pt x="1380" y="983"/>
                  </a:lnTo>
                  <a:lnTo>
                    <a:pt x="1152" y="9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-3070225" y="4173538"/>
              <a:ext cx="661988" cy="687388"/>
            </a:xfrm>
            <a:custGeom>
              <a:avLst/>
              <a:gdLst>
                <a:gd name="T0" fmla="*/ 836 w 836"/>
                <a:gd name="T1" fmla="*/ 0 h 867"/>
                <a:gd name="T2" fmla="*/ 836 w 836"/>
                <a:gd name="T3" fmla="*/ 867 h 867"/>
                <a:gd name="T4" fmla="*/ 0 w 836"/>
                <a:gd name="T5" fmla="*/ 867 h 867"/>
                <a:gd name="T6" fmla="*/ 0 w 836"/>
                <a:gd name="T7" fmla="*/ 121 h 867"/>
                <a:gd name="T8" fmla="*/ 836 w 836"/>
                <a:gd name="T9" fmla="*/ 0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867">
                  <a:moveTo>
                    <a:pt x="836" y="0"/>
                  </a:moveTo>
                  <a:lnTo>
                    <a:pt x="836" y="867"/>
                  </a:lnTo>
                  <a:lnTo>
                    <a:pt x="0" y="867"/>
                  </a:lnTo>
                  <a:lnTo>
                    <a:pt x="0" y="121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-3070225" y="4254500"/>
              <a:ext cx="661988" cy="606425"/>
            </a:xfrm>
            <a:custGeom>
              <a:avLst/>
              <a:gdLst>
                <a:gd name="T0" fmla="*/ 836 w 836"/>
                <a:gd name="T1" fmla="*/ 764 h 764"/>
                <a:gd name="T2" fmla="*/ 836 w 836"/>
                <a:gd name="T3" fmla="*/ 672 h 764"/>
                <a:gd name="T4" fmla="*/ 126 w 836"/>
                <a:gd name="T5" fmla="*/ 0 h 764"/>
                <a:gd name="T6" fmla="*/ 0 w 836"/>
                <a:gd name="T7" fmla="*/ 18 h 764"/>
                <a:gd name="T8" fmla="*/ 0 w 836"/>
                <a:gd name="T9" fmla="*/ 181 h 764"/>
                <a:gd name="T10" fmla="*/ 616 w 836"/>
                <a:gd name="T11" fmla="*/ 764 h 764"/>
                <a:gd name="T12" fmla="*/ 836 w 836"/>
                <a:gd name="T13" fmla="*/ 764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764">
                  <a:moveTo>
                    <a:pt x="836" y="764"/>
                  </a:moveTo>
                  <a:lnTo>
                    <a:pt x="836" y="672"/>
                  </a:lnTo>
                  <a:lnTo>
                    <a:pt x="126" y="0"/>
                  </a:lnTo>
                  <a:lnTo>
                    <a:pt x="0" y="18"/>
                  </a:lnTo>
                  <a:lnTo>
                    <a:pt x="0" y="181"/>
                  </a:lnTo>
                  <a:lnTo>
                    <a:pt x="616" y="764"/>
                  </a:lnTo>
                  <a:lnTo>
                    <a:pt x="836" y="764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-3070225" y="4421188"/>
              <a:ext cx="463550" cy="439738"/>
            </a:xfrm>
            <a:custGeom>
              <a:avLst/>
              <a:gdLst>
                <a:gd name="T0" fmla="*/ 585 w 585"/>
                <a:gd name="T1" fmla="*/ 554 h 554"/>
                <a:gd name="T2" fmla="*/ 0 w 585"/>
                <a:gd name="T3" fmla="*/ 0 h 554"/>
                <a:gd name="T4" fmla="*/ 0 w 585"/>
                <a:gd name="T5" fmla="*/ 53 h 554"/>
                <a:gd name="T6" fmla="*/ 529 w 585"/>
                <a:gd name="T7" fmla="*/ 554 h 554"/>
                <a:gd name="T8" fmla="*/ 585 w 585"/>
                <a:gd name="T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54">
                  <a:moveTo>
                    <a:pt x="585" y="554"/>
                  </a:moveTo>
                  <a:lnTo>
                    <a:pt x="0" y="0"/>
                  </a:lnTo>
                  <a:lnTo>
                    <a:pt x="0" y="53"/>
                  </a:lnTo>
                  <a:lnTo>
                    <a:pt x="529" y="554"/>
                  </a:lnTo>
                  <a:lnTo>
                    <a:pt x="585" y="554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-2906713" y="4235450"/>
              <a:ext cx="498475" cy="484188"/>
            </a:xfrm>
            <a:custGeom>
              <a:avLst/>
              <a:gdLst>
                <a:gd name="T0" fmla="*/ 629 w 629"/>
                <a:gd name="T1" fmla="*/ 509 h 609"/>
                <a:gd name="T2" fmla="*/ 91 w 629"/>
                <a:gd name="T3" fmla="*/ 0 h 609"/>
                <a:gd name="T4" fmla="*/ 0 w 629"/>
                <a:gd name="T5" fmla="*/ 13 h 609"/>
                <a:gd name="T6" fmla="*/ 629 w 629"/>
                <a:gd name="T7" fmla="*/ 609 h 609"/>
                <a:gd name="T8" fmla="*/ 629 w 629"/>
                <a:gd name="T9" fmla="*/ 5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9" h="609">
                  <a:moveTo>
                    <a:pt x="629" y="509"/>
                  </a:moveTo>
                  <a:lnTo>
                    <a:pt x="91" y="0"/>
                  </a:lnTo>
                  <a:lnTo>
                    <a:pt x="0" y="13"/>
                  </a:lnTo>
                  <a:lnTo>
                    <a:pt x="629" y="609"/>
                  </a:lnTo>
                  <a:lnTo>
                    <a:pt x="629" y="509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-2366963" y="4176713"/>
              <a:ext cx="309563" cy="688975"/>
            </a:xfrm>
            <a:custGeom>
              <a:avLst/>
              <a:gdLst>
                <a:gd name="T0" fmla="*/ 0 w 390"/>
                <a:gd name="T1" fmla="*/ 0 h 869"/>
                <a:gd name="T2" fmla="*/ 390 w 390"/>
                <a:gd name="T3" fmla="*/ 108 h 869"/>
                <a:gd name="T4" fmla="*/ 390 w 390"/>
                <a:gd name="T5" fmla="*/ 869 h 869"/>
                <a:gd name="T6" fmla="*/ 0 w 390"/>
                <a:gd name="T7" fmla="*/ 869 h 869"/>
                <a:gd name="T8" fmla="*/ 0 w 390"/>
                <a:gd name="T9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869">
                  <a:moveTo>
                    <a:pt x="0" y="0"/>
                  </a:moveTo>
                  <a:lnTo>
                    <a:pt x="390" y="108"/>
                  </a:lnTo>
                  <a:lnTo>
                    <a:pt x="390" y="869"/>
                  </a:lnTo>
                  <a:lnTo>
                    <a:pt x="0" y="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7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-2366963" y="4176713"/>
              <a:ext cx="309563" cy="688975"/>
            </a:xfrm>
            <a:custGeom>
              <a:avLst/>
              <a:gdLst>
                <a:gd name="T0" fmla="*/ 0 w 390"/>
                <a:gd name="T1" fmla="*/ 0 h 869"/>
                <a:gd name="T2" fmla="*/ 0 w 390"/>
                <a:gd name="T3" fmla="*/ 34 h 869"/>
                <a:gd name="T4" fmla="*/ 360 w 390"/>
                <a:gd name="T5" fmla="*/ 135 h 869"/>
                <a:gd name="T6" fmla="*/ 360 w 390"/>
                <a:gd name="T7" fmla="*/ 869 h 869"/>
                <a:gd name="T8" fmla="*/ 390 w 390"/>
                <a:gd name="T9" fmla="*/ 869 h 869"/>
                <a:gd name="T10" fmla="*/ 390 w 390"/>
                <a:gd name="T11" fmla="*/ 108 h 869"/>
                <a:gd name="T12" fmla="*/ 0 w 390"/>
                <a:gd name="T13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0" h="869">
                  <a:moveTo>
                    <a:pt x="0" y="0"/>
                  </a:moveTo>
                  <a:lnTo>
                    <a:pt x="0" y="34"/>
                  </a:lnTo>
                  <a:lnTo>
                    <a:pt x="360" y="135"/>
                  </a:lnTo>
                  <a:lnTo>
                    <a:pt x="360" y="869"/>
                  </a:lnTo>
                  <a:lnTo>
                    <a:pt x="390" y="869"/>
                  </a:lnTo>
                  <a:lnTo>
                    <a:pt x="39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-2500313" y="3719513"/>
              <a:ext cx="261938" cy="450850"/>
            </a:xfrm>
            <a:custGeom>
              <a:avLst/>
              <a:gdLst>
                <a:gd name="T0" fmla="*/ 164 w 330"/>
                <a:gd name="T1" fmla="*/ 517 h 567"/>
                <a:gd name="T2" fmla="*/ 0 w 330"/>
                <a:gd name="T3" fmla="*/ 536 h 567"/>
                <a:gd name="T4" fmla="*/ 0 w 330"/>
                <a:gd name="T5" fmla="*/ 0 h 567"/>
                <a:gd name="T6" fmla="*/ 330 w 330"/>
                <a:gd name="T7" fmla="*/ 118 h 567"/>
                <a:gd name="T8" fmla="*/ 330 w 330"/>
                <a:gd name="T9" fmla="*/ 567 h 567"/>
                <a:gd name="T10" fmla="*/ 164 w 330"/>
                <a:gd name="T11" fmla="*/ 51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0" h="567">
                  <a:moveTo>
                    <a:pt x="164" y="517"/>
                  </a:moveTo>
                  <a:lnTo>
                    <a:pt x="0" y="536"/>
                  </a:lnTo>
                  <a:lnTo>
                    <a:pt x="0" y="0"/>
                  </a:lnTo>
                  <a:lnTo>
                    <a:pt x="330" y="118"/>
                  </a:lnTo>
                  <a:lnTo>
                    <a:pt x="330" y="567"/>
                  </a:lnTo>
                  <a:lnTo>
                    <a:pt x="164" y="517"/>
                  </a:lnTo>
                  <a:close/>
                </a:path>
              </a:pathLst>
            </a:custGeom>
            <a:solidFill>
              <a:srgbClr val="547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-2500313" y="3719513"/>
              <a:ext cx="261938" cy="450850"/>
            </a:xfrm>
            <a:custGeom>
              <a:avLst/>
              <a:gdLst>
                <a:gd name="T0" fmla="*/ 0 w 330"/>
                <a:gd name="T1" fmla="*/ 0 h 567"/>
                <a:gd name="T2" fmla="*/ 0 w 330"/>
                <a:gd name="T3" fmla="*/ 24 h 567"/>
                <a:gd name="T4" fmla="*/ 308 w 330"/>
                <a:gd name="T5" fmla="*/ 136 h 567"/>
                <a:gd name="T6" fmla="*/ 308 w 330"/>
                <a:gd name="T7" fmla="*/ 560 h 567"/>
                <a:gd name="T8" fmla="*/ 330 w 330"/>
                <a:gd name="T9" fmla="*/ 567 h 567"/>
                <a:gd name="T10" fmla="*/ 330 w 330"/>
                <a:gd name="T11" fmla="*/ 118 h 567"/>
                <a:gd name="T12" fmla="*/ 0 w 330"/>
                <a:gd name="T13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567">
                  <a:moveTo>
                    <a:pt x="0" y="0"/>
                  </a:moveTo>
                  <a:lnTo>
                    <a:pt x="0" y="24"/>
                  </a:lnTo>
                  <a:lnTo>
                    <a:pt x="308" y="136"/>
                  </a:lnTo>
                  <a:lnTo>
                    <a:pt x="308" y="560"/>
                  </a:lnTo>
                  <a:lnTo>
                    <a:pt x="330" y="567"/>
                  </a:lnTo>
                  <a:lnTo>
                    <a:pt x="33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auto">
            <a:xfrm>
              <a:off x="-2713038" y="3495675"/>
              <a:ext cx="307975" cy="223838"/>
            </a:xfrm>
            <a:custGeom>
              <a:avLst/>
              <a:gdLst>
                <a:gd name="T0" fmla="*/ 0 w 388"/>
                <a:gd name="T1" fmla="*/ 50 h 284"/>
                <a:gd name="T2" fmla="*/ 194 w 388"/>
                <a:gd name="T3" fmla="*/ 0 h 284"/>
                <a:gd name="T4" fmla="*/ 388 w 388"/>
                <a:gd name="T5" fmla="*/ 113 h 284"/>
                <a:gd name="T6" fmla="*/ 388 w 388"/>
                <a:gd name="T7" fmla="*/ 272 h 284"/>
                <a:gd name="T8" fmla="*/ 267 w 388"/>
                <a:gd name="T9" fmla="*/ 228 h 284"/>
                <a:gd name="T10" fmla="*/ 267 w 388"/>
                <a:gd name="T11" fmla="*/ 230 h 284"/>
                <a:gd name="T12" fmla="*/ 0 w 388"/>
                <a:gd name="T13" fmla="*/ 284 h 284"/>
                <a:gd name="T14" fmla="*/ 0 w 388"/>
                <a:gd name="T15" fmla="*/ 5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8" h="284">
                  <a:moveTo>
                    <a:pt x="0" y="50"/>
                  </a:moveTo>
                  <a:lnTo>
                    <a:pt x="194" y="0"/>
                  </a:lnTo>
                  <a:lnTo>
                    <a:pt x="388" y="113"/>
                  </a:lnTo>
                  <a:lnTo>
                    <a:pt x="388" y="272"/>
                  </a:lnTo>
                  <a:lnTo>
                    <a:pt x="267" y="228"/>
                  </a:lnTo>
                  <a:lnTo>
                    <a:pt x="267" y="230"/>
                  </a:lnTo>
                  <a:lnTo>
                    <a:pt x="0" y="284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>
              <a:off x="-2713038" y="3527425"/>
              <a:ext cx="190500" cy="166688"/>
            </a:xfrm>
            <a:custGeom>
              <a:avLst/>
              <a:gdLst>
                <a:gd name="T0" fmla="*/ 0 w 241"/>
                <a:gd name="T1" fmla="*/ 9 h 209"/>
                <a:gd name="T2" fmla="*/ 0 w 241"/>
                <a:gd name="T3" fmla="*/ 50 h 209"/>
                <a:gd name="T4" fmla="*/ 165 w 241"/>
                <a:gd name="T5" fmla="*/ 209 h 209"/>
                <a:gd name="T6" fmla="*/ 241 w 241"/>
                <a:gd name="T7" fmla="*/ 194 h 209"/>
                <a:gd name="T8" fmla="*/ 40 w 241"/>
                <a:gd name="T9" fmla="*/ 0 h 209"/>
                <a:gd name="T10" fmla="*/ 0 w 241"/>
                <a:gd name="T11" fmla="*/ 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209">
                  <a:moveTo>
                    <a:pt x="0" y="9"/>
                  </a:moveTo>
                  <a:lnTo>
                    <a:pt x="0" y="50"/>
                  </a:lnTo>
                  <a:lnTo>
                    <a:pt x="165" y="209"/>
                  </a:lnTo>
                  <a:lnTo>
                    <a:pt x="241" y="194"/>
                  </a:lnTo>
                  <a:lnTo>
                    <a:pt x="4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-2555875" y="3497263"/>
              <a:ext cx="150813" cy="214313"/>
            </a:xfrm>
            <a:custGeom>
              <a:avLst/>
              <a:gdLst>
                <a:gd name="T0" fmla="*/ 67 w 188"/>
                <a:gd name="T1" fmla="*/ 226 h 268"/>
                <a:gd name="T2" fmla="*/ 67 w 188"/>
                <a:gd name="T3" fmla="*/ 224 h 268"/>
                <a:gd name="T4" fmla="*/ 188 w 188"/>
                <a:gd name="T5" fmla="*/ 268 h 268"/>
                <a:gd name="T6" fmla="*/ 188 w 188"/>
                <a:gd name="T7" fmla="*/ 109 h 268"/>
                <a:gd name="T8" fmla="*/ 0 w 188"/>
                <a:gd name="T9" fmla="*/ 0 h 268"/>
                <a:gd name="T10" fmla="*/ 5 w 188"/>
                <a:gd name="T11" fmla="*/ 238 h 268"/>
                <a:gd name="T12" fmla="*/ 67 w 188"/>
                <a:gd name="T13" fmla="*/ 22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268">
                  <a:moveTo>
                    <a:pt x="67" y="226"/>
                  </a:moveTo>
                  <a:lnTo>
                    <a:pt x="67" y="224"/>
                  </a:lnTo>
                  <a:lnTo>
                    <a:pt x="188" y="268"/>
                  </a:lnTo>
                  <a:lnTo>
                    <a:pt x="188" y="109"/>
                  </a:lnTo>
                  <a:lnTo>
                    <a:pt x="0" y="0"/>
                  </a:lnTo>
                  <a:lnTo>
                    <a:pt x="5" y="238"/>
                  </a:lnTo>
                  <a:lnTo>
                    <a:pt x="67" y="226"/>
                  </a:lnTo>
                  <a:close/>
                </a:path>
              </a:pathLst>
            </a:custGeom>
            <a:solidFill>
              <a:srgbClr val="547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8"/>
            <p:cNvSpPr>
              <a:spLocks/>
            </p:cNvSpPr>
            <p:nvPr/>
          </p:nvSpPr>
          <p:spPr bwMode="auto">
            <a:xfrm>
              <a:off x="-2555875" y="3497263"/>
              <a:ext cx="150813" cy="214313"/>
            </a:xfrm>
            <a:custGeom>
              <a:avLst/>
              <a:gdLst>
                <a:gd name="T0" fmla="*/ 0 w 188"/>
                <a:gd name="T1" fmla="*/ 0 h 268"/>
                <a:gd name="T2" fmla="*/ 1 w 188"/>
                <a:gd name="T3" fmla="*/ 19 h 268"/>
                <a:gd name="T4" fmla="*/ 171 w 188"/>
                <a:gd name="T5" fmla="*/ 118 h 268"/>
                <a:gd name="T6" fmla="*/ 171 w 188"/>
                <a:gd name="T7" fmla="*/ 261 h 268"/>
                <a:gd name="T8" fmla="*/ 188 w 188"/>
                <a:gd name="T9" fmla="*/ 268 h 268"/>
                <a:gd name="T10" fmla="*/ 188 w 188"/>
                <a:gd name="T11" fmla="*/ 109 h 268"/>
                <a:gd name="T12" fmla="*/ 0 w 188"/>
                <a:gd name="T1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268">
                  <a:moveTo>
                    <a:pt x="0" y="0"/>
                  </a:moveTo>
                  <a:lnTo>
                    <a:pt x="1" y="19"/>
                  </a:lnTo>
                  <a:lnTo>
                    <a:pt x="171" y="118"/>
                  </a:lnTo>
                  <a:lnTo>
                    <a:pt x="171" y="261"/>
                  </a:lnTo>
                  <a:lnTo>
                    <a:pt x="188" y="268"/>
                  </a:lnTo>
                  <a:lnTo>
                    <a:pt x="188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auto">
            <a:xfrm>
              <a:off x="-2895600" y="3725863"/>
              <a:ext cx="354013" cy="477838"/>
            </a:xfrm>
            <a:custGeom>
              <a:avLst/>
              <a:gdLst>
                <a:gd name="T0" fmla="*/ 0 w 447"/>
                <a:gd name="T1" fmla="*/ 90 h 600"/>
                <a:gd name="T2" fmla="*/ 447 w 447"/>
                <a:gd name="T3" fmla="*/ 0 h 600"/>
                <a:gd name="T4" fmla="*/ 447 w 447"/>
                <a:gd name="T5" fmla="*/ 536 h 600"/>
                <a:gd name="T6" fmla="*/ 0 w 447"/>
                <a:gd name="T7" fmla="*/ 600 h 600"/>
                <a:gd name="T8" fmla="*/ 0 w 447"/>
                <a:gd name="T9" fmla="*/ 9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600">
                  <a:moveTo>
                    <a:pt x="0" y="90"/>
                  </a:moveTo>
                  <a:lnTo>
                    <a:pt x="447" y="0"/>
                  </a:lnTo>
                  <a:lnTo>
                    <a:pt x="447" y="536"/>
                  </a:lnTo>
                  <a:lnTo>
                    <a:pt x="0" y="60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0"/>
            <p:cNvSpPr>
              <a:spLocks/>
            </p:cNvSpPr>
            <p:nvPr/>
          </p:nvSpPr>
          <p:spPr bwMode="auto">
            <a:xfrm>
              <a:off x="-2895600" y="3784600"/>
              <a:ext cx="354013" cy="374650"/>
            </a:xfrm>
            <a:custGeom>
              <a:avLst/>
              <a:gdLst>
                <a:gd name="T0" fmla="*/ 447 w 447"/>
                <a:gd name="T1" fmla="*/ 462 h 471"/>
                <a:gd name="T2" fmla="*/ 447 w 447"/>
                <a:gd name="T3" fmla="*/ 353 h 471"/>
                <a:gd name="T4" fmla="*/ 81 w 447"/>
                <a:gd name="T5" fmla="*/ 0 h 471"/>
                <a:gd name="T6" fmla="*/ 0 w 447"/>
                <a:gd name="T7" fmla="*/ 16 h 471"/>
                <a:gd name="T8" fmla="*/ 0 w 447"/>
                <a:gd name="T9" fmla="*/ 107 h 471"/>
                <a:gd name="T10" fmla="*/ 380 w 447"/>
                <a:gd name="T11" fmla="*/ 471 h 471"/>
                <a:gd name="T12" fmla="*/ 447 w 447"/>
                <a:gd name="T13" fmla="*/ 462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471">
                  <a:moveTo>
                    <a:pt x="447" y="462"/>
                  </a:moveTo>
                  <a:lnTo>
                    <a:pt x="447" y="353"/>
                  </a:lnTo>
                  <a:lnTo>
                    <a:pt x="81" y="0"/>
                  </a:lnTo>
                  <a:lnTo>
                    <a:pt x="0" y="16"/>
                  </a:lnTo>
                  <a:lnTo>
                    <a:pt x="0" y="107"/>
                  </a:lnTo>
                  <a:lnTo>
                    <a:pt x="380" y="471"/>
                  </a:lnTo>
                  <a:lnTo>
                    <a:pt x="447" y="462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-2895600" y="3906838"/>
              <a:ext cx="266700" cy="266700"/>
            </a:xfrm>
            <a:custGeom>
              <a:avLst/>
              <a:gdLst>
                <a:gd name="T0" fmla="*/ 336 w 336"/>
                <a:gd name="T1" fmla="*/ 324 h 335"/>
                <a:gd name="T2" fmla="*/ 0 w 336"/>
                <a:gd name="T3" fmla="*/ 0 h 335"/>
                <a:gd name="T4" fmla="*/ 0 w 336"/>
                <a:gd name="T5" fmla="*/ 89 h 335"/>
                <a:gd name="T6" fmla="*/ 256 w 336"/>
                <a:gd name="T7" fmla="*/ 335 h 335"/>
                <a:gd name="T8" fmla="*/ 336 w 336"/>
                <a:gd name="T9" fmla="*/ 324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35">
                  <a:moveTo>
                    <a:pt x="336" y="324"/>
                  </a:moveTo>
                  <a:lnTo>
                    <a:pt x="0" y="0"/>
                  </a:lnTo>
                  <a:lnTo>
                    <a:pt x="0" y="89"/>
                  </a:lnTo>
                  <a:lnTo>
                    <a:pt x="256" y="335"/>
                  </a:lnTo>
                  <a:lnTo>
                    <a:pt x="336" y="324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2"/>
            <p:cNvSpPr>
              <a:spLocks/>
            </p:cNvSpPr>
            <p:nvPr/>
          </p:nvSpPr>
          <p:spPr bwMode="auto">
            <a:xfrm>
              <a:off x="-2811463" y="3776663"/>
              <a:ext cx="269875" cy="265113"/>
            </a:xfrm>
            <a:custGeom>
              <a:avLst/>
              <a:gdLst>
                <a:gd name="T0" fmla="*/ 341 w 341"/>
                <a:gd name="T1" fmla="*/ 299 h 334"/>
                <a:gd name="T2" fmla="*/ 30 w 341"/>
                <a:gd name="T3" fmla="*/ 0 h 334"/>
                <a:gd name="T4" fmla="*/ 0 w 341"/>
                <a:gd name="T5" fmla="*/ 6 h 334"/>
                <a:gd name="T6" fmla="*/ 341 w 341"/>
                <a:gd name="T7" fmla="*/ 334 h 334"/>
                <a:gd name="T8" fmla="*/ 341 w 341"/>
                <a:gd name="T9" fmla="*/ 29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34">
                  <a:moveTo>
                    <a:pt x="341" y="299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341" y="334"/>
                  </a:lnTo>
                  <a:lnTo>
                    <a:pt x="341" y="299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34"/>
            <p:cNvSpPr>
              <a:spLocks noChangeArrowheads="1"/>
            </p:cNvSpPr>
            <p:nvPr/>
          </p:nvSpPr>
          <p:spPr bwMode="auto">
            <a:xfrm>
              <a:off x="-2566988" y="3463925"/>
              <a:ext cx="25400" cy="2301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-2605088" y="4019550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-2665413" y="4032250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-2727325" y="4044950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8"/>
            <p:cNvSpPr>
              <a:spLocks/>
            </p:cNvSpPr>
            <p:nvPr/>
          </p:nvSpPr>
          <p:spPr bwMode="auto">
            <a:xfrm>
              <a:off x="-2789238" y="4057650"/>
              <a:ext cx="23813" cy="53975"/>
            </a:xfrm>
            <a:custGeom>
              <a:avLst/>
              <a:gdLst>
                <a:gd name="T0" fmla="*/ 30 w 30"/>
                <a:gd name="T1" fmla="*/ 65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5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9"/>
            <p:cNvSpPr>
              <a:spLocks/>
            </p:cNvSpPr>
            <p:nvPr/>
          </p:nvSpPr>
          <p:spPr bwMode="auto">
            <a:xfrm>
              <a:off x="-2849563" y="4070350"/>
              <a:ext cx="23813" cy="53975"/>
            </a:xfrm>
            <a:custGeom>
              <a:avLst/>
              <a:gdLst>
                <a:gd name="T0" fmla="*/ 30 w 30"/>
                <a:gd name="T1" fmla="*/ 65 h 68"/>
                <a:gd name="T2" fmla="*/ 30 w 30"/>
                <a:gd name="T3" fmla="*/ 0 h 68"/>
                <a:gd name="T4" fmla="*/ 0 w 30"/>
                <a:gd name="T5" fmla="*/ 4 h 68"/>
                <a:gd name="T6" fmla="*/ 1 w 30"/>
                <a:gd name="T7" fmla="*/ 68 h 68"/>
                <a:gd name="T8" fmla="*/ 3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5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1" y="68"/>
                  </a:lnTo>
                  <a:lnTo>
                    <a:pt x="30" y="6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0"/>
            <p:cNvSpPr>
              <a:spLocks/>
            </p:cNvSpPr>
            <p:nvPr/>
          </p:nvSpPr>
          <p:spPr bwMode="auto">
            <a:xfrm>
              <a:off x="-2605088" y="391160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1"/>
            <p:cNvSpPr>
              <a:spLocks/>
            </p:cNvSpPr>
            <p:nvPr/>
          </p:nvSpPr>
          <p:spPr bwMode="auto">
            <a:xfrm>
              <a:off x="-2665413" y="392430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2"/>
            <p:cNvSpPr>
              <a:spLocks/>
            </p:cNvSpPr>
            <p:nvPr/>
          </p:nvSpPr>
          <p:spPr bwMode="auto">
            <a:xfrm>
              <a:off x="-2727325" y="393700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3"/>
            <p:cNvSpPr>
              <a:spLocks/>
            </p:cNvSpPr>
            <p:nvPr/>
          </p:nvSpPr>
          <p:spPr bwMode="auto">
            <a:xfrm>
              <a:off x="-2789238" y="3951288"/>
              <a:ext cx="23813" cy="52388"/>
            </a:xfrm>
            <a:custGeom>
              <a:avLst/>
              <a:gdLst>
                <a:gd name="T0" fmla="*/ 30 w 30"/>
                <a:gd name="T1" fmla="*/ 64 h 67"/>
                <a:gd name="T2" fmla="*/ 30 w 30"/>
                <a:gd name="T3" fmla="*/ 0 h 67"/>
                <a:gd name="T4" fmla="*/ 0 w 30"/>
                <a:gd name="T5" fmla="*/ 4 h 67"/>
                <a:gd name="T6" fmla="*/ 0 w 30"/>
                <a:gd name="T7" fmla="*/ 67 h 67"/>
                <a:gd name="T8" fmla="*/ 3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0" y="67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4"/>
            <p:cNvSpPr>
              <a:spLocks/>
            </p:cNvSpPr>
            <p:nvPr/>
          </p:nvSpPr>
          <p:spPr bwMode="auto">
            <a:xfrm>
              <a:off x="-2849563" y="3963988"/>
              <a:ext cx="23813" cy="52388"/>
            </a:xfrm>
            <a:custGeom>
              <a:avLst/>
              <a:gdLst>
                <a:gd name="T0" fmla="*/ 30 w 30"/>
                <a:gd name="T1" fmla="*/ 64 h 67"/>
                <a:gd name="T2" fmla="*/ 30 w 30"/>
                <a:gd name="T3" fmla="*/ 0 h 67"/>
                <a:gd name="T4" fmla="*/ 0 w 30"/>
                <a:gd name="T5" fmla="*/ 4 h 67"/>
                <a:gd name="T6" fmla="*/ 1 w 30"/>
                <a:gd name="T7" fmla="*/ 67 h 67"/>
                <a:gd name="T8" fmla="*/ 3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1" y="67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5"/>
            <p:cNvSpPr>
              <a:spLocks/>
            </p:cNvSpPr>
            <p:nvPr/>
          </p:nvSpPr>
          <p:spPr bwMode="auto">
            <a:xfrm>
              <a:off x="-2605088" y="380365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/>
          </p:nvSpPr>
          <p:spPr bwMode="auto">
            <a:xfrm>
              <a:off x="-2665413" y="381635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/>
          </p:nvSpPr>
          <p:spPr bwMode="auto">
            <a:xfrm>
              <a:off x="-2663825" y="3586163"/>
              <a:ext cx="17463" cy="44450"/>
            </a:xfrm>
            <a:custGeom>
              <a:avLst/>
              <a:gdLst>
                <a:gd name="T0" fmla="*/ 23 w 23"/>
                <a:gd name="T1" fmla="*/ 52 h 56"/>
                <a:gd name="T2" fmla="*/ 23 w 23"/>
                <a:gd name="T3" fmla="*/ 0 h 56"/>
                <a:gd name="T4" fmla="*/ 0 w 23"/>
                <a:gd name="T5" fmla="*/ 4 h 56"/>
                <a:gd name="T6" fmla="*/ 0 w 23"/>
                <a:gd name="T7" fmla="*/ 56 h 56"/>
                <a:gd name="T8" fmla="*/ 23 w 23"/>
                <a:gd name="T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6">
                  <a:moveTo>
                    <a:pt x="23" y="52"/>
                  </a:moveTo>
                  <a:lnTo>
                    <a:pt x="23" y="0"/>
                  </a:lnTo>
                  <a:lnTo>
                    <a:pt x="0" y="4"/>
                  </a:lnTo>
                  <a:lnTo>
                    <a:pt x="0" y="56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8"/>
            <p:cNvSpPr>
              <a:spLocks/>
            </p:cNvSpPr>
            <p:nvPr/>
          </p:nvSpPr>
          <p:spPr bwMode="auto">
            <a:xfrm>
              <a:off x="-2628900" y="3614738"/>
              <a:ext cx="19050" cy="42863"/>
            </a:xfrm>
            <a:custGeom>
              <a:avLst/>
              <a:gdLst>
                <a:gd name="T0" fmla="*/ 25 w 25"/>
                <a:gd name="T1" fmla="*/ 51 h 54"/>
                <a:gd name="T2" fmla="*/ 25 w 25"/>
                <a:gd name="T3" fmla="*/ 0 h 54"/>
                <a:gd name="T4" fmla="*/ 0 w 25"/>
                <a:gd name="T5" fmla="*/ 2 h 54"/>
                <a:gd name="T6" fmla="*/ 0 w 25"/>
                <a:gd name="T7" fmla="*/ 54 h 54"/>
                <a:gd name="T8" fmla="*/ 25 w 25"/>
                <a:gd name="T9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4">
                  <a:moveTo>
                    <a:pt x="25" y="51"/>
                  </a:moveTo>
                  <a:lnTo>
                    <a:pt x="25" y="0"/>
                  </a:lnTo>
                  <a:lnTo>
                    <a:pt x="0" y="2"/>
                  </a:lnTo>
                  <a:lnTo>
                    <a:pt x="0" y="54"/>
                  </a:lnTo>
                  <a:lnTo>
                    <a:pt x="25" y="51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9"/>
            <p:cNvSpPr>
              <a:spLocks/>
            </p:cNvSpPr>
            <p:nvPr/>
          </p:nvSpPr>
          <p:spPr bwMode="auto">
            <a:xfrm>
              <a:off x="-2727325" y="3830638"/>
              <a:ext cx="23813" cy="53975"/>
            </a:xfrm>
            <a:custGeom>
              <a:avLst/>
              <a:gdLst>
                <a:gd name="T0" fmla="*/ 30 w 30"/>
                <a:gd name="T1" fmla="*/ 63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0"/>
            <p:cNvSpPr>
              <a:spLocks/>
            </p:cNvSpPr>
            <p:nvPr/>
          </p:nvSpPr>
          <p:spPr bwMode="auto">
            <a:xfrm>
              <a:off x="-2789238" y="3843338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4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1"/>
            <p:cNvSpPr>
              <a:spLocks/>
            </p:cNvSpPr>
            <p:nvPr/>
          </p:nvSpPr>
          <p:spPr bwMode="auto">
            <a:xfrm>
              <a:off x="-2849563" y="3856038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4 h 68"/>
                <a:gd name="T6" fmla="*/ 1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1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2"/>
            <p:cNvSpPr>
              <a:spLocks/>
            </p:cNvSpPr>
            <p:nvPr/>
          </p:nvSpPr>
          <p:spPr bwMode="auto">
            <a:xfrm>
              <a:off x="-2444750" y="4040188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5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5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3"/>
            <p:cNvSpPr>
              <a:spLocks/>
            </p:cNvSpPr>
            <p:nvPr/>
          </p:nvSpPr>
          <p:spPr bwMode="auto">
            <a:xfrm>
              <a:off x="-2384425" y="4052888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5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5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4"/>
            <p:cNvSpPr>
              <a:spLocks/>
            </p:cNvSpPr>
            <p:nvPr/>
          </p:nvSpPr>
          <p:spPr bwMode="auto">
            <a:xfrm>
              <a:off x="-2324100" y="4067175"/>
              <a:ext cx="23813" cy="52388"/>
            </a:xfrm>
            <a:custGeom>
              <a:avLst/>
              <a:gdLst>
                <a:gd name="T0" fmla="*/ 0 w 30"/>
                <a:gd name="T1" fmla="*/ 64 h 67"/>
                <a:gd name="T2" fmla="*/ 1 w 30"/>
                <a:gd name="T3" fmla="*/ 0 h 67"/>
                <a:gd name="T4" fmla="*/ 30 w 30"/>
                <a:gd name="T5" fmla="*/ 4 h 67"/>
                <a:gd name="T6" fmla="*/ 30 w 30"/>
                <a:gd name="T7" fmla="*/ 67 h 67"/>
                <a:gd name="T8" fmla="*/ 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0" y="64"/>
                  </a:moveTo>
                  <a:lnTo>
                    <a:pt x="1" y="0"/>
                  </a:lnTo>
                  <a:lnTo>
                    <a:pt x="30" y="4"/>
                  </a:lnTo>
                  <a:lnTo>
                    <a:pt x="30" y="6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5"/>
            <p:cNvSpPr>
              <a:spLocks/>
            </p:cNvSpPr>
            <p:nvPr/>
          </p:nvSpPr>
          <p:spPr bwMode="auto">
            <a:xfrm>
              <a:off x="-2444750" y="393382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6"/>
            <p:cNvSpPr>
              <a:spLocks/>
            </p:cNvSpPr>
            <p:nvPr/>
          </p:nvSpPr>
          <p:spPr bwMode="auto">
            <a:xfrm>
              <a:off x="-2384425" y="394652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7"/>
            <p:cNvSpPr>
              <a:spLocks/>
            </p:cNvSpPr>
            <p:nvPr/>
          </p:nvSpPr>
          <p:spPr bwMode="auto">
            <a:xfrm>
              <a:off x="-2324100" y="3959225"/>
              <a:ext cx="23813" cy="53975"/>
            </a:xfrm>
            <a:custGeom>
              <a:avLst/>
              <a:gdLst>
                <a:gd name="T0" fmla="*/ 0 w 30"/>
                <a:gd name="T1" fmla="*/ 64 h 67"/>
                <a:gd name="T2" fmla="*/ 1 w 30"/>
                <a:gd name="T3" fmla="*/ 0 h 67"/>
                <a:gd name="T4" fmla="*/ 30 w 30"/>
                <a:gd name="T5" fmla="*/ 3 h 67"/>
                <a:gd name="T6" fmla="*/ 30 w 30"/>
                <a:gd name="T7" fmla="*/ 67 h 67"/>
                <a:gd name="T8" fmla="*/ 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0" y="64"/>
                  </a:moveTo>
                  <a:lnTo>
                    <a:pt x="1" y="0"/>
                  </a:lnTo>
                  <a:lnTo>
                    <a:pt x="30" y="3"/>
                  </a:lnTo>
                  <a:lnTo>
                    <a:pt x="30" y="6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8"/>
            <p:cNvSpPr>
              <a:spLocks/>
            </p:cNvSpPr>
            <p:nvPr/>
          </p:nvSpPr>
          <p:spPr bwMode="auto">
            <a:xfrm>
              <a:off x="-2482850" y="3600450"/>
              <a:ext cx="17463" cy="42863"/>
            </a:xfrm>
            <a:custGeom>
              <a:avLst/>
              <a:gdLst>
                <a:gd name="T0" fmla="*/ 0 w 23"/>
                <a:gd name="T1" fmla="*/ 52 h 54"/>
                <a:gd name="T2" fmla="*/ 0 w 23"/>
                <a:gd name="T3" fmla="*/ 0 h 54"/>
                <a:gd name="T4" fmla="*/ 23 w 23"/>
                <a:gd name="T5" fmla="*/ 3 h 54"/>
                <a:gd name="T6" fmla="*/ 23 w 23"/>
                <a:gd name="T7" fmla="*/ 54 h 54"/>
                <a:gd name="T8" fmla="*/ 0 w 23"/>
                <a:gd name="T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4">
                  <a:moveTo>
                    <a:pt x="0" y="52"/>
                  </a:moveTo>
                  <a:lnTo>
                    <a:pt x="0" y="0"/>
                  </a:lnTo>
                  <a:lnTo>
                    <a:pt x="23" y="3"/>
                  </a:lnTo>
                  <a:lnTo>
                    <a:pt x="23" y="5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9"/>
            <p:cNvSpPr>
              <a:spLocks/>
            </p:cNvSpPr>
            <p:nvPr/>
          </p:nvSpPr>
          <p:spPr bwMode="auto">
            <a:xfrm>
              <a:off x="-2444750" y="382587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0"/>
            <p:cNvSpPr>
              <a:spLocks/>
            </p:cNvSpPr>
            <p:nvPr/>
          </p:nvSpPr>
          <p:spPr bwMode="auto">
            <a:xfrm>
              <a:off x="-2384425" y="383857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1"/>
            <p:cNvSpPr>
              <a:spLocks/>
            </p:cNvSpPr>
            <p:nvPr/>
          </p:nvSpPr>
          <p:spPr bwMode="auto">
            <a:xfrm>
              <a:off x="-2324100" y="3851275"/>
              <a:ext cx="23813" cy="53975"/>
            </a:xfrm>
            <a:custGeom>
              <a:avLst/>
              <a:gdLst>
                <a:gd name="T0" fmla="*/ 0 w 30"/>
                <a:gd name="T1" fmla="*/ 64 h 68"/>
                <a:gd name="T2" fmla="*/ 1 w 30"/>
                <a:gd name="T3" fmla="*/ 0 h 68"/>
                <a:gd name="T4" fmla="*/ 30 w 30"/>
                <a:gd name="T5" fmla="*/ 3 h 68"/>
                <a:gd name="T6" fmla="*/ 30 w 30"/>
                <a:gd name="T7" fmla="*/ 68 h 68"/>
                <a:gd name="T8" fmla="*/ 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4"/>
                  </a:moveTo>
                  <a:lnTo>
                    <a:pt x="1" y="0"/>
                  </a:lnTo>
                  <a:lnTo>
                    <a:pt x="30" y="3"/>
                  </a:lnTo>
                  <a:lnTo>
                    <a:pt x="30" y="68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64"/>
            <p:cNvSpPr>
              <a:spLocks noChangeArrowheads="1"/>
            </p:cNvSpPr>
            <p:nvPr/>
          </p:nvSpPr>
          <p:spPr bwMode="auto">
            <a:xfrm>
              <a:off x="-2982913" y="4675188"/>
              <a:ext cx="33338" cy="65088"/>
            </a:xfrm>
            <a:prstGeom prst="rect">
              <a:avLst/>
            </a:pr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5"/>
            <p:cNvSpPr>
              <a:spLocks/>
            </p:cNvSpPr>
            <p:nvPr/>
          </p:nvSpPr>
          <p:spPr bwMode="auto">
            <a:xfrm>
              <a:off x="-2889250" y="4673600"/>
              <a:ext cx="31750" cy="66675"/>
            </a:xfrm>
            <a:custGeom>
              <a:avLst/>
              <a:gdLst>
                <a:gd name="T0" fmla="*/ 41 w 41"/>
                <a:gd name="T1" fmla="*/ 85 h 85"/>
                <a:gd name="T2" fmla="*/ 41 w 41"/>
                <a:gd name="T3" fmla="*/ 0 h 85"/>
                <a:gd name="T4" fmla="*/ 0 w 41"/>
                <a:gd name="T5" fmla="*/ 1 h 85"/>
                <a:gd name="T6" fmla="*/ 0 w 41"/>
                <a:gd name="T7" fmla="*/ 85 h 85"/>
                <a:gd name="T8" fmla="*/ 41 w 41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5">
                  <a:moveTo>
                    <a:pt x="41" y="85"/>
                  </a:moveTo>
                  <a:lnTo>
                    <a:pt x="41" y="0"/>
                  </a:lnTo>
                  <a:lnTo>
                    <a:pt x="0" y="1"/>
                  </a:lnTo>
                  <a:lnTo>
                    <a:pt x="0" y="85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66"/>
            <p:cNvSpPr>
              <a:spLocks noChangeArrowheads="1"/>
            </p:cNvSpPr>
            <p:nvPr/>
          </p:nvSpPr>
          <p:spPr bwMode="auto">
            <a:xfrm>
              <a:off x="-2797175" y="4672013"/>
              <a:ext cx="31750" cy="68263"/>
            </a:xfrm>
            <a:prstGeom prst="rect">
              <a:avLst/>
            </a:pr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67"/>
            <p:cNvSpPr>
              <a:spLocks noChangeArrowheads="1"/>
            </p:cNvSpPr>
            <p:nvPr/>
          </p:nvSpPr>
          <p:spPr bwMode="auto">
            <a:xfrm>
              <a:off x="-2705100" y="4670425"/>
              <a:ext cx="33338" cy="69850"/>
            </a:xfrm>
            <a:prstGeom prst="rect">
              <a:avLst/>
            </a:pr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8"/>
            <p:cNvSpPr>
              <a:spLocks/>
            </p:cNvSpPr>
            <p:nvPr/>
          </p:nvSpPr>
          <p:spPr bwMode="auto">
            <a:xfrm>
              <a:off x="-2611438" y="4668838"/>
              <a:ext cx="33338" cy="71438"/>
            </a:xfrm>
            <a:custGeom>
              <a:avLst/>
              <a:gdLst>
                <a:gd name="T0" fmla="*/ 42 w 42"/>
                <a:gd name="T1" fmla="*/ 91 h 91"/>
                <a:gd name="T2" fmla="*/ 42 w 42"/>
                <a:gd name="T3" fmla="*/ 0 h 91"/>
                <a:gd name="T4" fmla="*/ 0 w 42"/>
                <a:gd name="T5" fmla="*/ 1 h 91"/>
                <a:gd name="T6" fmla="*/ 0 w 42"/>
                <a:gd name="T7" fmla="*/ 91 h 91"/>
                <a:gd name="T8" fmla="*/ 42 w 4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1">
                  <a:moveTo>
                    <a:pt x="42" y="91"/>
                  </a:moveTo>
                  <a:lnTo>
                    <a:pt x="42" y="0"/>
                  </a:lnTo>
                  <a:lnTo>
                    <a:pt x="0" y="1"/>
                  </a:lnTo>
                  <a:lnTo>
                    <a:pt x="0" y="91"/>
                  </a:lnTo>
                  <a:lnTo>
                    <a:pt x="42" y="91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9"/>
            <p:cNvSpPr>
              <a:spLocks/>
            </p:cNvSpPr>
            <p:nvPr/>
          </p:nvSpPr>
          <p:spPr bwMode="auto">
            <a:xfrm>
              <a:off x="-2517775" y="4667250"/>
              <a:ext cx="31750" cy="73025"/>
            </a:xfrm>
            <a:custGeom>
              <a:avLst/>
              <a:gdLst>
                <a:gd name="T0" fmla="*/ 40 w 40"/>
                <a:gd name="T1" fmla="*/ 94 h 94"/>
                <a:gd name="T2" fmla="*/ 40 w 40"/>
                <a:gd name="T3" fmla="*/ 0 h 94"/>
                <a:gd name="T4" fmla="*/ 0 w 40"/>
                <a:gd name="T5" fmla="*/ 2 h 94"/>
                <a:gd name="T6" fmla="*/ 0 w 40"/>
                <a:gd name="T7" fmla="*/ 94 h 94"/>
                <a:gd name="T8" fmla="*/ 40 w 40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4">
                  <a:moveTo>
                    <a:pt x="40" y="94"/>
                  </a:moveTo>
                  <a:lnTo>
                    <a:pt x="40" y="0"/>
                  </a:lnTo>
                  <a:lnTo>
                    <a:pt x="0" y="2"/>
                  </a:lnTo>
                  <a:lnTo>
                    <a:pt x="0" y="94"/>
                  </a:lnTo>
                  <a:lnTo>
                    <a:pt x="40" y="9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0"/>
            <p:cNvSpPr>
              <a:spLocks/>
            </p:cNvSpPr>
            <p:nvPr/>
          </p:nvSpPr>
          <p:spPr bwMode="auto">
            <a:xfrm>
              <a:off x="-2982913" y="4559300"/>
              <a:ext cx="33338" cy="66675"/>
            </a:xfrm>
            <a:custGeom>
              <a:avLst/>
              <a:gdLst>
                <a:gd name="T0" fmla="*/ 41 w 41"/>
                <a:gd name="T1" fmla="*/ 83 h 84"/>
                <a:gd name="T2" fmla="*/ 41 w 41"/>
                <a:gd name="T3" fmla="*/ 0 h 84"/>
                <a:gd name="T4" fmla="*/ 0 w 41"/>
                <a:gd name="T5" fmla="*/ 2 h 84"/>
                <a:gd name="T6" fmla="*/ 0 w 41"/>
                <a:gd name="T7" fmla="*/ 84 h 84"/>
                <a:gd name="T8" fmla="*/ 41 w 41"/>
                <a:gd name="T9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4">
                  <a:moveTo>
                    <a:pt x="41" y="83"/>
                  </a:moveTo>
                  <a:lnTo>
                    <a:pt x="41" y="0"/>
                  </a:lnTo>
                  <a:lnTo>
                    <a:pt x="0" y="2"/>
                  </a:lnTo>
                  <a:lnTo>
                    <a:pt x="0" y="84"/>
                  </a:lnTo>
                  <a:lnTo>
                    <a:pt x="41" y="8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1"/>
            <p:cNvSpPr>
              <a:spLocks/>
            </p:cNvSpPr>
            <p:nvPr/>
          </p:nvSpPr>
          <p:spPr bwMode="auto">
            <a:xfrm>
              <a:off x="-2889250" y="4556125"/>
              <a:ext cx="31750" cy="68263"/>
            </a:xfrm>
            <a:custGeom>
              <a:avLst/>
              <a:gdLst>
                <a:gd name="T0" fmla="*/ 41 w 41"/>
                <a:gd name="T1" fmla="*/ 84 h 85"/>
                <a:gd name="T2" fmla="*/ 41 w 41"/>
                <a:gd name="T3" fmla="*/ 0 h 85"/>
                <a:gd name="T4" fmla="*/ 0 w 41"/>
                <a:gd name="T5" fmla="*/ 1 h 85"/>
                <a:gd name="T6" fmla="*/ 0 w 41"/>
                <a:gd name="T7" fmla="*/ 85 h 85"/>
                <a:gd name="T8" fmla="*/ 41 w 41"/>
                <a:gd name="T9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5">
                  <a:moveTo>
                    <a:pt x="41" y="84"/>
                  </a:moveTo>
                  <a:lnTo>
                    <a:pt x="41" y="0"/>
                  </a:lnTo>
                  <a:lnTo>
                    <a:pt x="0" y="1"/>
                  </a:lnTo>
                  <a:lnTo>
                    <a:pt x="0" y="85"/>
                  </a:lnTo>
                  <a:lnTo>
                    <a:pt x="41" y="8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2"/>
            <p:cNvSpPr>
              <a:spLocks/>
            </p:cNvSpPr>
            <p:nvPr/>
          </p:nvSpPr>
          <p:spPr bwMode="auto">
            <a:xfrm>
              <a:off x="-2797175" y="4551363"/>
              <a:ext cx="31750" cy="69850"/>
            </a:xfrm>
            <a:custGeom>
              <a:avLst/>
              <a:gdLst>
                <a:gd name="T0" fmla="*/ 42 w 42"/>
                <a:gd name="T1" fmla="*/ 87 h 88"/>
                <a:gd name="T2" fmla="*/ 42 w 42"/>
                <a:gd name="T3" fmla="*/ 0 h 88"/>
                <a:gd name="T4" fmla="*/ 0 w 42"/>
                <a:gd name="T5" fmla="*/ 3 h 88"/>
                <a:gd name="T6" fmla="*/ 0 w 42"/>
                <a:gd name="T7" fmla="*/ 88 h 88"/>
                <a:gd name="T8" fmla="*/ 42 w 42"/>
                <a:gd name="T9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8">
                  <a:moveTo>
                    <a:pt x="42" y="87"/>
                  </a:moveTo>
                  <a:lnTo>
                    <a:pt x="42" y="0"/>
                  </a:lnTo>
                  <a:lnTo>
                    <a:pt x="0" y="3"/>
                  </a:lnTo>
                  <a:lnTo>
                    <a:pt x="0" y="88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3"/>
            <p:cNvSpPr>
              <a:spLocks/>
            </p:cNvSpPr>
            <p:nvPr/>
          </p:nvSpPr>
          <p:spPr bwMode="auto">
            <a:xfrm>
              <a:off x="-2705100" y="4546600"/>
              <a:ext cx="33338" cy="71438"/>
            </a:xfrm>
            <a:custGeom>
              <a:avLst/>
              <a:gdLst>
                <a:gd name="T0" fmla="*/ 41 w 41"/>
                <a:gd name="T1" fmla="*/ 88 h 89"/>
                <a:gd name="T2" fmla="*/ 41 w 41"/>
                <a:gd name="T3" fmla="*/ 0 h 89"/>
                <a:gd name="T4" fmla="*/ 0 w 41"/>
                <a:gd name="T5" fmla="*/ 2 h 89"/>
                <a:gd name="T6" fmla="*/ 0 w 41"/>
                <a:gd name="T7" fmla="*/ 89 h 89"/>
                <a:gd name="T8" fmla="*/ 41 w 41"/>
                <a:gd name="T9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9">
                  <a:moveTo>
                    <a:pt x="41" y="88"/>
                  </a:moveTo>
                  <a:lnTo>
                    <a:pt x="41" y="0"/>
                  </a:lnTo>
                  <a:lnTo>
                    <a:pt x="0" y="2"/>
                  </a:lnTo>
                  <a:lnTo>
                    <a:pt x="0" y="89"/>
                  </a:lnTo>
                  <a:lnTo>
                    <a:pt x="41" y="88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74"/>
            <p:cNvSpPr>
              <a:spLocks/>
            </p:cNvSpPr>
            <p:nvPr/>
          </p:nvSpPr>
          <p:spPr bwMode="auto">
            <a:xfrm>
              <a:off x="-2611438" y="4543425"/>
              <a:ext cx="33338" cy="71438"/>
            </a:xfrm>
            <a:custGeom>
              <a:avLst/>
              <a:gdLst>
                <a:gd name="T0" fmla="*/ 42 w 42"/>
                <a:gd name="T1" fmla="*/ 90 h 91"/>
                <a:gd name="T2" fmla="*/ 42 w 42"/>
                <a:gd name="T3" fmla="*/ 0 h 91"/>
                <a:gd name="T4" fmla="*/ 0 w 42"/>
                <a:gd name="T5" fmla="*/ 1 h 91"/>
                <a:gd name="T6" fmla="*/ 0 w 42"/>
                <a:gd name="T7" fmla="*/ 91 h 91"/>
                <a:gd name="T8" fmla="*/ 42 w 42"/>
                <a:gd name="T9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1">
                  <a:moveTo>
                    <a:pt x="42" y="90"/>
                  </a:moveTo>
                  <a:lnTo>
                    <a:pt x="42" y="0"/>
                  </a:lnTo>
                  <a:lnTo>
                    <a:pt x="0" y="1"/>
                  </a:lnTo>
                  <a:lnTo>
                    <a:pt x="0" y="91"/>
                  </a:lnTo>
                  <a:lnTo>
                    <a:pt x="42" y="90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75"/>
            <p:cNvSpPr>
              <a:spLocks/>
            </p:cNvSpPr>
            <p:nvPr/>
          </p:nvSpPr>
          <p:spPr bwMode="auto">
            <a:xfrm>
              <a:off x="-2517775" y="4538663"/>
              <a:ext cx="31750" cy="74613"/>
            </a:xfrm>
            <a:custGeom>
              <a:avLst/>
              <a:gdLst>
                <a:gd name="T0" fmla="*/ 40 w 40"/>
                <a:gd name="T1" fmla="*/ 93 h 95"/>
                <a:gd name="T2" fmla="*/ 40 w 40"/>
                <a:gd name="T3" fmla="*/ 0 h 95"/>
                <a:gd name="T4" fmla="*/ 0 w 40"/>
                <a:gd name="T5" fmla="*/ 2 h 95"/>
                <a:gd name="T6" fmla="*/ 0 w 40"/>
                <a:gd name="T7" fmla="*/ 95 h 95"/>
                <a:gd name="T8" fmla="*/ 40 w 40"/>
                <a:gd name="T9" fmla="*/ 9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5">
                  <a:moveTo>
                    <a:pt x="40" y="93"/>
                  </a:moveTo>
                  <a:lnTo>
                    <a:pt x="40" y="0"/>
                  </a:lnTo>
                  <a:lnTo>
                    <a:pt x="0" y="2"/>
                  </a:lnTo>
                  <a:lnTo>
                    <a:pt x="0" y="95"/>
                  </a:lnTo>
                  <a:lnTo>
                    <a:pt x="40" y="9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76"/>
            <p:cNvSpPr>
              <a:spLocks/>
            </p:cNvSpPr>
            <p:nvPr/>
          </p:nvSpPr>
          <p:spPr bwMode="auto">
            <a:xfrm>
              <a:off x="-2982913" y="4445000"/>
              <a:ext cx="33338" cy="66675"/>
            </a:xfrm>
            <a:custGeom>
              <a:avLst/>
              <a:gdLst>
                <a:gd name="T0" fmla="*/ 41 w 41"/>
                <a:gd name="T1" fmla="*/ 83 h 86"/>
                <a:gd name="T2" fmla="*/ 41 w 41"/>
                <a:gd name="T3" fmla="*/ 0 h 86"/>
                <a:gd name="T4" fmla="*/ 0 w 41"/>
                <a:gd name="T5" fmla="*/ 4 h 86"/>
                <a:gd name="T6" fmla="*/ 0 w 41"/>
                <a:gd name="T7" fmla="*/ 86 h 86"/>
                <a:gd name="T8" fmla="*/ 41 w 41"/>
                <a:gd name="T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6">
                  <a:moveTo>
                    <a:pt x="41" y="83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86"/>
                  </a:lnTo>
                  <a:lnTo>
                    <a:pt x="41" y="8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77"/>
            <p:cNvSpPr>
              <a:spLocks/>
            </p:cNvSpPr>
            <p:nvPr/>
          </p:nvSpPr>
          <p:spPr bwMode="auto">
            <a:xfrm>
              <a:off x="-2889250" y="4438650"/>
              <a:ext cx="31750" cy="68263"/>
            </a:xfrm>
            <a:custGeom>
              <a:avLst/>
              <a:gdLst>
                <a:gd name="T0" fmla="*/ 41 w 41"/>
                <a:gd name="T1" fmla="*/ 85 h 87"/>
                <a:gd name="T2" fmla="*/ 41 w 41"/>
                <a:gd name="T3" fmla="*/ 0 h 87"/>
                <a:gd name="T4" fmla="*/ 0 w 41"/>
                <a:gd name="T5" fmla="*/ 3 h 87"/>
                <a:gd name="T6" fmla="*/ 0 w 41"/>
                <a:gd name="T7" fmla="*/ 87 h 87"/>
                <a:gd name="T8" fmla="*/ 41 w 41"/>
                <a:gd name="T9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7">
                  <a:moveTo>
                    <a:pt x="41" y="85"/>
                  </a:moveTo>
                  <a:lnTo>
                    <a:pt x="41" y="0"/>
                  </a:lnTo>
                  <a:lnTo>
                    <a:pt x="0" y="3"/>
                  </a:lnTo>
                  <a:lnTo>
                    <a:pt x="0" y="87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8"/>
            <p:cNvSpPr>
              <a:spLocks/>
            </p:cNvSpPr>
            <p:nvPr/>
          </p:nvSpPr>
          <p:spPr bwMode="auto">
            <a:xfrm>
              <a:off x="-2797175" y="4430713"/>
              <a:ext cx="31750" cy="69850"/>
            </a:xfrm>
            <a:custGeom>
              <a:avLst/>
              <a:gdLst>
                <a:gd name="T0" fmla="*/ 42 w 42"/>
                <a:gd name="T1" fmla="*/ 87 h 89"/>
                <a:gd name="T2" fmla="*/ 42 w 42"/>
                <a:gd name="T3" fmla="*/ 0 h 89"/>
                <a:gd name="T4" fmla="*/ 0 w 42"/>
                <a:gd name="T5" fmla="*/ 4 h 89"/>
                <a:gd name="T6" fmla="*/ 0 w 42"/>
                <a:gd name="T7" fmla="*/ 89 h 89"/>
                <a:gd name="T8" fmla="*/ 42 w 42"/>
                <a:gd name="T9" fmla="*/ 8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9">
                  <a:moveTo>
                    <a:pt x="42" y="87"/>
                  </a:moveTo>
                  <a:lnTo>
                    <a:pt x="42" y="0"/>
                  </a:lnTo>
                  <a:lnTo>
                    <a:pt x="0" y="4"/>
                  </a:lnTo>
                  <a:lnTo>
                    <a:pt x="0" y="89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9"/>
            <p:cNvSpPr>
              <a:spLocks/>
            </p:cNvSpPr>
            <p:nvPr/>
          </p:nvSpPr>
          <p:spPr bwMode="auto">
            <a:xfrm>
              <a:off x="-2705100" y="4422775"/>
              <a:ext cx="33338" cy="73025"/>
            </a:xfrm>
            <a:custGeom>
              <a:avLst/>
              <a:gdLst>
                <a:gd name="T0" fmla="*/ 41 w 41"/>
                <a:gd name="T1" fmla="*/ 89 h 91"/>
                <a:gd name="T2" fmla="*/ 41 w 41"/>
                <a:gd name="T3" fmla="*/ 0 h 91"/>
                <a:gd name="T4" fmla="*/ 0 w 41"/>
                <a:gd name="T5" fmla="*/ 3 h 91"/>
                <a:gd name="T6" fmla="*/ 0 w 41"/>
                <a:gd name="T7" fmla="*/ 91 h 91"/>
                <a:gd name="T8" fmla="*/ 41 w 41"/>
                <a:gd name="T9" fmla="*/ 8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91">
                  <a:moveTo>
                    <a:pt x="41" y="89"/>
                  </a:moveTo>
                  <a:lnTo>
                    <a:pt x="41" y="0"/>
                  </a:lnTo>
                  <a:lnTo>
                    <a:pt x="0" y="3"/>
                  </a:lnTo>
                  <a:lnTo>
                    <a:pt x="0" y="91"/>
                  </a:lnTo>
                  <a:lnTo>
                    <a:pt x="41" y="89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0"/>
            <p:cNvSpPr>
              <a:spLocks/>
            </p:cNvSpPr>
            <p:nvPr/>
          </p:nvSpPr>
          <p:spPr bwMode="auto">
            <a:xfrm>
              <a:off x="-2611438" y="4416425"/>
              <a:ext cx="33338" cy="74613"/>
            </a:xfrm>
            <a:custGeom>
              <a:avLst/>
              <a:gdLst>
                <a:gd name="T0" fmla="*/ 42 w 42"/>
                <a:gd name="T1" fmla="*/ 90 h 93"/>
                <a:gd name="T2" fmla="*/ 42 w 42"/>
                <a:gd name="T3" fmla="*/ 0 h 93"/>
                <a:gd name="T4" fmla="*/ 0 w 42"/>
                <a:gd name="T5" fmla="*/ 2 h 93"/>
                <a:gd name="T6" fmla="*/ 0 w 42"/>
                <a:gd name="T7" fmla="*/ 93 h 93"/>
                <a:gd name="T8" fmla="*/ 42 w 42"/>
                <a:gd name="T9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3">
                  <a:moveTo>
                    <a:pt x="42" y="90"/>
                  </a:moveTo>
                  <a:lnTo>
                    <a:pt x="42" y="0"/>
                  </a:lnTo>
                  <a:lnTo>
                    <a:pt x="0" y="2"/>
                  </a:lnTo>
                  <a:lnTo>
                    <a:pt x="0" y="93"/>
                  </a:lnTo>
                  <a:lnTo>
                    <a:pt x="42" y="90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81"/>
            <p:cNvSpPr>
              <a:spLocks/>
            </p:cNvSpPr>
            <p:nvPr/>
          </p:nvSpPr>
          <p:spPr bwMode="auto">
            <a:xfrm>
              <a:off x="-2517775" y="4410075"/>
              <a:ext cx="31750" cy="76200"/>
            </a:xfrm>
            <a:custGeom>
              <a:avLst/>
              <a:gdLst>
                <a:gd name="T0" fmla="*/ 40 w 40"/>
                <a:gd name="T1" fmla="*/ 93 h 95"/>
                <a:gd name="T2" fmla="*/ 40 w 40"/>
                <a:gd name="T3" fmla="*/ 0 h 95"/>
                <a:gd name="T4" fmla="*/ 0 w 40"/>
                <a:gd name="T5" fmla="*/ 3 h 95"/>
                <a:gd name="T6" fmla="*/ 0 w 40"/>
                <a:gd name="T7" fmla="*/ 95 h 95"/>
                <a:gd name="T8" fmla="*/ 40 w 40"/>
                <a:gd name="T9" fmla="*/ 9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5">
                  <a:moveTo>
                    <a:pt x="40" y="93"/>
                  </a:moveTo>
                  <a:lnTo>
                    <a:pt x="40" y="0"/>
                  </a:lnTo>
                  <a:lnTo>
                    <a:pt x="0" y="3"/>
                  </a:lnTo>
                  <a:lnTo>
                    <a:pt x="0" y="95"/>
                  </a:lnTo>
                  <a:lnTo>
                    <a:pt x="40" y="9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82"/>
            <p:cNvSpPr>
              <a:spLocks/>
            </p:cNvSpPr>
            <p:nvPr/>
          </p:nvSpPr>
          <p:spPr bwMode="auto">
            <a:xfrm>
              <a:off x="-2982913" y="4330700"/>
              <a:ext cx="33338" cy="68263"/>
            </a:xfrm>
            <a:custGeom>
              <a:avLst/>
              <a:gdLst>
                <a:gd name="T0" fmla="*/ 41 w 41"/>
                <a:gd name="T1" fmla="*/ 82 h 87"/>
                <a:gd name="T2" fmla="*/ 41 w 41"/>
                <a:gd name="T3" fmla="*/ 0 h 87"/>
                <a:gd name="T4" fmla="*/ 0 w 41"/>
                <a:gd name="T5" fmla="*/ 4 h 87"/>
                <a:gd name="T6" fmla="*/ 0 w 41"/>
                <a:gd name="T7" fmla="*/ 87 h 87"/>
                <a:gd name="T8" fmla="*/ 41 w 41"/>
                <a:gd name="T9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7">
                  <a:moveTo>
                    <a:pt x="41" y="82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87"/>
                  </a:lnTo>
                  <a:lnTo>
                    <a:pt x="41" y="82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83"/>
            <p:cNvSpPr>
              <a:spLocks/>
            </p:cNvSpPr>
            <p:nvPr/>
          </p:nvSpPr>
          <p:spPr bwMode="auto">
            <a:xfrm>
              <a:off x="-2889250" y="4319588"/>
              <a:ext cx="31750" cy="71438"/>
            </a:xfrm>
            <a:custGeom>
              <a:avLst/>
              <a:gdLst>
                <a:gd name="T0" fmla="*/ 41 w 41"/>
                <a:gd name="T1" fmla="*/ 85 h 88"/>
                <a:gd name="T2" fmla="*/ 41 w 41"/>
                <a:gd name="T3" fmla="*/ 0 h 88"/>
                <a:gd name="T4" fmla="*/ 0 w 41"/>
                <a:gd name="T5" fmla="*/ 4 h 88"/>
                <a:gd name="T6" fmla="*/ 0 w 41"/>
                <a:gd name="T7" fmla="*/ 88 h 88"/>
                <a:gd name="T8" fmla="*/ 41 w 41"/>
                <a:gd name="T9" fmla="*/ 8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8">
                  <a:moveTo>
                    <a:pt x="41" y="85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88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84"/>
            <p:cNvSpPr>
              <a:spLocks/>
            </p:cNvSpPr>
            <p:nvPr/>
          </p:nvSpPr>
          <p:spPr bwMode="auto">
            <a:xfrm>
              <a:off x="-2797175" y="4310063"/>
              <a:ext cx="31750" cy="73025"/>
            </a:xfrm>
            <a:custGeom>
              <a:avLst/>
              <a:gdLst>
                <a:gd name="T0" fmla="*/ 42 w 42"/>
                <a:gd name="T1" fmla="*/ 88 h 91"/>
                <a:gd name="T2" fmla="*/ 42 w 42"/>
                <a:gd name="T3" fmla="*/ 0 h 91"/>
                <a:gd name="T4" fmla="*/ 0 w 42"/>
                <a:gd name="T5" fmla="*/ 5 h 91"/>
                <a:gd name="T6" fmla="*/ 0 w 42"/>
                <a:gd name="T7" fmla="*/ 91 h 91"/>
                <a:gd name="T8" fmla="*/ 42 w 42"/>
                <a:gd name="T9" fmla="*/ 8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1">
                  <a:moveTo>
                    <a:pt x="42" y="88"/>
                  </a:moveTo>
                  <a:lnTo>
                    <a:pt x="42" y="0"/>
                  </a:lnTo>
                  <a:lnTo>
                    <a:pt x="0" y="5"/>
                  </a:lnTo>
                  <a:lnTo>
                    <a:pt x="0" y="91"/>
                  </a:lnTo>
                  <a:lnTo>
                    <a:pt x="42" y="88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5"/>
            <p:cNvSpPr>
              <a:spLocks/>
            </p:cNvSpPr>
            <p:nvPr/>
          </p:nvSpPr>
          <p:spPr bwMode="auto">
            <a:xfrm>
              <a:off x="-2705100" y="4300538"/>
              <a:ext cx="33338" cy="73025"/>
            </a:xfrm>
            <a:custGeom>
              <a:avLst/>
              <a:gdLst>
                <a:gd name="T0" fmla="*/ 41 w 41"/>
                <a:gd name="T1" fmla="*/ 88 h 92"/>
                <a:gd name="T2" fmla="*/ 41 w 41"/>
                <a:gd name="T3" fmla="*/ 0 h 92"/>
                <a:gd name="T4" fmla="*/ 0 w 41"/>
                <a:gd name="T5" fmla="*/ 4 h 92"/>
                <a:gd name="T6" fmla="*/ 0 w 41"/>
                <a:gd name="T7" fmla="*/ 92 h 92"/>
                <a:gd name="T8" fmla="*/ 41 w 41"/>
                <a:gd name="T9" fmla="*/ 8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92">
                  <a:moveTo>
                    <a:pt x="41" y="88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92"/>
                  </a:lnTo>
                  <a:lnTo>
                    <a:pt x="41" y="88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6"/>
            <p:cNvSpPr>
              <a:spLocks/>
            </p:cNvSpPr>
            <p:nvPr/>
          </p:nvSpPr>
          <p:spPr bwMode="auto">
            <a:xfrm>
              <a:off x="-2611438" y="4291013"/>
              <a:ext cx="33338" cy="74613"/>
            </a:xfrm>
            <a:custGeom>
              <a:avLst/>
              <a:gdLst>
                <a:gd name="T0" fmla="*/ 42 w 42"/>
                <a:gd name="T1" fmla="*/ 91 h 94"/>
                <a:gd name="T2" fmla="*/ 42 w 42"/>
                <a:gd name="T3" fmla="*/ 0 h 94"/>
                <a:gd name="T4" fmla="*/ 0 w 42"/>
                <a:gd name="T5" fmla="*/ 4 h 94"/>
                <a:gd name="T6" fmla="*/ 0 w 42"/>
                <a:gd name="T7" fmla="*/ 94 h 94"/>
                <a:gd name="T8" fmla="*/ 42 w 42"/>
                <a:gd name="T9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4">
                  <a:moveTo>
                    <a:pt x="42" y="91"/>
                  </a:moveTo>
                  <a:lnTo>
                    <a:pt x="42" y="0"/>
                  </a:lnTo>
                  <a:lnTo>
                    <a:pt x="0" y="4"/>
                  </a:lnTo>
                  <a:lnTo>
                    <a:pt x="0" y="94"/>
                  </a:lnTo>
                  <a:lnTo>
                    <a:pt x="42" y="91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7"/>
            <p:cNvSpPr>
              <a:spLocks/>
            </p:cNvSpPr>
            <p:nvPr/>
          </p:nvSpPr>
          <p:spPr bwMode="auto">
            <a:xfrm>
              <a:off x="-2517775" y="4281488"/>
              <a:ext cx="31750" cy="76200"/>
            </a:xfrm>
            <a:custGeom>
              <a:avLst/>
              <a:gdLst>
                <a:gd name="T0" fmla="*/ 40 w 40"/>
                <a:gd name="T1" fmla="*/ 93 h 96"/>
                <a:gd name="T2" fmla="*/ 40 w 40"/>
                <a:gd name="T3" fmla="*/ 0 h 96"/>
                <a:gd name="T4" fmla="*/ 0 w 40"/>
                <a:gd name="T5" fmla="*/ 5 h 96"/>
                <a:gd name="T6" fmla="*/ 0 w 40"/>
                <a:gd name="T7" fmla="*/ 96 h 96"/>
                <a:gd name="T8" fmla="*/ 40 w 40"/>
                <a:gd name="T9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6">
                  <a:moveTo>
                    <a:pt x="40" y="93"/>
                  </a:moveTo>
                  <a:lnTo>
                    <a:pt x="40" y="0"/>
                  </a:lnTo>
                  <a:lnTo>
                    <a:pt x="0" y="5"/>
                  </a:lnTo>
                  <a:lnTo>
                    <a:pt x="0" y="96"/>
                  </a:lnTo>
                  <a:lnTo>
                    <a:pt x="40" y="9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8"/>
            <p:cNvSpPr>
              <a:spLocks/>
            </p:cNvSpPr>
            <p:nvPr/>
          </p:nvSpPr>
          <p:spPr bwMode="auto">
            <a:xfrm>
              <a:off x="-2154238" y="4667250"/>
              <a:ext cx="26988" cy="60325"/>
            </a:xfrm>
            <a:custGeom>
              <a:avLst/>
              <a:gdLst>
                <a:gd name="T0" fmla="*/ 0 w 32"/>
                <a:gd name="T1" fmla="*/ 75 h 75"/>
                <a:gd name="T2" fmla="*/ 0 w 32"/>
                <a:gd name="T3" fmla="*/ 0 h 75"/>
                <a:gd name="T4" fmla="*/ 32 w 32"/>
                <a:gd name="T5" fmla="*/ 1 h 75"/>
                <a:gd name="T6" fmla="*/ 32 w 32"/>
                <a:gd name="T7" fmla="*/ 75 h 75"/>
                <a:gd name="T8" fmla="*/ 0 w 3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5">
                  <a:moveTo>
                    <a:pt x="0" y="75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32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9"/>
            <p:cNvSpPr>
              <a:spLocks/>
            </p:cNvSpPr>
            <p:nvPr/>
          </p:nvSpPr>
          <p:spPr bwMode="auto">
            <a:xfrm>
              <a:off x="-2227263" y="4665663"/>
              <a:ext cx="25400" cy="61913"/>
            </a:xfrm>
            <a:custGeom>
              <a:avLst/>
              <a:gdLst>
                <a:gd name="T0" fmla="*/ 0 w 32"/>
                <a:gd name="T1" fmla="*/ 79 h 79"/>
                <a:gd name="T2" fmla="*/ 0 w 32"/>
                <a:gd name="T3" fmla="*/ 0 h 79"/>
                <a:gd name="T4" fmla="*/ 32 w 32"/>
                <a:gd name="T5" fmla="*/ 1 h 79"/>
                <a:gd name="T6" fmla="*/ 32 w 32"/>
                <a:gd name="T7" fmla="*/ 79 h 79"/>
                <a:gd name="T8" fmla="*/ 0 w 3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9">
                  <a:moveTo>
                    <a:pt x="0" y="79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32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90"/>
            <p:cNvSpPr>
              <a:spLocks/>
            </p:cNvSpPr>
            <p:nvPr/>
          </p:nvSpPr>
          <p:spPr bwMode="auto">
            <a:xfrm>
              <a:off x="-2301875" y="4662488"/>
              <a:ext cx="26988" cy="65088"/>
            </a:xfrm>
            <a:custGeom>
              <a:avLst/>
              <a:gdLst>
                <a:gd name="T0" fmla="*/ 0 w 33"/>
                <a:gd name="T1" fmla="*/ 81 h 81"/>
                <a:gd name="T2" fmla="*/ 0 w 33"/>
                <a:gd name="T3" fmla="*/ 0 h 81"/>
                <a:gd name="T4" fmla="*/ 33 w 33"/>
                <a:gd name="T5" fmla="*/ 1 h 81"/>
                <a:gd name="T6" fmla="*/ 33 w 33"/>
                <a:gd name="T7" fmla="*/ 81 h 81"/>
                <a:gd name="T8" fmla="*/ 0 w 33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1">
                  <a:moveTo>
                    <a:pt x="0" y="81"/>
                  </a:moveTo>
                  <a:lnTo>
                    <a:pt x="0" y="0"/>
                  </a:lnTo>
                  <a:lnTo>
                    <a:pt x="33" y="1"/>
                  </a:lnTo>
                  <a:lnTo>
                    <a:pt x="33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91"/>
            <p:cNvSpPr>
              <a:spLocks/>
            </p:cNvSpPr>
            <p:nvPr/>
          </p:nvSpPr>
          <p:spPr bwMode="auto">
            <a:xfrm>
              <a:off x="-2154238" y="4564063"/>
              <a:ext cx="26988" cy="60325"/>
            </a:xfrm>
            <a:custGeom>
              <a:avLst/>
              <a:gdLst>
                <a:gd name="T0" fmla="*/ 0 w 32"/>
                <a:gd name="T1" fmla="*/ 75 h 77"/>
                <a:gd name="T2" fmla="*/ 0 w 32"/>
                <a:gd name="T3" fmla="*/ 0 h 77"/>
                <a:gd name="T4" fmla="*/ 32 w 32"/>
                <a:gd name="T5" fmla="*/ 4 h 77"/>
                <a:gd name="T6" fmla="*/ 32 w 32"/>
                <a:gd name="T7" fmla="*/ 77 h 77"/>
                <a:gd name="T8" fmla="*/ 0 w 32"/>
                <a:gd name="T9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7">
                  <a:moveTo>
                    <a:pt x="0" y="75"/>
                  </a:moveTo>
                  <a:lnTo>
                    <a:pt x="0" y="0"/>
                  </a:lnTo>
                  <a:lnTo>
                    <a:pt x="32" y="4"/>
                  </a:lnTo>
                  <a:lnTo>
                    <a:pt x="32" y="77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92"/>
            <p:cNvSpPr>
              <a:spLocks/>
            </p:cNvSpPr>
            <p:nvPr/>
          </p:nvSpPr>
          <p:spPr bwMode="auto">
            <a:xfrm>
              <a:off x="-2227263" y="4557713"/>
              <a:ext cx="25400" cy="61913"/>
            </a:xfrm>
            <a:custGeom>
              <a:avLst/>
              <a:gdLst>
                <a:gd name="T0" fmla="*/ 0 w 32"/>
                <a:gd name="T1" fmla="*/ 79 h 80"/>
                <a:gd name="T2" fmla="*/ 0 w 32"/>
                <a:gd name="T3" fmla="*/ 0 h 80"/>
                <a:gd name="T4" fmla="*/ 32 w 32"/>
                <a:gd name="T5" fmla="*/ 4 h 80"/>
                <a:gd name="T6" fmla="*/ 32 w 32"/>
                <a:gd name="T7" fmla="*/ 80 h 80"/>
                <a:gd name="T8" fmla="*/ 0 w 32"/>
                <a:gd name="T9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0">
                  <a:moveTo>
                    <a:pt x="0" y="79"/>
                  </a:moveTo>
                  <a:lnTo>
                    <a:pt x="0" y="0"/>
                  </a:lnTo>
                  <a:lnTo>
                    <a:pt x="32" y="4"/>
                  </a:lnTo>
                  <a:lnTo>
                    <a:pt x="32" y="8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93"/>
            <p:cNvSpPr>
              <a:spLocks/>
            </p:cNvSpPr>
            <p:nvPr/>
          </p:nvSpPr>
          <p:spPr bwMode="auto">
            <a:xfrm>
              <a:off x="-2301875" y="4549775"/>
              <a:ext cx="26988" cy="66675"/>
            </a:xfrm>
            <a:custGeom>
              <a:avLst/>
              <a:gdLst>
                <a:gd name="T0" fmla="*/ 0 w 33"/>
                <a:gd name="T1" fmla="*/ 82 h 84"/>
                <a:gd name="T2" fmla="*/ 0 w 33"/>
                <a:gd name="T3" fmla="*/ 0 h 84"/>
                <a:gd name="T4" fmla="*/ 33 w 33"/>
                <a:gd name="T5" fmla="*/ 3 h 84"/>
                <a:gd name="T6" fmla="*/ 33 w 33"/>
                <a:gd name="T7" fmla="*/ 84 h 84"/>
                <a:gd name="T8" fmla="*/ 0 w 33"/>
                <a:gd name="T9" fmla="*/ 8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4">
                  <a:moveTo>
                    <a:pt x="0" y="82"/>
                  </a:moveTo>
                  <a:lnTo>
                    <a:pt x="0" y="0"/>
                  </a:lnTo>
                  <a:lnTo>
                    <a:pt x="33" y="3"/>
                  </a:lnTo>
                  <a:lnTo>
                    <a:pt x="33" y="8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94"/>
            <p:cNvSpPr>
              <a:spLocks/>
            </p:cNvSpPr>
            <p:nvPr/>
          </p:nvSpPr>
          <p:spPr bwMode="auto">
            <a:xfrm>
              <a:off x="-2154238" y="4459288"/>
              <a:ext cx="26988" cy="63500"/>
            </a:xfrm>
            <a:custGeom>
              <a:avLst/>
              <a:gdLst>
                <a:gd name="T0" fmla="*/ 0 w 32"/>
                <a:gd name="T1" fmla="*/ 75 h 79"/>
                <a:gd name="T2" fmla="*/ 0 w 32"/>
                <a:gd name="T3" fmla="*/ 0 h 79"/>
                <a:gd name="T4" fmla="*/ 32 w 32"/>
                <a:gd name="T5" fmla="*/ 4 h 79"/>
                <a:gd name="T6" fmla="*/ 32 w 32"/>
                <a:gd name="T7" fmla="*/ 79 h 79"/>
                <a:gd name="T8" fmla="*/ 0 w 32"/>
                <a:gd name="T9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9">
                  <a:moveTo>
                    <a:pt x="0" y="75"/>
                  </a:moveTo>
                  <a:lnTo>
                    <a:pt x="0" y="0"/>
                  </a:lnTo>
                  <a:lnTo>
                    <a:pt x="32" y="4"/>
                  </a:lnTo>
                  <a:lnTo>
                    <a:pt x="32" y="7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95"/>
            <p:cNvSpPr>
              <a:spLocks/>
            </p:cNvSpPr>
            <p:nvPr/>
          </p:nvSpPr>
          <p:spPr bwMode="auto">
            <a:xfrm>
              <a:off x="-2227263" y="4448175"/>
              <a:ext cx="25400" cy="65088"/>
            </a:xfrm>
            <a:custGeom>
              <a:avLst/>
              <a:gdLst>
                <a:gd name="T0" fmla="*/ 0 w 32"/>
                <a:gd name="T1" fmla="*/ 78 h 82"/>
                <a:gd name="T2" fmla="*/ 0 w 32"/>
                <a:gd name="T3" fmla="*/ 0 h 82"/>
                <a:gd name="T4" fmla="*/ 32 w 32"/>
                <a:gd name="T5" fmla="*/ 5 h 82"/>
                <a:gd name="T6" fmla="*/ 32 w 32"/>
                <a:gd name="T7" fmla="*/ 82 h 82"/>
                <a:gd name="T8" fmla="*/ 0 w 32"/>
                <a:gd name="T9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2">
                  <a:moveTo>
                    <a:pt x="0" y="78"/>
                  </a:moveTo>
                  <a:lnTo>
                    <a:pt x="0" y="0"/>
                  </a:lnTo>
                  <a:lnTo>
                    <a:pt x="32" y="5"/>
                  </a:lnTo>
                  <a:lnTo>
                    <a:pt x="32" y="82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96"/>
            <p:cNvSpPr>
              <a:spLocks/>
            </p:cNvSpPr>
            <p:nvPr/>
          </p:nvSpPr>
          <p:spPr bwMode="auto">
            <a:xfrm>
              <a:off x="-2301875" y="4437063"/>
              <a:ext cx="26988" cy="68263"/>
            </a:xfrm>
            <a:custGeom>
              <a:avLst/>
              <a:gdLst>
                <a:gd name="T0" fmla="*/ 0 w 33"/>
                <a:gd name="T1" fmla="*/ 81 h 86"/>
                <a:gd name="T2" fmla="*/ 0 w 33"/>
                <a:gd name="T3" fmla="*/ 0 h 86"/>
                <a:gd name="T4" fmla="*/ 33 w 33"/>
                <a:gd name="T5" fmla="*/ 5 h 86"/>
                <a:gd name="T6" fmla="*/ 33 w 33"/>
                <a:gd name="T7" fmla="*/ 86 h 86"/>
                <a:gd name="T8" fmla="*/ 0 w 33"/>
                <a:gd name="T9" fmla="*/ 8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6">
                  <a:moveTo>
                    <a:pt x="0" y="81"/>
                  </a:moveTo>
                  <a:lnTo>
                    <a:pt x="0" y="0"/>
                  </a:lnTo>
                  <a:lnTo>
                    <a:pt x="33" y="5"/>
                  </a:lnTo>
                  <a:lnTo>
                    <a:pt x="33" y="86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7"/>
            <p:cNvSpPr>
              <a:spLocks/>
            </p:cNvSpPr>
            <p:nvPr/>
          </p:nvSpPr>
          <p:spPr bwMode="auto">
            <a:xfrm>
              <a:off x="-2154238" y="4354513"/>
              <a:ext cx="26988" cy="65088"/>
            </a:xfrm>
            <a:custGeom>
              <a:avLst/>
              <a:gdLst>
                <a:gd name="T0" fmla="*/ 0 w 32"/>
                <a:gd name="T1" fmla="*/ 76 h 80"/>
                <a:gd name="T2" fmla="*/ 0 w 32"/>
                <a:gd name="T3" fmla="*/ 0 h 80"/>
                <a:gd name="T4" fmla="*/ 32 w 32"/>
                <a:gd name="T5" fmla="*/ 6 h 80"/>
                <a:gd name="T6" fmla="*/ 32 w 32"/>
                <a:gd name="T7" fmla="*/ 80 h 80"/>
                <a:gd name="T8" fmla="*/ 0 w 32"/>
                <a:gd name="T9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0">
                  <a:moveTo>
                    <a:pt x="0" y="76"/>
                  </a:moveTo>
                  <a:lnTo>
                    <a:pt x="0" y="0"/>
                  </a:lnTo>
                  <a:lnTo>
                    <a:pt x="32" y="6"/>
                  </a:lnTo>
                  <a:lnTo>
                    <a:pt x="32" y="8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8"/>
            <p:cNvSpPr>
              <a:spLocks/>
            </p:cNvSpPr>
            <p:nvPr/>
          </p:nvSpPr>
          <p:spPr bwMode="auto">
            <a:xfrm>
              <a:off x="-2227263" y="4340225"/>
              <a:ext cx="25400" cy="66675"/>
            </a:xfrm>
            <a:custGeom>
              <a:avLst/>
              <a:gdLst>
                <a:gd name="T0" fmla="*/ 0 w 32"/>
                <a:gd name="T1" fmla="*/ 77 h 83"/>
                <a:gd name="T2" fmla="*/ 0 w 32"/>
                <a:gd name="T3" fmla="*/ 0 h 83"/>
                <a:gd name="T4" fmla="*/ 32 w 32"/>
                <a:gd name="T5" fmla="*/ 7 h 83"/>
                <a:gd name="T6" fmla="*/ 32 w 32"/>
                <a:gd name="T7" fmla="*/ 83 h 83"/>
                <a:gd name="T8" fmla="*/ 0 w 32"/>
                <a:gd name="T9" fmla="*/ 7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3">
                  <a:moveTo>
                    <a:pt x="0" y="77"/>
                  </a:moveTo>
                  <a:lnTo>
                    <a:pt x="0" y="0"/>
                  </a:lnTo>
                  <a:lnTo>
                    <a:pt x="32" y="7"/>
                  </a:lnTo>
                  <a:lnTo>
                    <a:pt x="32" y="83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9"/>
            <p:cNvSpPr>
              <a:spLocks/>
            </p:cNvSpPr>
            <p:nvPr/>
          </p:nvSpPr>
          <p:spPr bwMode="auto">
            <a:xfrm>
              <a:off x="-2301875" y="4324350"/>
              <a:ext cx="26988" cy="68263"/>
            </a:xfrm>
            <a:custGeom>
              <a:avLst/>
              <a:gdLst>
                <a:gd name="T0" fmla="*/ 0 w 33"/>
                <a:gd name="T1" fmla="*/ 82 h 88"/>
                <a:gd name="T2" fmla="*/ 0 w 33"/>
                <a:gd name="T3" fmla="*/ 0 h 88"/>
                <a:gd name="T4" fmla="*/ 33 w 33"/>
                <a:gd name="T5" fmla="*/ 8 h 88"/>
                <a:gd name="T6" fmla="*/ 33 w 33"/>
                <a:gd name="T7" fmla="*/ 88 h 88"/>
                <a:gd name="T8" fmla="*/ 0 w 33"/>
                <a:gd name="T9" fmla="*/ 8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8">
                  <a:moveTo>
                    <a:pt x="0" y="82"/>
                  </a:moveTo>
                  <a:lnTo>
                    <a:pt x="0" y="0"/>
                  </a:lnTo>
                  <a:lnTo>
                    <a:pt x="33" y="8"/>
                  </a:lnTo>
                  <a:lnTo>
                    <a:pt x="33" y="8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4" descr="L:\ACTIVE CASES\Fulkerson_CLE\Images\austin-saltilloloft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6" r="3366" b="3827"/>
          <a:stretch/>
        </p:blipFill>
        <p:spPr bwMode="auto">
          <a:xfrm>
            <a:off x="1561838" y="1243430"/>
            <a:ext cx="6169445" cy="4224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50" name="Rectangle 39949"/>
          <p:cNvSpPr/>
          <p:nvPr/>
        </p:nvSpPr>
        <p:spPr>
          <a:xfrm>
            <a:off x="1582221" y="1304819"/>
            <a:ext cx="6126480" cy="4140157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53445" y="5465525"/>
            <a:ext cx="6662770" cy="5076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b="1" dirty="0" smtClean="0">
                <a:solidFill>
                  <a:sysClr val="windowText" lastClr="000000"/>
                </a:solidFill>
                <a:latin typeface="FunctionLH" pitchFamily="2" charset="0"/>
                <a:cs typeface="Arabic Typesetting" pitchFamily="66" charset="-78"/>
              </a:rPr>
              <a:t>$25 Million in Additional Funding Required</a:t>
            </a:r>
            <a:endParaRPr lang="en-US" sz="2000" b="1" dirty="0">
              <a:solidFill>
                <a:sysClr val="windowText" lastClr="000000"/>
              </a:solidFill>
              <a:latin typeface="FunctionL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305" y="6088138"/>
            <a:ext cx="8759278" cy="5076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b="1" dirty="0" smtClean="0">
                <a:solidFill>
                  <a:sysClr val="windowText" lastClr="000000"/>
                </a:solidFill>
                <a:latin typeface="FunctionLH" pitchFamily="2" charset="0"/>
                <a:cs typeface="Arabic Typesetting" pitchFamily="66" charset="-78"/>
              </a:rPr>
              <a:t>Completion Date Pushed from July, 2007 to Dec. 31, 2008 </a:t>
            </a:r>
            <a:endParaRPr lang="en-US" sz="2000" b="1" dirty="0">
              <a:solidFill>
                <a:sysClr val="windowText" lastClr="000000"/>
              </a:solidFill>
              <a:latin typeface="FunctionLH" pitchFamily="2" charset="0"/>
            </a:endParaRPr>
          </a:p>
        </p:txBody>
      </p:sp>
      <p:grpSp>
        <p:nvGrpSpPr>
          <p:cNvPr id="39949" name="Group 39948"/>
          <p:cNvGrpSpPr/>
          <p:nvPr/>
        </p:nvGrpSpPr>
        <p:grpSpPr>
          <a:xfrm>
            <a:off x="1859871" y="2352058"/>
            <a:ext cx="1700213" cy="1433663"/>
            <a:chOff x="2018373" y="3415917"/>
            <a:chExt cx="1700213" cy="831850"/>
          </a:xfrm>
        </p:grpSpPr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2018373" y="3496879"/>
              <a:ext cx="1700213" cy="406400"/>
            </a:xfrm>
            <a:custGeom>
              <a:avLst/>
              <a:gdLst>
                <a:gd name="T0" fmla="*/ 57 w 2141"/>
                <a:gd name="T1" fmla="*/ 0 h 513"/>
                <a:gd name="T2" fmla="*/ 0 w 2141"/>
                <a:gd name="T3" fmla="*/ 480 h 513"/>
                <a:gd name="T4" fmla="*/ 33 w 2141"/>
                <a:gd name="T5" fmla="*/ 513 h 513"/>
                <a:gd name="T6" fmla="*/ 2098 w 2141"/>
                <a:gd name="T7" fmla="*/ 511 h 513"/>
                <a:gd name="T8" fmla="*/ 2141 w 2141"/>
                <a:gd name="T9" fmla="*/ 479 h 513"/>
                <a:gd name="T10" fmla="*/ 2108 w 2141"/>
                <a:gd name="T11" fmla="*/ 0 h 513"/>
                <a:gd name="T12" fmla="*/ 57 w 2141"/>
                <a:gd name="T13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1" h="513">
                  <a:moveTo>
                    <a:pt x="57" y="0"/>
                  </a:moveTo>
                  <a:lnTo>
                    <a:pt x="0" y="480"/>
                  </a:lnTo>
                  <a:lnTo>
                    <a:pt x="33" y="513"/>
                  </a:lnTo>
                  <a:lnTo>
                    <a:pt x="2098" y="511"/>
                  </a:lnTo>
                  <a:lnTo>
                    <a:pt x="2141" y="479"/>
                  </a:lnTo>
                  <a:lnTo>
                    <a:pt x="2108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586823" y="3439729"/>
              <a:ext cx="92075" cy="808038"/>
            </a:xfrm>
            <a:custGeom>
              <a:avLst/>
              <a:gdLst>
                <a:gd name="T0" fmla="*/ 117 w 117"/>
                <a:gd name="T1" fmla="*/ 1019 h 1019"/>
                <a:gd name="T2" fmla="*/ 74 w 117"/>
                <a:gd name="T3" fmla="*/ 0 h 1019"/>
                <a:gd name="T4" fmla="*/ 15 w 117"/>
                <a:gd name="T5" fmla="*/ 0 h 1019"/>
                <a:gd name="T6" fmla="*/ 0 w 117"/>
                <a:gd name="T7" fmla="*/ 20 h 1019"/>
                <a:gd name="T8" fmla="*/ 1 w 117"/>
                <a:gd name="T9" fmla="*/ 1019 h 1019"/>
                <a:gd name="T10" fmla="*/ 117 w 117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019">
                  <a:moveTo>
                    <a:pt x="117" y="1019"/>
                  </a:moveTo>
                  <a:lnTo>
                    <a:pt x="74" y="0"/>
                  </a:lnTo>
                  <a:lnTo>
                    <a:pt x="15" y="0"/>
                  </a:lnTo>
                  <a:lnTo>
                    <a:pt x="0" y="20"/>
                  </a:lnTo>
                  <a:lnTo>
                    <a:pt x="1" y="1019"/>
                  </a:lnTo>
                  <a:lnTo>
                    <a:pt x="117" y="1019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2059648" y="3415917"/>
              <a:ext cx="90488" cy="808038"/>
            </a:xfrm>
            <a:custGeom>
              <a:avLst/>
              <a:gdLst>
                <a:gd name="T0" fmla="*/ 0 w 116"/>
                <a:gd name="T1" fmla="*/ 1019 h 1019"/>
                <a:gd name="T2" fmla="*/ 43 w 116"/>
                <a:gd name="T3" fmla="*/ 1 h 1019"/>
                <a:gd name="T4" fmla="*/ 102 w 116"/>
                <a:gd name="T5" fmla="*/ 0 h 1019"/>
                <a:gd name="T6" fmla="*/ 116 w 116"/>
                <a:gd name="T7" fmla="*/ 20 h 1019"/>
                <a:gd name="T8" fmla="*/ 116 w 116"/>
                <a:gd name="T9" fmla="*/ 1019 h 1019"/>
                <a:gd name="T10" fmla="*/ 0 w 116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019">
                  <a:moveTo>
                    <a:pt x="0" y="1019"/>
                  </a:moveTo>
                  <a:lnTo>
                    <a:pt x="43" y="1"/>
                  </a:lnTo>
                  <a:lnTo>
                    <a:pt x="102" y="0"/>
                  </a:lnTo>
                  <a:lnTo>
                    <a:pt x="116" y="20"/>
                  </a:lnTo>
                  <a:lnTo>
                    <a:pt x="116" y="1019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2767673" y="3511167"/>
              <a:ext cx="936625" cy="333375"/>
            </a:xfrm>
            <a:custGeom>
              <a:avLst/>
              <a:gdLst>
                <a:gd name="T0" fmla="*/ 1074 w 1179"/>
                <a:gd name="T1" fmla="*/ 419 h 419"/>
                <a:gd name="T2" fmla="*/ 1179 w 1179"/>
                <a:gd name="T3" fmla="*/ 0 h 419"/>
                <a:gd name="T4" fmla="*/ 101 w 1179"/>
                <a:gd name="T5" fmla="*/ 0 h 419"/>
                <a:gd name="T6" fmla="*/ 0 w 1179"/>
                <a:gd name="T7" fmla="*/ 419 h 419"/>
                <a:gd name="T8" fmla="*/ 1074 w 1179"/>
                <a:gd name="T9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9" h="419">
                  <a:moveTo>
                    <a:pt x="1074" y="419"/>
                  </a:moveTo>
                  <a:lnTo>
                    <a:pt x="1179" y="0"/>
                  </a:lnTo>
                  <a:lnTo>
                    <a:pt x="101" y="0"/>
                  </a:lnTo>
                  <a:lnTo>
                    <a:pt x="0" y="419"/>
                  </a:lnTo>
                  <a:lnTo>
                    <a:pt x="1074" y="419"/>
                  </a:ln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2758148" y="3511167"/>
              <a:ext cx="212725" cy="331788"/>
            </a:xfrm>
            <a:custGeom>
              <a:avLst/>
              <a:gdLst>
                <a:gd name="T0" fmla="*/ 100 w 268"/>
                <a:gd name="T1" fmla="*/ 0 h 418"/>
                <a:gd name="T2" fmla="*/ 0 w 268"/>
                <a:gd name="T3" fmla="*/ 418 h 418"/>
                <a:gd name="T4" fmla="*/ 167 w 268"/>
                <a:gd name="T5" fmla="*/ 418 h 418"/>
                <a:gd name="T6" fmla="*/ 268 w 268"/>
                <a:gd name="T7" fmla="*/ 0 h 418"/>
                <a:gd name="T8" fmla="*/ 100 w 268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18">
                  <a:moveTo>
                    <a:pt x="100" y="0"/>
                  </a:moveTo>
                  <a:lnTo>
                    <a:pt x="0" y="418"/>
                  </a:lnTo>
                  <a:lnTo>
                    <a:pt x="167" y="418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031198" y="3511167"/>
              <a:ext cx="212725" cy="331788"/>
            </a:xfrm>
            <a:custGeom>
              <a:avLst/>
              <a:gdLst>
                <a:gd name="T0" fmla="*/ 99 w 267"/>
                <a:gd name="T1" fmla="*/ 0 h 418"/>
                <a:gd name="T2" fmla="*/ 0 w 267"/>
                <a:gd name="T3" fmla="*/ 418 h 418"/>
                <a:gd name="T4" fmla="*/ 166 w 267"/>
                <a:gd name="T5" fmla="*/ 418 h 418"/>
                <a:gd name="T6" fmla="*/ 267 w 267"/>
                <a:gd name="T7" fmla="*/ 0 h 418"/>
                <a:gd name="T8" fmla="*/ 99 w 267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418">
                  <a:moveTo>
                    <a:pt x="99" y="0"/>
                  </a:moveTo>
                  <a:lnTo>
                    <a:pt x="0" y="418"/>
                  </a:lnTo>
                  <a:lnTo>
                    <a:pt x="166" y="418"/>
                  </a:lnTo>
                  <a:lnTo>
                    <a:pt x="267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3304248" y="3511167"/>
              <a:ext cx="212725" cy="333375"/>
            </a:xfrm>
            <a:custGeom>
              <a:avLst/>
              <a:gdLst>
                <a:gd name="T0" fmla="*/ 100 w 268"/>
                <a:gd name="T1" fmla="*/ 0 h 421"/>
                <a:gd name="T2" fmla="*/ 0 w 268"/>
                <a:gd name="T3" fmla="*/ 421 h 421"/>
                <a:gd name="T4" fmla="*/ 167 w 268"/>
                <a:gd name="T5" fmla="*/ 421 h 421"/>
                <a:gd name="T6" fmla="*/ 268 w 268"/>
                <a:gd name="T7" fmla="*/ 0 h 421"/>
                <a:gd name="T8" fmla="*/ 100 w 268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21">
                  <a:moveTo>
                    <a:pt x="100" y="0"/>
                  </a:moveTo>
                  <a:lnTo>
                    <a:pt x="0" y="421"/>
                  </a:lnTo>
                  <a:lnTo>
                    <a:pt x="167" y="421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604285" y="3511167"/>
              <a:ext cx="106363" cy="333375"/>
            </a:xfrm>
            <a:custGeom>
              <a:avLst/>
              <a:gdLst>
                <a:gd name="T0" fmla="*/ 135 w 135"/>
                <a:gd name="T1" fmla="*/ 0 h 419"/>
                <a:gd name="T2" fmla="*/ 68 w 135"/>
                <a:gd name="T3" fmla="*/ 0 h 419"/>
                <a:gd name="T4" fmla="*/ 0 w 135"/>
                <a:gd name="T5" fmla="*/ 419 h 419"/>
                <a:gd name="T6" fmla="*/ 135 w 135"/>
                <a:gd name="T7" fmla="*/ 419 h 419"/>
                <a:gd name="T8" fmla="*/ 135 w 135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19">
                  <a:moveTo>
                    <a:pt x="135" y="0"/>
                  </a:moveTo>
                  <a:lnTo>
                    <a:pt x="68" y="0"/>
                  </a:lnTo>
                  <a:lnTo>
                    <a:pt x="0" y="419"/>
                  </a:lnTo>
                  <a:lnTo>
                    <a:pt x="135" y="41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2023135" y="3511167"/>
              <a:ext cx="862013" cy="333375"/>
            </a:xfrm>
            <a:custGeom>
              <a:avLst/>
              <a:gdLst>
                <a:gd name="T0" fmla="*/ 0 w 1084"/>
                <a:gd name="T1" fmla="*/ 419 h 419"/>
                <a:gd name="T2" fmla="*/ 979 w 1084"/>
                <a:gd name="T3" fmla="*/ 419 h 419"/>
                <a:gd name="T4" fmla="*/ 1084 w 1084"/>
                <a:gd name="T5" fmla="*/ 0 h 419"/>
                <a:gd name="T6" fmla="*/ 5 w 1084"/>
                <a:gd name="T7" fmla="*/ 0 h 419"/>
                <a:gd name="T8" fmla="*/ 0 w 1084"/>
                <a:gd name="T9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4" h="419">
                  <a:moveTo>
                    <a:pt x="0" y="419"/>
                  </a:moveTo>
                  <a:lnTo>
                    <a:pt x="979" y="419"/>
                  </a:lnTo>
                  <a:lnTo>
                    <a:pt x="1084" y="0"/>
                  </a:lnTo>
                  <a:lnTo>
                    <a:pt x="5" y="0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2031073" y="3511167"/>
              <a:ext cx="107950" cy="331788"/>
            </a:xfrm>
            <a:custGeom>
              <a:avLst/>
              <a:gdLst>
                <a:gd name="T0" fmla="*/ 0 w 135"/>
                <a:gd name="T1" fmla="*/ 418 h 418"/>
                <a:gd name="T2" fmla="*/ 46 w 135"/>
                <a:gd name="T3" fmla="*/ 418 h 418"/>
                <a:gd name="T4" fmla="*/ 135 w 135"/>
                <a:gd name="T5" fmla="*/ 0 h 418"/>
                <a:gd name="T6" fmla="*/ 6 w 135"/>
                <a:gd name="T7" fmla="*/ 0 h 418"/>
                <a:gd name="T8" fmla="*/ 0 w 135"/>
                <a:gd name="T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18">
                  <a:moveTo>
                    <a:pt x="0" y="418"/>
                  </a:moveTo>
                  <a:lnTo>
                    <a:pt x="46" y="418"/>
                  </a:lnTo>
                  <a:lnTo>
                    <a:pt x="135" y="0"/>
                  </a:lnTo>
                  <a:lnTo>
                    <a:pt x="6" y="0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2210460" y="3511167"/>
              <a:ext cx="212725" cy="331788"/>
            </a:xfrm>
            <a:custGeom>
              <a:avLst/>
              <a:gdLst>
                <a:gd name="T0" fmla="*/ 100 w 268"/>
                <a:gd name="T1" fmla="*/ 0 h 418"/>
                <a:gd name="T2" fmla="*/ 0 w 268"/>
                <a:gd name="T3" fmla="*/ 418 h 418"/>
                <a:gd name="T4" fmla="*/ 167 w 268"/>
                <a:gd name="T5" fmla="*/ 418 h 418"/>
                <a:gd name="T6" fmla="*/ 268 w 268"/>
                <a:gd name="T7" fmla="*/ 0 h 418"/>
                <a:gd name="T8" fmla="*/ 100 w 268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18">
                  <a:moveTo>
                    <a:pt x="100" y="0"/>
                  </a:moveTo>
                  <a:lnTo>
                    <a:pt x="0" y="418"/>
                  </a:lnTo>
                  <a:lnTo>
                    <a:pt x="167" y="418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2485098" y="3511167"/>
              <a:ext cx="212725" cy="333375"/>
            </a:xfrm>
            <a:custGeom>
              <a:avLst/>
              <a:gdLst>
                <a:gd name="T0" fmla="*/ 100 w 268"/>
                <a:gd name="T1" fmla="*/ 0 h 421"/>
                <a:gd name="T2" fmla="*/ 0 w 268"/>
                <a:gd name="T3" fmla="*/ 421 h 421"/>
                <a:gd name="T4" fmla="*/ 167 w 268"/>
                <a:gd name="T5" fmla="*/ 421 h 421"/>
                <a:gd name="T6" fmla="*/ 268 w 268"/>
                <a:gd name="T7" fmla="*/ 0 h 421"/>
                <a:gd name="T8" fmla="*/ 100 w 268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21">
                  <a:moveTo>
                    <a:pt x="100" y="0"/>
                  </a:moveTo>
                  <a:lnTo>
                    <a:pt x="0" y="421"/>
                  </a:lnTo>
                  <a:lnTo>
                    <a:pt x="167" y="421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2759735" y="3511167"/>
              <a:ext cx="212725" cy="333375"/>
            </a:xfrm>
            <a:custGeom>
              <a:avLst/>
              <a:gdLst>
                <a:gd name="T0" fmla="*/ 100 w 269"/>
                <a:gd name="T1" fmla="*/ 0 h 419"/>
                <a:gd name="T2" fmla="*/ 0 w 269"/>
                <a:gd name="T3" fmla="*/ 419 h 419"/>
                <a:gd name="T4" fmla="*/ 167 w 269"/>
                <a:gd name="T5" fmla="*/ 419 h 419"/>
                <a:gd name="T6" fmla="*/ 269 w 269"/>
                <a:gd name="T7" fmla="*/ 0 h 419"/>
                <a:gd name="T8" fmla="*/ 100 w 269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419">
                  <a:moveTo>
                    <a:pt x="100" y="0"/>
                  </a:moveTo>
                  <a:lnTo>
                    <a:pt x="0" y="419"/>
                  </a:lnTo>
                  <a:lnTo>
                    <a:pt x="167" y="419"/>
                  </a:lnTo>
                  <a:lnTo>
                    <a:pt x="269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2018373" y="3477829"/>
              <a:ext cx="1700213" cy="398463"/>
            </a:xfrm>
            <a:custGeom>
              <a:avLst/>
              <a:gdLst>
                <a:gd name="T0" fmla="*/ 81 w 2142"/>
                <a:gd name="T1" fmla="*/ 46 h 502"/>
                <a:gd name="T2" fmla="*/ 2110 w 2142"/>
                <a:gd name="T3" fmla="*/ 47 h 502"/>
                <a:gd name="T4" fmla="*/ 2110 w 2142"/>
                <a:gd name="T5" fmla="*/ 456 h 502"/>
                <a:gd name="T6" fmla="*/ 33 w 2142"/>
                <a:gd name="T7" fmla="*/ 456 h 502"/>
                <a:gd name="T8" fmla="*/ 33 w 2142"/>
                <a:gd name="T9" fmla="*/ 46 h 502"/>
                <a:gd name="T10" fmla="*/ 81 w 2142"/>
                <a:gd name="T11" fmla="*/ 46 h 502"/>
                <a:gd name="T12" fmla="*/ 81 w 2142"/>
                <a:gd name="T13" fmla="*/ 0 h 502"/>
                <a:gd name="T14" fmla="*/ 0 w 2142"/>
                <a:gd name="T15" fmla="*/ 0 h 502"/>
                <a:gd name="T16" fmla="*/ 0 w 2142"/>
                <a:gd name="T17" fmla="*/ 502 h 502"/>
                <a:gd name="T18" fmla="*/ 2142 w 2142"/>
                <a:gd name="T19" fmla="*/ 502 h 502"/>
                <a:gd name="T20" fmla="*/ 2142 w 2142"/>
                <a:gd name="T21" fmla="*/ 0 h 502"/>
                <a:gd name="T22" fmla="*/ 81 w 2142"/>
                <a:gd name="T23" fmla="*/ 0 h 502"/>
                <a:gd name="T24" fmla="*/ 81 w 2142"/>
                <a:gd name="T25" fmla="*/ 4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2" h="502">
                  <a:moveTo>
                    <a:pt x="81" y="46"/>
                  </a:moveTo>
                  <a:lnTo>
                    <a:pt x="2110" y="47"/>
                  </a:lnTo>
                  <a:lnTo>
                    <a:pt x="2110" y="456"/>
                  </a:lnTo>
                  <a:lnTo>
                    <a:pt x="33" y="456"/>
                  </a:lnTo>
                  <a:lnTo>
                    <a:pt x="33" y="46"/>
                  </a:lnTo>
                  <a:lnTo>
                    <a:pt x="81" y="46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502"/>
                  </a:lnTo>
                  <a:lnTo>
                    <a:pt x="2142" y="502"/>
                  </a:lnTo>
                  <a:lnTo>
                    <a:pt x="2142" y="0"/>
                  </a:lnTo>
                  <a:lnTo>
                    <a:pt x="81" y="0"/>
                  </a:lnTo>
                  <a:lnTo>
                    <a:pt x="81" y="46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2039010" y="3415917"/>
              <a:ext cx="100013" cy="808038"/>
            </a:xfrm>
            <a:custGeom>
              <a:avLst/>
              <a:gdLst>
                <a:gd name="T0" fmla="*/ 0 w 127"/>
                <a:gd name="T1" fmla="*/ 1019 h 1019"/>
                <a:gd name="T2" fmla="*/ 52 w 127"/>
                <a:gd name="T3" fmla="*/ 0 h 1019"/>
                <a:gd name="T4" fmla="*/ 127 w 127"/>
                <a:gd name="T5" fmla="*/ 0 h 1019"/>
                <a:gd name="T6" fmla="*/ 126 w 127"/>
                <a:gd name="T7" fmla="*/ 1019 h 1019"/>
                <a:gd name="T8" fmla="*/ 0 w 127"/>
                <a:gd name="T9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019">
                  <a:moveTo>
                    <a:pt x="0" y="1019"/>
                  </a:moveTo>
                  <a:lnTo>
                    <a:pt x="52" y="0"/>
                  </a:lnTo>
                  <a:lnTo>
                    <a:pt x="127" y="0"/>
                  </a:lnTo>
                  <a:lnTo>
                    <a:pt x="126" y="1019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3599523" y="3439729"/>
              <a:ext cx="100013" cy="808038"/>
            </a:xfrm>
            <a:custGeom>
              <a:avLst/>
              <a:gdLst>
                <a:gd name="T0" fmla="*/ 127 w 127"/>
                <a:gd name="T1" fmla="*/ 1019 h 1019"/>
                <a:gd name="T2" fmla="*/ 74 w 127"/>
                <a:gd name="T3" fmla="*/ 0 h 1019"/>
                <a:gd name="T4" fmla="*/ 0 w 127"/>
                <a:gd name="T5" fmla="*/ 0 h 1019"/>
                <a:gd name="T6" fmla="*/ 0 w 127"/>
                <a:gd name="T7" fmla="*/ 1019 h 1019"/>
                <a:gd name="T8" fmla="*/ 127 w 127"/>
                <a:gd name="T9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019">
                  <a:moveTo>
                    <a:pt x="127" y="1019"/>
                  </a:moveTo>
                  <a:lnTo>
                    <a:pt x="74" y="0"/>
                  </a:lnTo>
                  <a:lnTo>
                    <a:pt x="0" y="0"/>
                  </a:lnTo>
                  <a:lnTo>
                    <a:pt x="0" y="1019"/>
                  </a:lnTo>
                  <a:lnTo>
                    <a:pt x="127" y="1019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2200935" y="3590542"/>
              <a:ext cx="1350963" cy="160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128241" y="3567420"/>
              <a:ext cx="1474664" cy="23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600" b="1" dirty="0" smtClean="0">
                  <a:solidFill>
                    <a:sysClr val="windowText" lastClr="000000"/>
                  </a:solidFill>
                  <a:latin typeface="Arial Narrow" pitchFamily="34" charset="0"/>
                </a:rPr>
                <a:t>Permitting Problems</a:t>
              </a:r>
              <a:endParaRPr lang="en-US" sz="1600" b="1" dirty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796685" y="2562586"/>
            <a:ext cx="1721729" cy="1056384"/>
            <a:chOff x="2018373" y="3415917"/>
            <a:chExt cx="1700213" cy="831850"/>
          </a:xfrm>
        </p:grpSpPr>
        <p:sp>
          <p:nvSpPr>
            <p:cNvPr id="104" name="Freeform 15"/>
            <p:cNvSpPr>
              <a:spLocks/>
            </p:cNvSpPr>
            <p:nvPr/>
          </p:nvSpPr>
          <p:spPr bwMode="auto">
            <a:xfrm>
              <a:off x="2018373" y="3496879"/>
              <a:ext cx="1700213" cy="406400"/>
            </a:xfrm>
            <a:custGeom>
              <a:avLst/>
              <a:gdLst>
                <a:gd name="T0" fmla="*/ 57 w 2141"/>
                <a:gd name="T1" fmla="*/ 0 h 513"/>
                <a:gd name="T2" fmla="*/ 0 w 2141"/>
                <a:gd name="T3" fmla="*/ 480 h 513"/>
                <a:gd name="T4" fmla="*/ 33 w 2141"/>
                <a:gd name="T5" fmla="*/ 513 h 513"/>
                <a:gd name="T6" fmla="*/ 2098 w 2141"/>
                <a:gd name="T7" fmla="*/ 511 h 513"/>
                <a:gd name="T8" fmla="*/ 2141 w 2141"/>
                <a:gd name="T9" fmla="*/ 479 h 513"/>
                <a:gd name="T10" fmla="*/ 2108 w 2141"/>
                <a:gd name="T11" fmla="*/ 0 h 513"/>
                <a:gd name="T12" fmla="*/ 57 w 2141"/>
                <a:gd name="T13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1" h="513">
                  <a:moveTo>
                    <a:pt x="57" y="0"/>
                  </a:moveTo>
                  <a:lnTo>
                    <a:pt x="0" y="480"/>
                  </a:lnTo>
                  <a:lnTo>
                    <a:pt x="33" y="513"/>
                  </a:lnTo>
                  <a:lnTo>
                    <a:pt x="2098" y="511"/>
                  </a:lnTo>
                  <a:lnTo>
                    <a:pt x="2141" y="479"/>
                  </a:lnTo>
                  <a:lnTo>
                    <a:pt x="2108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6"/>
            <p:cNvSpPr>
              <a:spLocks/>
            </p:cNvSpPr>
            <p:nvPr/>
          </p:nvSpPr>
          <p:spPr bwMode="auto">
            <a:xfrm>
              <a:off x="3586823" y="3439729"/>
              <a:ext cx="92075" cy="808038"/>
            </a:xfrm>
            <a:custGeom>
              <a:avLst/>
              <a:gdLst>
                <a:gd name="T0" fmla="*/ 117 w 117"/>
                <a:gd name="T1" fmla="*/ 1019 h 1019"/>
                <a:gd name="T2" fmla="*/ 74 w 117"/>
                <a:gd name="T3" fmla="*/ 0 h 1019"/>
                <a:gd name="T4" fmla="*/ 15 w 117"/>
                <a:gd name="T5" fmla="*/ 0 h 1019"/>
                <a:gd name="T6" fmla="*/ 0 w 117"/>
                <a:gd name="T7" fmla="*/ 20 h 1019"/>
                <a:gd name="T8" fmla="*/ 1 w 117"/>
                <a:gd name="T9" fmla="*/ 1019 h 1019"/>
                <a:gd name="T10" fmla="*/ 117 w 117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019">
                  <a:moveTo>
                    <a:pt x="117" y="1019"/>
                  </a:moveTo>
                  <a:lnTo>
                    <a:pt x="74" y="0"/>
                  </a:lnTo>
                  <a:lnTo>
                    <a:pt x="15" y="0"/>
                  </a:lnTo>
                  <a:lnTo>
                    <a:pt x="0" y="20"/>
                  </a:lnTo>
                  <a:lnTo>
                    <a:pt x="1" y="1019"/>
                  </a:lnTo>
                  <a:lnTo>
                    <a:pt x="117" y="1019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7"/>
            <p:cNvSpPr>
              <a:spLocks/>
            </p:cNvSpPr>
            <p:nvPr/>
          </p:nvSpPr>
          <p:spPr bwMode="auto">
            <a:xfrm>
              <a:off x="2059648" y="3415917"/>
              <a:ext cx="90488" cy="808038"/>
            </a:xfrm>
            <a:custGeom>
              <a:avLst/>
              <a:gdLst>
                <a:gd name="T0" fmla="*/ 0 w 116"/>
                <a:gd name="T1" fmla="*/ 1019 h 1019"/>
                <a:gd name="T2" fmla="*/ 43 w 116"/>
                <a:gd name="T3" fmla="*/ 1 h 1019"/>
                <a:gd name="T4" fmla="*/ 102 w 116"/>
                <a:gd name="T5" fmla="*/ 0 h 1019"/>
                <a:gd name="T6" fmla="*/ 116 w 116"/>
                <a:gd name="T7" fmla="*/ 20 h 1019"/>
                <a:gd name="T8" fmla="*/ 116 w 116"/>
                <a:gd name="T9" fmla="*/ 1019 h 1019"/>
                <a:gd name="T10" fmla="*/ 0 w 116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019">
                  <a:moveTo>
                    <a:pt x="0" y="1019"/>
                  </a:moveTo>
                  <a:lnTo>
                    <a:pt x="43" y="1"/>
                  </a:lnTo>
                  <a:lnTo>
                    <a:pt x="102" y="0"/>
                  </a:lnTo>
                  <a:lnTo>
                    <a:pt x="116" y="20"/>
                  </a:lnTo>
                  <a:lnTo>
                    <a:pt x="116" y="1019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8"/>
            <p:cNvSpPr>
              <a:spLocks/>
            </p:cNvSpPr>
            <p:nvPr/>
          </p:nvSpPr>
          <p:spPr bwMode="auto">
            <a:xfrm>
              <a:off x="2767673" y="3511167"/>
              <a:ext cx="936625" cy="333375"/>
            </a:xfrm>
            <a:custGeom>
              <a:avLst/>
              <a:gdLst>
                <a:gd name="T0" fmla="*/ 1074 w 1179"/>
                <a:gd name="T1" fmla="*/ 419 h 419"/>
                <a:gd name="T2" fmla="*/ 1179 w 1179"/>
                <a:gd name="T3" fmla="*/ 0 h 419"/>
                <a:gd name="T4" fmla="*/ 101 w 1179"/>
                <a:gd name="T5" fmla="*/ 0 h 419"/>
                <a:gd name="T6" fmla="*/ 0 w 1179"/>
                <a:gd name="T7" fmla="*/ 419 h 419"/>
                <a:gd name="T8" fmla="*/ 1074 w 1179"/>
                <a:gd name="T9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9" h="419">
                  <a:moveTo>
                    <a:pt x="1074" y="419"/>
                  </a:moveTo>
                  <a:lnTo>
                    <a:pt x="1179" y="0"/>
                  </a:lnTo>
                  <a:lnTo>
                    <a:pt x="101" y="0"/>
                  </a:lnTo>
                  <a:lnTo>
                    <a:pt x="0" y="419"/>
                  </a:lnTo>
                  <a:lnTo>
                    <a:pt x="1074" y="419"/>
                  </a:ln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9"/>
            <p:cNvSpPr>
              <a:spLocks/>
            </p:cNvSpPr>
            <p:nvPr/>
          </p:nvSpPr>
          <p:spPr bwMode="auto">
            <a:xfrm>
              <a:off x="2758148" y="3511167"/>
              <a:ext cx="212725" cy="331788"/>
            </a:xfrm>
            <a:custGeom>
              <a:avLst/>
              <a:gdLst>
                <a:gd name="T0" fmla="*/ 100 w 268"/>
                <a:gd name="T1" fmla="*/ 0 h 418"/>
                <a:gd name="T2" fmla="*/ 0 w 268"/>
                <a:gd name="T3" fmla="*/ 418 h 418"/>
                <a:gd name="T4" fmla="*/ 167 w 268"/>
                <a:gd name="T5" fmla="*/ 418 h 418"/>
                <a:gd name="T6" fmla="*/ 268 w 268"/>
                <a:gd name="T7" fmla="*/ 0 h 418"/>
                <a:gd name="T8" fmla="*/ 100 w 268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18">
                  <a:moveTo>
                    <a:pt x="100" y="0"/>
                  </a:moveTo>
                  <a:lnTo>
                    <a:pt x="0" y="418"/>
                  </a:lnTo>
                  <a:lnTo>
                    <a:pt x="167" y="418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0"/>
            <p:cNvSpPr>
              <a:spLocks/>
            </p:cNvSpPr>
            <p:nvPr/>
          </p:nvSpPr>
          <p:spPr bwMode="auto">
            <a:xfrm>
              <a:off x="3031198" y="3511167"/>
              <a:ext cx="212725" cy="331788"/>
            </a:xfrm>
            <a:custGeom>
              <a:avLst/>
              <a:gdLst>
                <a:gd name="T0" fmla="*/ 99 w 267"/>
                <a:gd name="T1" fmla="*/ 0 h 418"/>
                <a:gd name="T2" fmla="*/ 0 w 267"/>
                <a:gd name="T3" fmla="*/ 418 h 418"/>
                <a:gd name="T4" fmla="*/ 166 w 267"/>
                <a:gd name="T5" fmla="*/ 418 h 418"/>
                <a:gd name="T6" fmla="*/ 267 w 267"/>
                <a:gd name="T7" fmla="*/ 0 h 418"/>
                <a:gd name="T8" fmla="*/ 99 w 267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418">
                  <a:moveTo>
                    <a:pt x="99" y="0"/>
                  </a:moveTo>
                  <a:lnTo>
                    <a:pt x="0" y="418"/>
                  </a:lnTo>
                  <a:lnTo>
                    <a:pt x="166" y="418"/>
                  </a:lnTo>
                  <a:lnTo>
                    <a:pt x="267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1"/>
            <p:cNvSpPr>
              <a:spLocks/>
            </p:cNvSpPr>
            <p:nvPr/>
          </p:nvSpPr>
          <p:spPr bwMode="auto">
            <a:xfrm>
              <a:off x="3304248" y="3511167"/>
              <a:ext cx="212725" cy="333375"/>
            </a:xfrm>
            <a:custGeom>
              <a:avLst/>
              <a:gdLst>
                <a:gd name="T0" fmla="*/ 100 w 268"/>
                <a:gd name="T1" fmla="*/ 0 h 421"/>
                <a:gd name="T2" fmla="*/ 0 w 268"/>
                <a:gd name="T3" fmla="*/ 421 h 421"/>
                <a:gd name="T4" fmla="*/ 167 w 268"/>
                <a:gd name="T5" fmla="*/ 421 h 421"/>
                <a:gd name="T6" fmla="*/ 268 w 268"/>
                <a:gd name="T7" fmla="*/ 0 h 421"/>
                <a:gd name="T8" fmla="*/ 100 w 268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21">
                  <a:moveTo>
                    <a:pt x="100" y="0"/>
                  </a:moveTo>
                  <a:lnTo>
                    <a:pt x="0" y="421"/>
                  </a:lnTo>
                  <a:lnTo>
                    <a:pt x="167" y="421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2"/>
            <p:cNvSpPr>
              <a:spLocks/>
            </p:cNvSpPr>
            <p:nvPr/>
          </p:nvSpPr>
          <p:spPr bwMode="auto">
            <a:xfrm>
              <a:off x="3604285" y="3511167"/>
              <a:ext cx="106363" cy="333375"/>
            </a:xfrm>
            <a:custGeom>
              <a:avLst/>
              <a:gdLst>
                <a:gd name="T0" fmla="*/ 135 w 135"/>
                <a:gd name="T1" fmla="*/ 0 h 419"/>
                <a:gd name="T2" fmla="*/ 68 w 135"/>
                <a:gd name="T3" fmla="*/ 0 h 419"/>
                <a:gd name="T4" fmla="*/ 0 w 135"/>
                <a:gd name="T5" fmla="*/ 419 h 419"/>
                <a:gd name="T6" fmla="*/ 135 w 135"/>
                <a:gd name="T7" fmla="*/ 419 h 419"/>
                <a:gd name="T8" fmla="*/ 135 w 135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19">
                  <a:moveTo>
                    <a:pt x="135" y="0"/>
                  </a:moveTo>
                  <a:lnTo>
                    <a:pt x="68" y="0"/>
                  </a:lnTo>
                  <a:lnTo>
                    <a:pt x="0" y="419"/>
                  </a:lnTo>
                  <a:lnTo>
                    <a:pt x="135" y="41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3"/>
            <p:cNvSpPr>
              <a:spLocks/>
            </p:cNvSpPr>
            <p:nvPr/>
          </p:nvSpPr>
          <p:spPr bwMode="auto">
            <a:xfrm>
              <a:off x="2023135" y="3511167"/>
              <a:ext cx="862013" cy="333375"/>
            </a:xfrm>
            <a:custGeom>
              <a:avLst/>
              <a:gdLst>
                <a:gd name="T0" fmla="*/ 0 w 1084"/>
                <a:gd name="T1" fmla="*/ 419 h 419"/>
                <a:gd name="T2" fmla="*/ 979 w 1084"/>
                <a:gd name="T3" fmla="*/ 419 h 419"/>
                <a:gd name="T4" fmla="*/ 1084 w 1084"/>
                <a:gd name="T5" fmla="*/ 0 h 419"/>
                <a:gd name="T6" fmla="*/ 5 w 1084"/>
                <a:gd name="T7" fmla="*/ 0 h 419"/>
                <a:gd name="T8" fmla="*/ 0 w 1084"/>
                <a:gd name="T9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4" h="419">
                  <a:moveTo>
                    <a:pt x="0" y="419"/>
                  </a:moveTo>
                  <a:lnTo>
                    <a:pt x="979" y="419"/>
                  </a:lnTo>
                  <a:lnTo>
                    <a:pt x="1084" y="0"/>
                  </a:lnTo>
                  <a:lnTo>
                    <a:pt x="5" y="0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4"/>
            <p:cNvSpPr>
              <a:spLocks/>
            </p:cNvSpPr>
            <p:nvPr/>
          </p:nvSpPr>
          <p:spPr bwMode="auto">
            <a:xfrm>
              <a:off x="2031073" y="3511167"/>
              <a:ext cx="107950" cy="331788"/>
            </a:xfrm>
            <a:custGeom>
              <a:avLst/>
              <a:gdLst>
                <a:gd name="T0" fmla="*/ 0 w 135"/>
                <a:gd name="T1" fmla="*/ 418 h 418"/>
                <a:gd name="T2" fmla="*/ 46 w 135"/>
                <a:gd name="T3" fmla="*/ 418 h 418"/>
                <a:gd name="T4" fmla="*/ 135 w 135"/>
                <a:gd name="T5" fmla="*/ 0 h 418"/>
                <a:gd name="T6" fmla="*/ 6 w 135"/>
                <a:gd name="T7" fmla="*/ 0 h 418"/>
                <a:gd name="T8" fmla="*/ 0 w 135"/>
                <a:gd name="T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18">
                  <a:moveTo>
                    <a:pt x="0" y="418"/>
                  </a:moveTo>
                  <a:lnTo>
                    <a:pt x="46" y="418"/>
                  </a:lnTo>
                  <a:lnTo>
                    <a:pt x="135" y="0"/>
                  </a:lnTo>
                  <a:lnTo>
                    <a:pt x="6" y="0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5"/>
            <p:cNvSpPr>
              <a:spLocks/>
            </p:cNvSpPr>
            <p:nvPr/>
          </p:nvSpPr>
          <p:spPr bwMode="auto">
            <a:xfrm>
              <a:off x="2210460" y="3511167"/>
              <a:ext cx="212725" cy="331788"/>
            </a:xfrm>
            <a:custGeom>
              <a:avLst/>
              <a:gdLst>
                <a:gd name="T0" fmla="*/ 100 w 268"/>
                <a:gd name="T1" fmla="*/ 0 h 418"/>
                <a:gd name="T2" fmla="*/ 0 w 268"/>
                <a:gd name="T3" fmla="*/ 418 h 418"/>
                <a:gd name="T4" fmla="*/ 167 w 268"/>
                <a:gd name="T5" fmla="*/ 418 h 418"/>
                <a:gd name="T6" fmla="*/ 268 w 268"/>
                <a:gd name="T7" fmla="*/ 0 h 418"/>
                <a:gd name="T8" fmla="*/ 100 w 268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18">
                  <a:moveTo>
                    <a:pt x="100" y="0"/>
                  </a:moveTo>
                  <a:lnTo>
                    <a:pt x="0" y="418"/>
                  </a:lnTo>
                  <a:lnTo>
                    <a:pt x="167" y="418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6"/>
            <p:cNvSpPr>
              <a:spLocks/>
            </p:cNvSpPr>
            <p:nvPr/>
          </p:nvSpPr>
          <p:spPr bwMode="auto">
            <a:xfrm>
              <a:off x="2485098" y="3511167"/>
              <a:ext cx="212725" cy="333375"/>
            </a:xfrm>
            <a:custGeom>
              <a:avLst/>
              <a:gdLst>
                <a:gd name="T0" fmla="*/ 100 w 268"/>
                <a:gd name="T1" fmla="*/ 0 h 421"/>
                <a:gd name="T2" fmla="*/ 0 w 268"/>
                <a:gd name="T3" fmla="*/ 421 h 421"/>
                <a:gd name="T4" fmla="*/ 167 w 268"/>
                <a:gd name="T5" fmla="*/ 421 h 421"/>
                <a:gd name="T6" fmla="*/ 268 w 268"/>
                <a:gd name="T7" fmla="*/ 0 h 421"/>
                <a:gd name="T8" fmla="*/ 100 w 268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21">
                  <a:moveTo>
                    <a:pt x="100" y="0"/>
                  </a:moveTo>
                  <a:lnTo>
                    <a:pt x="0" y="421"/>
                  </a:lnTo>
                  <a:lnTo>
                    <a:pt x="167" y="421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7"/>
            <p:cNvSpPr>
              <a:spLocks/>
            </p:cNvSpPr>
            <p:nvPr/>
          </p:nvSpPr>
          <p:spPr bwMode="auto">
            <a:xfrm>
              <a:off x="2759735" y="3511167"/>
              <a:ext cx="212725" cy="333375"/>
            </a:xfrm>
            <a:custGeom>
              <a:avLst/>
              <a:gdLst>
                <a:gd name="T0" fmla="*/ 100 w 269"/>
                <a:gd name="T1" fmla="*/ 0 h 419"/>
                <a:gd name="T2" fmla="*/ 0 w 269"/>
                <a:gd name="T3" fmla="*/ 419 h 419"/>
                <a:gd name="T4" fmla="*/ 167 w 269"/>
                <a:gd name="T5" fmla="*/ 419 h 419"/>
                <a:gd name="T6" fmla="*/ 269 w 269"/>
                <a:gd name="T7" fmla="*/ 0 h 419"/>
                <a:gd name="T8" fmla="*/ 100 w 269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419">
                  <a:moveTo>
                    <a:pt x="100" y="0"/>
                  </a:moveTo>
                  <a:lnTo>
                    <a:pt x="0" y="419"/>
                  </a:lnTo>
                  <a:lnTo>
                    <a:pt x="167" y="419"/>
                  </a:lnTo>
                  <a:lnTo>
                    <a:pt x="269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8"/>
            <p:cNvSpPr>
              <a:spLocks/>
            </p:cNvSpPr>
            <p:nvPr/>
          </p:nvSpPr>
          <p:spPr bwMode="auto">
            <a:xfrm>
              <a:off x="2018373" y="3477829"/>
              <a:ext cx="1700213" cy="398463"/>
            </a:xfrm>
            <a:custGeom>
              <a:avLst/>
              <a:gdLst>
                <a:gd name="T0" fmla="*/ 81 w 2142"/>
                <a:gd name="T1" fmla="*/ 46 h 502"/>
                <a:gd name="T2" fmla="*/ 2110 w 2142"/>
                <a:gd name="T3" fmla="*/ 47 h 502"/>
                <a:gd name="T4" fmla="*/ 2110 w 2142"/>
                <a:gd name="T5" fmla="*/ 456 h 502"/>
                <a:gd name="T6" fmla="*/ 33 w 2142"/>
                <a:gd name="T7" fmla="*/ 456 h 502"/>
                <a:gd name="T8" fmla="*/ 33 w 2142"/>
                <a:gd name="T9" fmla="*/ 46 h 502"/>
                <a:gd name="T10" fmla="*/ 81 w 2142"/>
                <a:gd name="T11" fmla="*/ 46 h 502"/>
                <a:gd name="T12" fmla="*/ 81 w 2142"/>
                <a:gd name="T13" fmla="*/ 0 h 502"/>
                <a:gd name="T14" fmla="*/ 0 w 2142"/>
                <a:gd name="T15" fmla="*/ 0 h 502"/>
                <a:gd name="T16" fmla="*/ 0 w 2142"/>
                <a:gd name="T17" fmla="*/ 502 h 502"/>
                <a:gd name="T18" fmla="*/ 2142 w 2142"/>
                <a:gd name="T19" fmla="*/ 502 h 502"/>
                <a:gd name="T20" fmla="*/ 2142 w 2142"/>
                <a:gd name="T21" fmla="*/ 0 h 502"/>
                <a:gd name="T22" fmla="*/ 81 w 2142"/>
                <a:gd name="T23" fmla="*/ 0 h 502"/>
                <a:gd name="T24" fmla="*/ 81 w 2142"/>
                <a:gd name="T25" fmla="*/ 4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2" h="502">
                  <a:moveTo>
                    <a:pt x="81" y="46"/>
                  </a:moveTo>
                  <a:lnTo>
                    <a:pt x="2110" y="47"/>
                  </a:lnTo>
                  <a:lnTo>
                    <a:pt x="2110" y="456"/>
                  </a:lnTo>
                  <a:lnTo>
                    <a:pt x="33" y="456"/>
                  </a:lnTo>
                  <a:lnTo>
                    <a:pt x="33" y="46"/>
                  </a:lnTo>
                  <a:lnTo>
                    <a:pt x="81" y="46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502"/>
                  </a:lnTo>
                  <a:lnTo>
                    <a:pt x="2142" y="502"/>
                  </a:lnTo>
                  <a:lnTo>
                    <a:pt x="2142" y="0"/>
                  </a:lnTo>
                  <a:lnTo>
                    <a:pt x="81" y="0"/>
                  </a:lnTo>
                  <a:lnTo>
                    <a:pt x="81" y="46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9"/>
            <p:cNvSpPr>
              <a:spLocks/>
            </p:cNvSpPr>
            <p:nvPr/>
          </p:nvSpPr>
          <p:spPr bwMode="auto">
            <a:xfrm>
              <a:off x="2039010" y="3415917"/>
              <a:ext cx="100013" cy="808038"/>
            </a:xfrm>
            <a:custGeom>
              <a:avLst/>
              <a:gdLst>
                <a:gd name="T0" fmla="*/ 0 w 127"/>
                <a:gd name="T1" fmla="*/ 1019 h 1019"/>
                <a:gd name="T2" fmla="*/ 52 w 127"/>
                <a:gd name="T3" fmla="*/ 0 h 1019"/>
                <a:gd name="T4" fmla="*/ 127 w 127"/>
                <a:gd name="T5" fmla="*/ 0 h 1019"/>
                <a:gd name="T6" fmla="*/ 126 w 127"/>
                <a:gd name="T7" fmla="*/ 1019 h 1019"/>
                <a:gd name="T8" fmla="*/ 0 w 127"/>
                <a:gd name="T9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019">
                  <a:moveTo>
                    <a:pt x="0" y="1019"/>
                  </a:moveTo>
                  <a:lnTo>
                    <a:pt x="52" y="0"/>
                  </a:lnTo>
                  <a:lnTo>
                    <a:pt x="127" y="0"/>
                  </a:lnTo>
                  <a:lnTo>
                    <a:pt x="126" y="1019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30"/>
            <p:cNvSpPr>
              <a:spLocks/>
            </p:cNvSpPr>
            <p:nvPr/>
          </p:nvSpPr>
          <p:spPr bwMode="auto">
            <a:xfrm>
              <a:off x="3599523" y="3439729"/>
              <a:ext cx="100013" cy="808038"/>
            </a:xfrm>
            <a:custGeom>
              <a:avLst/>
              <a:gdLst>
                <a:gd name="T0" fmla="*/ 127 w 127"/>
                <a:gd name="T1" fmla="*/ 1019 h 1019"/>
                <a:gd name="T2" fmla="*/ 74 w 127"/>
                <a:gd name="T3" fmla="*/ 0 h 1019"/>
                <a:gd name="T4" fmla="*/ 0 w 127"/>
                <a:gd name="T5" fmla="*/ 0 h 1019"/>
                <a:gd name="T6" fmla="*/ 0 w 127"/>
                <a:gd name="T7" fmla="*/ 1019 h 1019"/>
                <a:gd name="T8" fmla="*/ 127 w 127"/>
                <a:gd name="T9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019">
                  <a:moveTo>
                    <a:pt x="127" y="1019"/>
                  </a:moveTo>
                  <a:lnTo>
                    <a:pt x="74" y="0"/>
                  </a:lnTo>
                  <a:lnTo>
                    <a:pt x="0" y="0"/>
                  </a:lnTo>
                  <a:lnTo>
                    <a:pt x="0" y="1019"/>
                  </a:lnTo>
                  <a:lnTo>
                    <a:pt x="127" y="1019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31"/>
            <p:cNvSpPr>
              <a:spLocks noChangeArrowheads="1"/>
            </p:cNvSpPr>
            <p:nvPr/>
          </p:nvSpPr>
          <p:spPr bwMode="auto">
            <a:xfrm>
              <a:off x="2200935" y="3590542"/>
              <a:ext cx="1350963" cy="160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066597" y="3537294"/>
              <a:ext cx="1644320" cy="284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ysClr val="windowText" lastClr="000000"/>
                  </a:solidFill>
                  <a:latin typeface="Arial Narrow" pitchFamily="34" charset="0"/>
                </a:rPr>
                <a:t>Liquidity Crisis</a:t>
              </a:r>
              <a:endParaRPr lang="en-US" sz="1600" b="1" dirty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038693" y="3930510"/>
            <a:ext cx="1823406" cy="1056384"/>
            <a:chOff x="1953582" y="3415917"/>
            <a:chExt cx="1800619" cy="831850"/>
          </a:xfrm>
        </p:grpSpPr>
        <p:sp>
          <p:nvSpPr>
            <p:cNvPr id="79" name="Freeform 15"/>
            <p:cNvSpPr>
              <a:spLocks/>
            </p:cNvSpPr>
            <p:nvPr/>
          </p:nvSpPr>
          <p:spPr bwMode="auto">
            <a:xfrm>
              <a:off x="2018373" y="3496879"/>
              <a:ext cx="1700213" cy="406400"/>
            </a:xfrm>
            <a:custGeom>
              <a:avLst/>
              <a:gdLst>
                <a:gd name="T0" fmla="*/ 57 w 2141"/>
                <a:gd name="T1" fmla="*/ 0 h 513"/>
                <a:gd name="T2" fmla="*/ 0 w 2141"/>
                <a:gd name="T3" fmla="*/ 480 h 513"/>
                <a:gd name="T4" fmla="*/ 33 w 2141"/>
                <a:gd name="T5" fmla="*/ 513 h 513"/>
                <a:gd name="T6" fmla="*/ 2098 w 2141"/>
                <a:gd name="T7" fmla="*/ 511 h 513"/>
                <a:gd name="T8" fmla="*/ 2141 w 2141"/>
                <a:gd name="T9" fmla="*/ 479 h 513"/>
                <a:gd name="T10" fmla="*/ 2108 w 2141"/>
                <a:gd name="T11" fmla="*/ 0 h 513"/>
                <a:gd name="T12" fmla="*/ 57 w 2141"/>
                <a:gd name="T13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1" h="513">
                  <a:moveTo>
                    <a:pt x="57" y="0"/>
                  </a:moveTo>
                  <a:lnTo>
                    <a:pt x="0" y="480"/>
                  </a:lnTo>
                  <a:lnTo>
                    <a:pt x="33" y="513"/>
                  </a:lnTo>
                  <a:lnTo>
                    <a:pt x="2098" y="511"/>
                  </a:lnTo>
                  <a:lnTo>
                    <a:pt x="2141" y="479"/>
                  </a:lnTo>
                  <a:lnTo>
                    <a:pt x="2108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auto">
            <a:xfrm>
              <a:off x="3586823" y="3439729"/>
              <a:ext cx="92075" cy="808038"/>
            </a:xfrm>
            <a:custGeom>
              <a:avLst/>
              <a:gdLst>
                <a:gd name="T0" fmla="*/ 117 w 117"/>
                <a:gd name="T1" fmla="*/ 1019 h 1019"/>
                <a:gd name="T2" fmla="*/ 74 w 117"/>
                <a:gd name="T3" fmla="*/ 0 h 1019"/>
                <a:gd name="T4" fmla="*/ 15 w 117"/>
                <a:gd name="T5" fmla="*/ 0 h 1019"/>
                <a:gd name="T6" fmla="*/ 0 w 117"/>
                <a:gd name="T7" fmla="*/ 20 h 1019"/>
                <a:gd name="T8" fmla="*/ 1 w 117"/>
                <a:gd name="T9" fmla="*/ 1019 h 1019"/>
                <a:gd name="T10" fmla="*/ 117 w 117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019">
                  <a:moveTo>
                    <a:pt x="117" y="1019"/>
                  </a:moveTo>
                  <a:lnTo>
                    <a:pt x="74" y="0"/>
                  </a:lnTo>
                  <a:lnTo>
                    <a:pt x="15" y="0"/>
                  </a:lnTo>
                  <a:lnTo>
                    <a:pt x="0" y="20"/>
                  </a:lnTo>
                  <a:lnTo>
                    <a:pt x="1" y="1019"/>
                  </a:lnTo>
                  <a:lnTo>
                    <a:pt x="117" y="1019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auto">
            <a:xfrm>
              <a:off x="2059648" y="3415917"/>
              <a:ext cx="90488" cy="808038"/>
            </a:xfrm>
            <a:custGeom>
              <a:avLst/>
              <a:gdLst>
                <a:gd name="T0" fmla="*/ 0 w 116"/>
                <a:gd name="T1" fmla="*/ 1019 h 1019"/>
                <a:gd name="T2" fmla="*/ 43 w 116"/>
                <a:gd name="T3" fmla="*/ 1 h 1019"/>
                <a:gd name="T4" fmla="*/ 102 w 116"/>
                <a:gd name="T5" fmla="*/ 0 h 1019"/>
                <a:gd name="T6" fmla="*/ 116 w 116"/>
                <a:gd name="T7" fmla="*/ 20 h 1019"/>
                <a:gd name="T8" fmla="*/ 116 w 116"/>
                <a:gd name="T9" fmla="*/ 1019 h 1019"/>
                <a:gd name="T10" fmla="*/ 0 w 116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019">
                  <a:moveTo>
                    <a:pt x="0" y="1019"/>
                  </a:moveTo>
                  <a:lnTo>
                    <a:pt x="43" y="1"/>
                  </a:lnTo>
                  <a:lnTo>
                    <a:pt x="102" y="0"/>
                  </a:lnTo>
                  <a:lnTo>
                    <a:pt x="116" y="20"/>
                  </a:lnTo>
                  <a:lnTo>
                    <a:pt x="116" y="1019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auto">
            <a:xfrm>
              <a:off x="2767673" y="3511167"/>
              <a:ext cx="936625" cy="333375"/>
            </a:xfrm>
            <a:custGeom>
              <a:avLst/>
              <a:gdLst>
                <a:gd name="T0" fmla="*/ 1074 w 1179"/>
                <a:gd name="T1" fmla="*/ 419 h 419"/>
                <a:gd name="T2" fmla="*/ 1179 w 1179"/>
                <a:gd name="T3" fmla="*/ 0 h 419"/>
                <a:gd name="T4" fmla="*/ 101 w 1179"/>
                <a:gd name="T5" fmla="*/ 0 h 419"/>
                <a:gd name="T6" fmla="*/ 0 w 1179"/>
                <a:gd name="T7" fmla="*/ 419 h 419"/>
                <a:gd name="T8" fmla="*/ 1074 w 1179"/>
                <a:gd name="T9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9" h="419">
                  <a:moveTo>
                    <a:pt x="1074" y="419"/>
                  </a:moveTo>
                  <a:lnTo>
                    <a:pt x="1179" y="0"/>
                  </a:lnTo>
                  <a:lnTo>
                    <a:pt x="101" y="0"/>
                  </a:lnTo>
                  <a:lnTo>
                    <a:pt x="0" y="419"/>
                  </a:lnTo>
                  <a:lnTo>
                    <a:pt x="1074" y="419"/>
                  </a:ln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auto">
            <a:xfrm>
              <a:off x="2758148" y="3511167"/>
              <a:ext cx="212725" cy="331788"/>
            </a:xfrm>
            <a:custGeom>
              <a:avLst/>
              <a:gdLst>
                <a:gd name="T0" fmla="*/ 100 w 268"/>
                <a:gd name="T1" fmla="*/ 0 h 418"/>
                <a:gd name="T2" fmla="*/ 0 w 268"/>
                <a:gd name="T3" fmla="*/ 418 h 418"/>
                <a:gd name="T4" fmla="*/ 167 w 268"/>
                <a:gd name="T5" fmla="*/ 418 h 418"/>
                <a:gd name="T6" fmla="*/ 268 w 268"/>
                <a:gd name="T7" fmla="*/ 0 h 418"/>
                <a:gd name="T8" fmla="*/ 100 w 268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18">
                  <a:moveTo>
                    <a:pt x="100" y="0"/>
                  </a:moveTo>
                  <a:lnTo>
                    <a:pt x="0" y="418"/>
                  </a:lnTo>
                  <a:lnTo>
                    <a:pt x="167" y="418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auto">
            <a:xfrm>
              <a:off x="3031198" y="3511167"/>
              <a:ext cx="212725" cy="331788"/>
            </a:xfrm>
            <a:custGeom>
              <a:avLst/>
              <a:gdLst>
                <a:gd name="T0" fmla="*/ 99 w 267"/>
                <a:gd name="T1" fmla="*/ 0 h 418"/>
                <a:gd name="T2" fmla="*/ 0 w 267"/>
                <a:gd name="T3" fmla="*/ 418 h 418"/>
                <a:gd name="T4" fmla="*/ 166 w 267"/>
                <a:gd name="T5" fmla="*/ 418 h 418"/>
                <a:gd name="T6" fmla="*/ 267 w 267"/>
                <a:gd name="T7" fmla="*/ 0 h 418"/>
                <a:gd name="T8" fmla="*/ 99 w 267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418">
                  <a:moveTo>
                    <a:pt x="99" y="0"/>
                  </a:moveTo>
                  <a:lnTo>
                    <a:pt x="0" y="418"/>
                  </a:lnTo>
                  <a:lnTo>
                    <a:pt x="166" y="418"/>
                  </a:lnTo>
                  <a:lnTo>
                    <a:pt x="267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1"/>
            <p:cNvSpPr>
              <a:spLocks/>
            </p:cNvSpPr>
            <p:nvPr/>
          </p:nvSpPr>
          <p:spPr bwMode="auto">
            <a:xfrm>
              <a:off x="3304248" y="3511167"/>
              <a:ext cx="212725" cy="333375"/>
            </a:xfrm>
            <a:custGeom>
              <a:avLst/>
              <a:gdLst>
                <a:gd name="T0" fmla="*/ 100 w 268"/>
                <a:gd name="T1" fmla="*/ 0 h 421"/>
                <a:gd name="T2" fmla="*/ 0 w 268"/>
                <a:gd name="T3" fmla="*/ 421 h 421"/>
                <a:gd name="T4" fmla="*/ 167 w 268"/>
                <a:gd name="T5" fmla="*/ 421 h 421"/>
                <a:gd name="T6" fmla="*/ 268 w 268"/>
                <a:gd name="T7" fmla="*/ 0 h 421"/>
                <a:gd name="T8" fmla="*/ 100 w 268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21">
                  <a:moveTo>
                    <a:pt x="100" y="0"/>
                  </a:moveTo>
                  <a:lnTo>
                    <a:pt x="0" y="421"/>
                  </a:lnTo>
                  <a:lnTo>
                    <a:pt x="167" y="421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2"/>
            <p:cNvSpPr>
              <a:spLocks/>
            </p:cNvSpPr>
            <p:nvPr/>
          </p:nvSpPr>
          <p:spPr bwMode="auto">
            <a:xfrm>
              <a:off x="3604285" y="3511167"/>
              <a:ext cx="106363" cy="333375"/>
            </a:xfrm>
            <a:custGeom>
              <a:avLst/>
              <a:gdLst>
                <a:gd name="T0" fmla="*/ 135 w 135"/>
                <a:gd name="T1" fmla="*/ 0 h 419"/>
                <a:gd name="T2" fmla="*/ 68 w 135"/>
                <a:gd name="T3" fmla="*/ 0 h 419"/>
                <a:gd name="T4" fmla="*/ 0 w 135"/>
                <a:gd name="T5" fmla="*/ 419 h 419"/>
                <a:gd name="T6" fmla="*/ 135 w 135"/>
                <a:gd name="T7" fmla="*/ 419 h 419"/>
                <a:gd name="T8" fmla="*/ 135 w 135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19">
                  <a:moveTo>
                    <a:pt x="135" y="0"/>
                  </a:moveTo>
                  <a:lnTo>
                    <a:pt x="68" y="0"/>
                  </a:lnTo>
                  <a:lnTo>
                    <a:pt x="0" y="419"/>
                  </a:lnTo>
                  <a:lnTo>
                    <a:pt x="135" y="41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3"/>
            <p:cNvSpPr>
              <a:spLocks/>
            </p:cNvSpPr>
            <p:nvPr/>
          </p:nvSpPr>
          <p:spPr bwMode="auto">
            <a:xfrm>
              <a:off x="2023135" y="3511167"/>
              <a:ext cx="862013" cy="333375"/>
            </a:xfrm>
            <a:custGeom>
              <a:avLst/>
              <a:gdLst>
                <a:gd name="T0" fmla="*/ 0 w 1084"/>
                <a:gd name="T1" fmla="*/ 419 h 419"/>
                <a:gd name="T2" fmla="*/ 979 w 1084"/>
                <a:gd name="T3" fmla="*/ 419 h 419"/>
                <a:gd name="T4" fmla="*/ 1084 w 1084"/>
                <a:gd name="T5" fmla="*/ 0 h 419"/>
                <a:gd name="T6" fmla="*/ 5 w 1084"/>
                <a:gd name="T7" fmla="*/ 0 h 419"/>
                <a:gd name="T8" fmla="*/ 0 w 1084"/>
                <a:gd name="T9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4" h="419">
                  <a:moveTo>
                    <a:pt x="0" y="419"/>
                  </a:moveTo>
                  <a:lnTo>
                    <a:pt x="979" y="419"/>
                  </a:lnTo>
                  <a:lnTo>
                    <a:pt x="1084" y="0"/>
                  </a:lnTo>
                  <a:lnTo>
                    <a:pt x="5" y="0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4"/>
            <p:cNvSpPr>
              <a:spLocks/>
            </p:cNvSpPr>
            <p:nvPr/>
          </p:nvSpPr>
          <p:spPr bwMode="auto">
            <a:xfrm>
              <a:off x="2031073" y="3511167"/>
              <a:ext cx="107950" cy="331788"/>
            </a:xfrm>
            <a:custGeom>
              <a:avLst/>
              <a:gdLst>
                <a:gd name="T0" fmla="*/ 0 w 135"/>
                <a:gd name="T1" fmla="*/ 418 h 418"/>
                <a:gd name="T2" fmla="*/ 46 w 135"/>
                <a:gd name="T3" fmla="*/ 418 h 418"/>
                <a:gd name="T4" fmla="*/ 135 w 135"/>
                <a:gd name="T5" fmla="*/ 0 h 418"/>
                <a:gd name="T6" fmla="*/ 6 w 135"/>
                <a:gd name="T7" fmla="*/ 0 h 418"/>
                <a:gd name="T8" fmla="*/ 0 w 135"/>
                <a:gd name="T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18">
                  <a:moveTo>
                    <a:pt x="0" y="418"/>
                  </a:moveTo>
                  <a:lnTo>
                    <a:pt x="46" y="418"/>
                  </a:lnTo>
                  <a:lnTo>
                    <a:pt x="135" y="0"/>
                  </a:lnTo>
                  <a:lnTo>
                    <a:pt x="6" y="0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5"/>
            <p:cNvSpPr>
              <a:spLocks/>
            </p:cNvSpPr>
            <p:nvPr/>
          </p:nvSpPr>
          <p:spPr bwMode="auto">
            <a:xfrm>
              <a:off x="2210460" y="3511167"/>
              <a:ext cx="212725" cy="331788"/>
            </a:xfrm>
            <a:custGeom>
              <a:avLst/>
              <a:gdLst>
                <a:gd name="T0" fmla="*/ 100 w 268"/>
                <a:gd name="T1" fmla="*/ 0 h 418"/>
                <a:gd name="T2" fmla="*/ 0 w 268"/>
                <a:gd name="T3" fmla="*/ 418 h 418"/>
                <a:gd name="T4" fmla="*/ 167 w 268"/>
                <a:gd name="T5" fmla="*/ 418 h 418"/>
                <a:gd name="T6" fmla="*/ 268 w 268"/>
                <a:gd name="T7" fmla="*/ 0 h 418"/>
                <a:gd name="T8" fmla="*/ 100 w 268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18">
                  <a:moveTo>
                    <a:pt x="100" y="0"/>
                  </a:moveTo>
                  <a:lnTo>
                    <a:pt x="0" y="418"/>
                  </a:lnTo>
                  <a:lnTo>
                    <a:pt x="167" y="418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6"/>
            <p:cNvSpPr>
              <a:spLocks/>
            </p:cNvSpPr>
            <p:nvPr/>
          </p:nvSpPr>
          <p:spPr bwMode="auto">
            <a:xfrm>
              <a:off x="2485098" y="3511167"/>
              <a:ext cx="212725" cy="333375"/>
            </a:xfrm>
            <a:custGeom>
              <a:avLst/>
              <a:gdLst>
                <a:gd name="T0" fmla="*/ 100 w 268"/>
                <a:gd name="T1" fmla="*/ 0 h 421"/>
                <a:gd name="T2" fmla="*/ 0 w 268"/>
                <a:gd name="T3" fmla="*/ 421 h 421"/>
                <a:gd name="T4" fmla="*/ 167 w 268"/>
                <a:gd name="T5" fmla="*/ 421 h 421"/>
                <a:gd name="T6" fmla="*/ 268 w 268"/>
                <a:gd name="T7" fmla="*/ 0 h 421"/>
                <a:gd name="T8" fmla="*/ 100 w 268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21">
                  <a:moveTo>
                    <a:pt x="100" y="0"/>
                  </a:moveTo>
                  <a:lnTo>
                    <a:pt x="0" y="421"/>
                  </a:lnTo>
                  <a:lnTo>
                    <a:pt x="167" y="421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7"/>
            <p:cNvSpPr>
              <a:spLocks/>
            </p:cNvSpPr>
            <p:nvPr/>
          </p:nvSpPr>
          <p:spPr bwMode="auto">
            <a:xfrm>
              <a:off x="2759735" y="3511167"/>
              <a:ext cx="212725" cy="333375"/>
            </a:xfrm>
            <a:custGeom>
              <a:avLst/>
              <a:gdLst>
                <a:gd name="T0" fmla="*/ 100 w 269"/>
                <a:gd name="T1" fmla="*/ 0 h 419"/>
                <a:gd name="T2" fmla="*/ 0 w 269"/>
                <a:gd name="T3" fmla="*/ 419 h 419"/>
                <a:gd name="T4" fmla="*/ 167 w 269"/>
                <a:gd name="T5" fmla="*/ 419 h 419"/>
                <a:gd name="T6" fmla="*/ 269 w 269"/>
                <a:gd name="T7" fmla="*/ 0 h 419"/>
                <a:gd name="T8" fmla="*/ 100 w 269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419">
                  <a:moveTo>
                    <a:pt x="100" y="0"/>
                  </a:moveTo>
                  <a:lnTo>
                    <a:pt x="0" y="419"/>
                  </a:lnTo>
                  <a:lnTo>
                    <a:pt x="167" y="419"/>
                  </a:lnTo>
                  <a:lnTo>
                    <a:pt x="269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8"/>
            <p:cNvSpPr>
              <a:spLocks/>
            </p:cNvSpPr>
            <p:nvPr/>
          </p:nvSpPr>
          <p:spPr bwMode="auto">
            <a:xfrm>
              <a:off x="2018373" y="3477829"/>
              <a:ext cx="1700213" cy="398463"/>
            </a:xfrm>
            <a:custGeom>
              <a:avLst/>
              <a:gdLst>
                <a:gd name="T0" fmla="*/ 81 w 2142"/>
                <a:gd name="T1" fmla="*/ 46 h 502"/>
                <a:gd name="T2" fmla="*/ 2110 w 2142"/>
                <a:gd name="T3" fmla="*/ 47 h 502"/>
                <a:gd name="T4" fmla="*/ 2110 w 2142"/>
                <a:gd name="T5" fmla="*/ 456 h 502"/>
                <a:gd name="T6" fmla="*/ 33 w 2142"/>
                <a:gd name="T7" fmla="*/ 456 h 502"/>
                <a:gd name="T8" fmla="*/ 33 w 2142"/>
                <a:gd name="T9" fmla="*/ 46 h 502"/>
                <a:gd name="T10" fmla="*/ 81 w 2142"/>
                <a:gd name="T11" fmla="*/ 46 h 502"/>
                <a:gd name="T12" fmla="*/ 81 w 2142"/>
                <a:gd name="T13" fmla="*/ 0 h 502"/>
                <a:gd name="T14" fmla="*/ 0 w 2142"/>
                <a:gd name="T15" fmla="*/ 0 h 502"/>
                <a:gd name="T16" fmla="*/ 0 w 2142"/>
                <a:gd name="T17" fmla="*/ 502 h 502"/>
                <a:gd name="T18" fmla="*/ 2142 w 2142"/>
                <a:gd name="T19" fmla="*/ 502 h 502"/>
                <a:gd name="T20" fmla="*/ 2142 w 2142"/>
                <a:gd name="T21" fmla="*/ 0 h 502"/>
                <a:gd name="T22" fmla="*/ 81 w 2142"/>
                <a:gd name="T23" fmla="*/ 0 h 502"/>
                <a:gd name="T24" fmla="*/ 81 w 2142"/>
                <a:gd name="T25" fmla="*/ 4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2" h="502">
                  <a:moveTo>
                    <a:pt x="81" y="46"/>
                  </a:moveTo>
                  <a:lnTo>
                    <a:pt x="2110" y="47"/>
                  </a:lnTo>
                  <a:lnTo>
                    <a:pt x="2110" y="456"/>
                  </a:lnTo>
                  <a:lnTo>
                    <a:pt x="33" y="456"/>
                  </a:lnTo>
                  <a:lnTo>
                    <a:pt x="33" y="46"/>
                  </a:lnTo>
                  <a:lnTo>
                    <a:pt x="81" y="46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502"/>
                  </a:lnTo>
                  <a:lnTo>
                    <a:pt x="2142" y="502"/>
                  </a:lnTo>
                  <a:lnTo>
                    <a:pt x="2142" y="0"/>
                  </a:lnTo>
                  <a:lnTo>
                    <a:pt x="81" y="0"/>
                  </a:lnTo>
                  <a:lnTo>
                    <a:pt x="81" y="46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9"/>
            <p:cNvSpPr>
              <a:spLocks/>
            </p:cNvSpPr>
            <p:nvPr/>
          </p:nvSpPr>
          <p:spPr bwMode="auto">
            <a:xfrm>
              <a:off x="2039010" y="3415917"/>
              <a:ext cx="100013" cy="808038"/>
            </a:xfrm>
            <a:custGeom>
              <a:avLst/>
              <a:gdLst>
                <a:gd name="T0" fmla="*/ 0 w 127"/>
                <a:gd name="T1" fmla="*/ 1019 h 1019"/>
                <a:gd name="T2" fmla="*/ 52 w 127"/>
                <a:gd name="T3" fmla="*/ 0 h 1019"/>
                <a:gd name="T4" fmla="*/ 127 w 127"/>
                <a:gd name="T5" fmla="*/ 0 h 1019"/>
                <a:gd name="T6" fmla="*/ 126 w 127"/>
                <a:gd name="T7" fmla="*/ 1019 h 1019"/>
                <a:gd name="T8" fmla="*/ 0 w 127"/>
                <a:gd name="T9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019">
                  <a:moveTo>
                    <a:pt x="0" y="1019"/>
                  </a:moveTo>
                  <a:lnTo>
                    <a:pt x="52" y="0"/>
                  </a:lnTo>
                  <a:lnTo>
                    <a:pt x="127" y="0"/>
                  </a:lnTo>
                  <a:lnTo>
                    <a:pt x="126" y="1019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0"/>
            <p:cNvSpPr>
              <a:spLocks/>
            </p:cNvSpPr>
            <p:nvPr/>
          </p:nvSpPr>
          <p:spPr bwMode="auto">
            <a:xfrm>
              <a:off x="3599523" y="3439729"/>
              <a:ext cx="100013" cy="808038"/>
            </a:xfrm>
            <a:custGeom>
              <a:avLst/>
              <a:gdLst>
                <a:gd name="T0" fmla="*/ 127 w 127"/>
                <a:gd name="T1" fmla="*/ 1019 h 1019"/>
                <a:gd name="T2" fmla="*/ 74 w 127"/>
                <a:gd name="T3" fmla="*/ 0 h 1019"/>
                <a:gd name="T4" fmla="*/ 0 w 127"/>
                <a:gd name="T5" fmla="*/ 0 h 1019"/>
                <a:gd name="T6" fmla="*/ 0 w 127"/>
                <a:gd name="T7" fmla="*/ 1019 h 1019"/>
                <a:gd name="T8" fmla="*/ 127 w 127"/>
                <a:gd name="T9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019">
                  <a:moveTo>
                    <a:pt x="127" y="1019"/>
                  </a:moveTo>
                  <a:lnTo>
                    <a:pt x="74" y="0"/>
                  </a:lnTo>
                  <a:lnTo>
                    <a:pt x="0" y="0"/>
                  </a:lnTo>
                  <a:lnTo>
                    <a:pt x="0" y="1019"/>
                  </a:lnTo>
                  <a:lnTo>
                    <a:pt x="127" y="1019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31"/>
            <p:cNvSpPr>
              <a:spLocks noChangeArrowheads="1"/>
            </p:cNvSpPr>
            <p:nvPr/>
          </p:nvSpPr>
          <p:spPr bwMode="auto">
            <a:xfrm>
              <a:off x="2200935" y="3590542"/>
              <a:ext cx="1350963" cy="160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953582" y="3521712"/>
              <a:ext cx="1800619" cy="284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pc="-150" dirty="0" smtClean="0">
                  <a:solidFill>
                    <a:sysClr val="windowText" lastClr="000000"/>
                  </a:solidFill>
                  <a:latin typeface="Arial Narrow" pitchFamily="34" charset="0"/>
                </a:rPr>
                <a:t>Construction Delays</a:t>
              </a:r>
              <a:endParaRPr lang="en-US" sz="1600" b="1" spc="-150" dirty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827320" y="1885214"/>
            <a:ext cx="1721729" cy="1056384"/>
            <a:chOff x="2018373" y="3415917"/>
            <a:chExt cx="1700213" cy="831850"/>
          </a:xfrm>
        </p:grpSpPr>
        <p:sp>
          <p:nvSpPr>
            <p:cNvPr id="128" name="Freeform 15"/>
            <p:cNvSpPr>
              <a:spLocks/>
            </p:cNvSpPr>
            <p:nvPr/>
          </p:nvSpPr>
          <p:spPr bwMode="auto">
            <a:xfrm>
              <a:off x="2018373" y="3496879"/>
              <a:ext cx="1700213" cy="406400"/>
            </a:xfrm>
            <a:custGeom>
              <a:avLst/>
              <a:gdLst>
                <a:gd name="T0" fmla="*/ 57 w 2141"/>
                <a:gd name="T1" fmla="*/ 0 h 513"/>
                <a:gd name="T2" fmla="*/ 0 w 2141"/>
                <a:gd name="T3" fmla="*/ 480 h 513"/>
                <a:gd name="T4" fmla="*/ 33 w 2141"/>
                <a:gd name="T5" fmla="*/ 513 h 513"/>
                <a:gd name="T6" fmla="*/ 2098 w 2141"/>
                <a:gd name="T7" fmla="*/ 511 h 513"/>
                <a:gd name="T8" fmla="*/ 2141 w 2141"/>
                <a:gd name="T9" fmla="*/ 479 h 513"/>
                <a:gd name="T10" fmla="*/ 2108 w 2141"/>
                <a:gd name="T11" fmla="*/ 0 h 513"/>
                <a:gd name="T12" fmla="*/ 57 w 2141"/>
                <a:gd name="T13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1" h="513">
                  <a:moveTo>
                    <a:pt x="57" y="0"/>
                  </a:moveTo>
                  <a:lnTo>
                    <a:pt x="0" y="480"/>
                  </a:lnTo>
                  <a:lnTo>
                    <a:pt x="33" y="513"/>
                  </a:lnTo>
                  <a:lnTo>
                    <a:pt x="2098" y="511"/>
                  </a:lnTo>
                  <a:lnTo>
                    <a:pt x="2141" y="479"/>
                  </a:lnTo>
                  <a:lnTo>
                    <a:pt x="2108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6"/>
            <p:cNvSpPr>
              <a:spLocks/>
            </p:cNvSpPr>
            <p:nvPr/>
          </p:nvSpPr>
          <p:spPr bwMode="auto">
            <a:xfrm>
              <a:off x="3586823" y="3439729"/>
              <a:ext cx="92075" cy="808038"/>
            </a:xfrm>
            <a:custGeom>
              <a:avLst/>
              <a:gdLst>
                <a:gd name="T0" fmla="*/ 117 w 117"/>
                <a:gd name="T1" fmla="*/ 1019 h 1019"/>
                <a:gd name="T2" fmla="*/ 74 w 117"/>
                <a:gd name="T3" fmla="*/ 0 h 1019"/>
                <a:gd name="T4" fmla="*/ 15 w 117"/>
                <a:gd name="T5" fmla="*/ 0 h 1019"/>
                <a:gd name="T6" fmla="*/ 0 w 117"/>
                <a:gd name="T7" fmla="*/ 20 h 1019"/>
                <a:gd name="T8" fmla="*/ 1 w 117"/>
                <a:gd name="T9" fmla="*/ 1019 h 1019"/>
                <a:gd name="T10" fmla="*/ 117 w 117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019">
                  <a:moveTo>
                    <a:pt x="117" y="1019"/>
                  </a:moveTo>
                  <a:lnTo>
                    <a:pt x="74" y="0"/>
                  </a:lnTo>
                  <a:lnTo>
                    <a:pt x="15" y="0"/>
                  </a:lnTo>
                  <a:lnTo>
                    <a:pt x="0" y="20"/>
                  </a:lnTo>
                  <a:lnTo>
                    <a:pt x="1" y="1019"/>
                  </a:lnTo>
                  <a:lnTo>
                    <a:pt x="117" y="1019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7"/>
            <p:cNvSpPr>
              <a:spLocks/>
            </p:cNvSpPr>
            <p:nvPr/>
          </p:nvSpPr>
          <p:spPr bwMode="auto">
            <a:xfrm>
              <a:off x="2059648" y="3415917"/>
              <a:ext cx="90488" cy="808038"/>
            </a:xfrm>
            <a:custGeom>
              <a:avLst/>
              <a:gdLst>
                <a:gd name="T0" fmla="*/ 0 w 116"/>
                <a:gd name="T1" fmla="*/ 1019 h 1019"/>
                <a:gd name="T2" fmla="*/ 43 w 116"/>
                <a:gd name="T3" fmla="*/ 1 h 1019"/>
                <a:gd name="T4" fmla="*/ 102 w 116"/>
                <a:gd name="T5" fmla="*/ 0 h 1019"/>
                <a:gd name="T6" fmla="*/ 116 w 116"/>
                <a:gd name="T7" fmla="*/ 20 h 1019"/>
                <a:gd name="T8" fmla="*/ 116 w 116"/>
                <a:gd name="T9" fmla="*/ 1019 h 1019"/>
                <a:gd name="T10" fmla="*/ 0 w 116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019">
                  <a:moveTo>
                    <a:pt x="0" y="1019"/>
                  </a:moveTo>
                  <a:lnTo>
                    <a:pt x="43" y="1"/>
                  </a:lnTo>
                  <a:lnTo>
                    <a:pt x="102" y="0"/>
                  </a:lnTo>
                  <a:lnTo>
                    <a:pt x="116" y="20"/>
                  </a:lnTo>
                  <a:lnTo>
                    <a:pt x="116" y="1019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8"/>
            <p:cNvSpPr>
              <a:spLocks/>
            </p:cNvSpPr>
            <p:nvPr/>
          </p:nvSpPr>
          <p:spPr bwMode="auto">
            <a:xfrm>
              <a:off x="2767673" y="3511167"/>
              <a:ext cx="936625" cy="333375"/>
            </a:xfrm>
            <a:custGeom>
              <a:avLst/>
              <a:gdLst>
                <a:gd name="T0" fmla="*/ 1074 w 1179"/>
                <a:gd name="T1" fmla="*/ 419 h 419"/>
                <a:gd name="T2" fmla="*/ 1179 w 1179"/>
                <a:gd name="T3" fmla="*/ 0 h 419"/>
                <a:gd name="T4" fmla="*/ 101 w 1179"/>
                <a:gd name="T5" fmla="*/ 0 h 419"/>
                <a:gd name="T6" fmla="*/ 0 w 1179"/>
                <a:gd name="T7" fmla="*/ 419 h 419"/>
                <a:gd name="T8" fmla="*/ 1074 w 1179"/>
                <a:gd name="T9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9" h="419">
                  <a:moveTo>
                    <a:pt x="1074" y="419"/>
                  </a:moveTo>
                  <a:lnTo>
                    <a:pt x="1179" y="0"/>
                  </a:lnTo>
                  <a:lnTo>
                    <a:pt x="101" y="0"/>
                  </a:lnTo>
                  <a:lnTo>
                    <a:pt x="0" y="419"/>
                  </a:lnTo>
                  <a:lnTo>
                    <a:pt x="1074" y="419"/>
                  </a:ln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9"/>
            <p:cNvSpPr>
              <a:spLocks/>
            </p:cNvSpPr>
            <p:nvPr/>
          </p:nvSpPr>
          <p:spPr bwMode="auto">
            <a:xfrm>
              <a:off x="2758148" y="3511167"/>
              <a:ext cx="212725" cy="331788"/>
            </a:xfrm>
            <a:custGeom>
              <a:avLst/>
              <a:gdLst>
                <a:gd name="T0" fmla="*/ 100 w 268"/>
                <a:gd name="T1" fmla="*/ 0 h 418"/>
                <a:gd name="T2" fmla="*/ 0 w 268"/>
                <a:gd name="T3" fmla="*/ 418 h 418"/>
                <a:gd name="T4" fmla="*/ 167 w 268"/>
                <a:gd name="T5" fmla="*/ 418 h 418"/>
                <a:gd name="T6" fmla="*/ 268 w 268"/>
                <a:gd name="T7" fmla="*/ 0 h 418"/>
                <a:gd name="T8" fmla="*/ 100 w 268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18">
                  <a:moveTo>
                    <a:pt x="100" y="0"/>
                  </a:moveTo>
                  <a:lnTo>
                    <a:pt x="0" y="418"/>
                  </a:lnTo>
                  <a:lnTo>
                    <a:pt x="167" y="418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0"/>
            <p:cNvSpPr>
              <a:spLocks/>
            </p:cNvSpPr>
            <p:nvPr/>
          </p:nvSpPr>
          <p:spPr bwMode="auto">
            <a:xfrm>
              <a:off x="3031198" y="3511167"/>
              <a:ext cx="212725" cy="331788"/>
            </a:xfrm>
            <a:custGeom>
              <a:avLst/>
              <a:gdLst>
                <a:gd name="T0" fmla="*/ 99 w 267"/>
                <a:gd name="T1" fmla="*/ 0 h 418"/>
                <a:gd name="T2" fmla="*/ 0 w 267"/>
                <a:gd name="T3" fmla="*/ 418 h 418"/>
                <a:gd name="T4" fmla="*/ 166 w 267"/>
                <a:gd name="T5" fmla="*/ 418 h 418"/>
                <a:gd name="T6" fmla="*/ 267 w 267"/>
                <a:gd name="T7" fmla="*/ 0 h 418"/>
                <a:gd name="T8" fmla="*/ 99 w 267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418">
                  <a:moveTo>
                    <a:pt x="99" y="0"/>
                  </a:moveTo>
                  <a:lnTo>
                    <a:pt x="0" y="418"/>
                  </a:lnTo>
                  <a:lnTo>
                    <a:pt x="166" y="418"/>
                  </a:lnTo>
                  <a:lnTo>
                    <a:pt x="267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1"/>
            <p:cNvSpPr>
              <a:spLocks/>
            </p:cNvSpPr>
            <p:nvPr/>
          </p:nvSpPr>
          <p:spPr bwMode="auto">
            <a:xfrm>
              <a:off x="3304248" y="3511167"/>
              <a:ext cx="212725" cy="333375"/>
            </a:xfrm>
            <a:custGeom>
              <a:avLst/>
              <a:gdLst>
                <a:gd name="T0" fmla="*/ 100 w 268"/>
                <a:gd name="T1" fmla="*/ 0 h 421"/>
                <a:gd name="T2" fmla="*/ 0 w 268"/>
                <a:gd name="T3" fmla="*/ 421 h 421"/>
                <a:gd name="T4" fmla="*/ 167 w 268"/>
                <a:gd name="T5" fmla="*/ 421 h 421"/>
                <a:gd name="T6" fmla="*/ 268 w 268"/>
                <a:gd name="T7" fmla="*/ 0 h 421"/>
                <a:gd name="T8" fmla="*/ 100 w 268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21">
                  <a:moveTo>
                    <a:pt x="100" y="0"/>
                  </a:moveTo>
                  <a:lnTo>
                    <a:pt x="0" y="421"/>
                  </a:lnTo>
                  <a:lnTo>
                    <a:pt x="167" y="421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2"/>
            <p:cNvSpPr>
              <a:spLocks/>
            </p:cNvSpPr>
            <p:nvPr/>
          </p:nvSpPr>
          <p:spPr bwMode="auto">
            <a:xfrm>
              <a:off x="3604285" y="3511167"/>
              <a:ext cx="106363" cy="333375"/>
            </a:xfrm>
            <a:custGeom>
              <a:avLst/>
              <a:gdLst>
                <a:gd name="T0" fmla="*/ 135 w 135"/>
                <a:gd name="T1" fmla="*/ 0 h 419"/>
                <a:gd name="T2" fmla="*/ 68 w 135"/>
                <a:gd name="T3" fmla="*/ 0 h 419"/>
                <a:gd name="T4" fmla="*/ 0 w 135"/>
                <a:gd name="T5" fmla="*/ 419 h 419"/>
                <a:gd name="T6" fmla="*/ 135 w 135"/>
                <a:gd name="T7" fmla="*/ 419 h 419"/>
                <a:gd name="T8" fmla="*/ 135 w 135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19">
                  <a:moveTo>
                    <a:pt x="135" y="0"/>
                  </a:moveTo>
                  <a:lnTo>
                    <a:pt x="68" y="0"/>
                  </a:lnTo>
                  <a:lnTo>
                    <a:pt x="0" y="419"/>
                  </a:lnTo>
                  <a:lnTo>
                    <a:pt x="135" y="41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3"/>
            <p:cNvSpPr>
              <a:spLocks/>
            </p:cNvSpPr>
            <p:nvPr/>
          </p:nvSpPr>
          <p:spPr bwMode="auto">
            <a:xfrm>
              <a:off x="2023135" y="3511167"/>
              <a:ext cx="862013" cy="333375"/>
            </a:xfrm>
            <a:custGeom>
              <a:avLst/>
              <a:gdLst>
                <a:gd name="T0" fmla="*/ 0 w 1084"/>
                <a:gd name="T1" fmla="*/ 419 h 419"/>
                <a:gd name="T2" fmla="*/ 979 w 1084"/>
                <a:gd name="T3" fmla="*/ 419 h 419"/>
                <a:gd name="T4" fmla="*/ 1084 w 1084"/>
                <a:gd name="T5" fmla="*/ 0 h 419"/>
                <a:gd name="T6" fmla="*/ 5 w 1084"/>
                <a:gd name="T7" fmla="*/ 0 h 419"/>
                <a:gd name="T8" fmla="*/ 0 w 1084"/>
                <a:gd name="T9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4" h="419">
                  <a:moveTo>
                    <a:pt x="0" y="419"/>
                  </a:moveTo>
                  <a:lnTo>
                    <a:pt x="979" y="419"/>
                  </a:lnTo>
                  <a:lnTo>
                    <a:pt x="1084" y="0"/>
                  </a:lnTo>
                  <a:lnTo>
                    <a:pt x="5" y="0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4"/>
            <p:cNvSpPr>
              <a:spLocks/>
            </p:cNvSpPr>
            <p:nvPr/>
          </p:nvSpPr>
          <p:spPr bwMode="auto">
            <a:xfrm>
              <a:off x="2031073" y="3511167"/>
              <a:ext cx="107950" cy="331788"/>
            </a:xfrm>
            <a:custGeom>
              <a:avLst/>
              <a:gdLst>
                <a:gd name="T0" fmla="*/ 0 w 135"/>
                <a:gd name="T1" fmla="*/ 418 h 418"/>
                <a:gd name="T2" fmla="*/ 46 w 135"/>
                <a:gd name="T3" fmla="*/ 418 h 418"/>
                <a:gd name="T4" fmla="*/ 135 w 135"/>
                <a:gd name="T5" fmla="*/ 0 h 418"/>
                <a:gd name="T6" fmla="*/ 6 w 135"/>
                <a:gd name="T7" fmla="*/ 0 h 418"/>
                <a:gd name="T8" fmla="*/ 0 w 135"/>
                <a:gd name="T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18">
                  <a:moveTo>
                    <a:pt x="0" y="418"/>
                  </a:moveTo>
                  <a:lnTo>
                    <a:pt x="46" y="418"/>
                  </a:lnTo>
                  <a:lnTo>
                    <a:pt x="135" y="0"/>
                  </a:lnTo>
                  <a:lnTo>
                    <a:pt x="6" y="0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5"/>
            <p:cNvSpPr>
              <a:spLocks/>
            </p:cNvSpPr>
            <p:nvPr/>
          </p:nvSpPr>
          <p:spPr bwMode="auto">
            <a:xfrm>
              <a:off x="2210460" y="3511167"/>
              <a:ext cx="212725" cy="331788"/>
            </a:xfrm>
            <a:custGeom>
              <a:avLst/>
              <a:gdLst>
                <a:gd name="T0" fmla="*/ 100 w 268"/>
                <a:gd name="T1" fmla="*/ 0 h 418"/>
                <a:gd name="T2" fmla="*/ 0 w 268"/>
                <a:gd name="T3" fmla="*/ 418 h 418"/>
                <a:gd name="T4" fmla="*/ 167 w 268"/>
                <a:gd name="T5" fmla="*/ 418 h 418"/>
                <a:gd name="T6" fmla="*/ 268 w 268"/>
                <a:gd name="T7" fmla="*/ 0 h 418"/>
                <a:gd name="T8" fmla="*/ 100 w 268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18">
                  <a:moveTo>
                    <a:pt x="100" y="0"/>
                  </a:moveTo>
                  <a:lnTo>
                    <a:pt x="0" y="418"/>
                  </a:lnTo>
                  <a:lnTo>
                    <a:pt x="167" y="418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6"/>
            <p:cNvSpPr>
              <a:spLocks/>
            </p:cNvSpPr>
            <p:nvPr/>
          </p:nvSpPr>
          <p:spPr bwMode="auto">
            <a:xfrm>
              <a:off x="2485098" y="3511167"/>
              <a:ext cx="212725" cy="333375"/>
            </a:xfrm>
            <a:custGeom>
              <a:avLst/>
              <a:gdLst>
                <a:gd name="T0" fmla="*/ 100 w 268"/>
                <a:gd name="T1" fmla="*/ 0 h 421"/>
                <a:gd name="T2" fmla="*/ 0 w 268"/>
                <a:gd name="T3" fmla="*/ 421 h 421"/>
                <a:gd name="T4" fmla="*/ 167 w 268"/>
                <a:gd name="T5" fmla="*/ 421 h 421"/>
                <a:gd name="T6" fmla="*/ 268 w 268"/>
                <a:gd name="T7" fmla="*/ 0 h 421"/>
                <a:gd name="T8" fmla="*/ 100 w 268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21">
                  <a:moveTo>
                    <a:pt x="100" y="0"/>
                  </a:moveTo>
                  <a:lnTo>
                    <a:pt x="0" y="421"/>
                  </a:lnTo>
                  <a:lnTo>
                    <a:pt x="167" y="421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7"/>
            <p:cNvSpPr>
              <a:spLocks/>
            </p:cNvSpPr>
            <p:nvPr/>
          </p:nvSpPr>
          <p:spPr bwMode="auto">
            <a:xfrm>
              <a:off x="2759735" y="3511167"/>
              <a:ext cx="212725" cy="333375"/>
            </a:xfrm>
            <a:custGeom>
              <a:avLst/>
              <a:gdLst>
                <a:gd name="T0" fmla="*/ 100 w 269"/>
                <a:gd name="T1" fmla="*/ 0 h 419"/>
                <a:gd name="T2" fmla="*/ 0 w 269"/>
                <a:gd name="T3" fmla="*/ 419 h 419"/>
                <a:gd name="T4" fmla="*/ 167 w 269"/>
                <a:gd name="T5" fmla="*/ 419 h 419"/>
                <a:gd name="T6" fmla="*/ 269 w 269"/>
                <a:gd name="T7" fmla="*/ 0 h 419"/>
                <a:gd name="T8" fmla="*/ 100 w 269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419">
                  <a:moveTo>
                    <a:pt x="100" y="0"/>
                  </a:moveTo>
                  <a:lnTo>
                    <a:pt x="0" y="419"/>
                  </a:lnTo>
                  <a:lnTo>
                    <a:pt x="167" y="419"/>
                  </a:lnTo>
                  <a:lnTo>
                    <a:pt x="269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28"/>
            <p:cNvSpPr>
              <a:spLocks/>
            </p:cNvSpPr>
            <p:nvPr/>
          </p:nvSpPr>
          <p:spPr bwMode="auto">
            <a:xfrm>
              <a:off x="2018373" y="3477829"/>
              <a:ext cx="1700213" cy="398463"/>
            </a:xfrm>
            <a:custGeom>
              <a:avLst/>
              <a:gdLst>
                <a:gd name="T0" fmla="*/ 81 w 2142"/>
                <a:gd name="T1" fmla="*/ 46 h 502"/>
                <a:gd name="T2" fmla="*/ 2110 w 2142"/>
                <a:gd name="T3" fmla="*/ 47 h 502"/>
                <a:gd name="T4" fmla="*/ 2110 w 2142"/>
                <a:gd name="T5" fmla="*/ 456 h 502"/>
                <a:gd name="T6" fmla="*/ 33 w 2142"/>
                <a:gd name="T7" fmla="*/ 456 h 502"/>
                <a:gd name="T8" fmla="*/ 33 w 2142"/>
                <a:gd name="T9" fmla="*/ 46 h 502"/>
                <a:gd name="T10" fmla="*/ 81 w 2142"/>
                <a:gd name="T11" fmla="*/ 46 h 502"/>
                <a:gd name="T12" fmla="*/ 81 w 2142"/>
                <a:gd name="T13" fmla="*/ 0 h 502"/>
                <a:gd name="T14" fmla="*/ 0 w 2142"/>
                <a:gd name="T15" fmla="*/ 0 h 502"/>
                <a:gd name="T16" fmla="*/ 0 w 2142"/>
                <a:gd name="T17" fmla="*/ 502 h 502"/>
                <a:gd name="T18" fmla="*/ 2142 w 2142"/>
                <a:gd name="T19" fmla="*/ 502 h 502"/>
                <a:gd name="T20" fmla="*/ 2142 w 2142"/>
                <a:gd name="T21" fmla="*/ 0 h 502"/>
                <a:gd name="T22" fmla="*/ 81 w 2142"/>
                <a:gd name="T23" fmla="*/ 0 h 502"/>
                <a:gd name="T24" fmla="*/ 81 w 2142"/>
                <a:gd name="T25" fmla="*/ 4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2" h="502">
                  <a:moveTo>
                    <a:pt x="81" y="46"/>
                  </a:moveTo>
                  <a:lnTo>
                    <a:pt x="2110" y="47"/>
                  </a:lnTo>
                  <a:lnTo>
                    <a:pt x="2110" y="456"/>
                  </a:lnTo>
                  <a:lnTo>
                    <a:pt x="33" y="456"/>
                  </a:lnTo>
                  <a:lnTo>
                    <a:pt x="33" y="46"/>
                  </a:lnTo>
                  <a:lnTo>
                    <a:pt x="81" y="46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502"/>
                  </a:lnTo>
                  <a:lnTo>
                    <a:pt x="2142" y="502"/>
                  </a:lnTo>
                  <a:lnTo>
                    <a:pt x="2142" y="0"/>
                  </a:lnTo>
                  <a:lnTo>
                    <a:pt x="81" y="0"/>
                  </a:lnTo>
                  <a:lnTo>
                    <a:pt x="81" y="46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9"/>
            <p:cNvSpPr>
              <a:spLocks/>
            </p:cNvSpPr>
            <p:nvPr/>
          </p:nvSpPr>
          <p:spPr bwMode="auto">
            <a:xfrm>
              <a:off x="2039010" y="3415917"/>
              <a:ext cx="100013" cy="808038"/>
            </a:xfrm>
            <a:custGeom>
              <a:avLst/>
              <a:gdLst>
                <a:gd name="T0" fmla="*/ 0 w 127"/>
                <a:gd name="T1" fmla="*/ 1019 h 1019"/>
                <a:gd name="T2" fmla="*/ 52 w 127"/>
                <a:gd name="T3" fmla="*/ 0 h 1019"/>
                <a:gd name="T4" fmla="*/ 127 w 127"/>
                <a:gd name="T5" fmla="*/ 0 h 1019"/>
                <a:gd name="T6" fmla="*/ 126 w 127"/>
                <a:gd name="T7" fmla="*/ 1019 h 1019"/>
                <a:gd name="T8" fmla="*/ 0 w 127"/>
                <a:gd name="T9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019">
                  <a:moveTo>
                    <a:pt x="0" y="1019"/>
                  </a:moveTo>
                  <a:lnTo>
                    <a:pt x="52" y="0"/>
                  </a:lnTo>
                  <a:lnTo>
                    <a:pt x="127" y="0"/>
                  </a:lnTo>
                  <a:lnTo>
                    <a:pt x="126" y="1019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30"/>
            <p:cNvSpPr>
              <a:spLocks/>
            </p:cNvSpPr>
            <p:nvPr/>
          </p:nvSpPr>
          <p:spPr bwMode="auto">
            <a:xfrm>
              <a:off x="3599523" y="3439729"/>
              <a:ext cx="100013" cy="808038"/>
            </a:xfrm>
            <a:custGeom>
              <a:avLst/>
              <a:gdLst>
                <a:gd name="T0" fmla="*/ 127 w 127"/>
                <a:gd name="T1" fmla="*/ 1019 h 1019"/>
                <a:gd name="T2" fmla="*/ 74 w 127"/>
                <a:gd name="T3" fmla="*/ 0 h 1019"/>
                <a:gd name="T4" fmla="*/ 0 w 127"/>
                <a:gd name="T5" fmla="*/ 0 h 1019"/>
                <a:gd name="T6" fmla="*/ 0 w 127"/>
                <a:gd name="T7" fmla="*/ 1019 h 1019"/>
                <a:gd name="T8" fmla="*/ 127 w 127"/>
                <a:gd name="T9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019">
                  <a:moveTo>
                    <a:pt x="127" y="1019"/>
                  </a:moveTo>
                  <a:lnTo>
                    <a:pt x="74" y="0"/>
                  </a:lnTo>
                  <a:lnTo>
                    <a:pt x="0" y="0"/>
                  </a:lnTo>
                  <a:lnTo>
                    <a:pt x="0" y="1019"/>
                  </a:lnTo>
                  <a:lnTo>
                    <a:pt x="127" y="1019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31"/>
            <p:cNvSpPr>
              <a:spLocks noChangeArrowheads="1"/>
            </p:cNvSpPr>
            <p:nvPr/>
          </p:nvSpPr>
          <p:spPr bwMode="auto">
            <a:xfrm>
              <a:off x="2200935" y="3590542"/>
              <a:ext cx="1350963" cy="160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2066597" y="3529204"/>
              <a:ext cx="1644320" cy="284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ysClr val="windowText" lastClr="000000"/>
                  </a:solidFill>
                  <a:latin typeface="Arial Narrow" pitchFamily="34" charset="0"/>
                </a:rPr>
                <a:t>Cost Overruns</a:t>
              </a:r>
              <a:endParaRPr lang="en-US" sz="1600" b="1" dirty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678411" y="3941501"/>
            <a:ext cx="1742538" cy="1056384"/>
            <a:chOff x="2018373" y="3415917"/>
            <a:chExt cx="1720761" cy="831850"/>
          </a:xfrm>
        </p:grpSpPr>
        <p:sp>
          <p:nvSpPr>
            <p:cNvPr id="55" name="Freeform 15"/>
            <p:cNvSpPr>
              <a:spLocks/>
            </p:cNvSpPr>
            <p:nvPr/>
          </p:nvSpPr>
          <p:spPr bwMode="auto">
            <a:xfrm>
              <a:off x="2018373" y="3496879"/>
              <a:ext cx="1700213" cy="406400"/>
            </a:xfrm>
            <a:custGeom>
              <a:avLst/>
              <a:gdLst>
                <a:gd name="T0" fmla="*/ 57 w 2141"/>
                <a:gd name="T1" fmla="*/ 0 h 513"/>
                <a:gd name="T2" fmla="*/ 0 w 2141"/>
                <a:gd name="T3" fmla="*/ 480 h 513"/>
                <a:gd name="T4" fmla="*/ 33 w 2141"/>
                <a:gd name="T5" fmla="*/ 513 h 513"/>
                <a:gd name="T6" fmla="*/ 2098 w 2141"/>
                <a:gd name="T7" fmla="*/ 511 h 513"/>
                <a:gd name="T8" fmla="*/ 2141 w 2141"/>
                <a:gd name="T9" fmla="*/ 479 h 513"/>
                <a:gd name="T10" fmla="*/ 2108 w 2141"/>
                <a:gd name="T11" fmla="*/ 0 h 513"/>
                <a:gd name="T12" fmla="*/ 57 w 2141"/>
                <a:gd name="T13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1" h="513">
                  <a:moveTo>
                    <a:pt x="57" y="0"/>
                  </a:moveTo>
                  <a:lnTo>
                    <a:pt x="0" y="480"/>
                  </a:lnTo>
                  <a:lnTo>
                    <a:pt x="33" y="513"/>
                  </a:lnTo>
                  <a:lnTo>
                    <a:pt x="2098" y="511"/>
                  </a:lnTo>
                  <a:lnTo>
                    <a:pt x="2141" y="479"/>
                  </a:lnTo>
                  <a:lnTo>
                    <a:pt x="2108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auto">
            <a:xfrm>
              <a:off x="3586823" y="3439729"/>
              <a:ext cx="92075" cy="808038"/>
            </a:xfrm>
            <a:custGeom>
              <a:avLst/>
              <a:gdLst>
                <a:gd name="T0" fmla="*/ 117 w 117"/>
                <a:gd name="T1" fmla="*/ 1019 h 1019"/>
                <a:gd name="T2" fmla="*/ 74 w 117"/>
                <a:gd name="T3" fmla="*/ 0 h 1019"/>
                <a:gd name="T4" fmla="*/ 15 w 117"/>
                <a:gd name="T5" fmla="*/ 0 h 1019"/>
                <a:gd name="T6" fmla="*/ 0 w 117"/>
                <a:gd name="T7" fmla="*/ 20 h 1019"/>
                <a:gd name="T8" fmla="*/ 1 w 117"/>
                <a:gd name="T9" fmla="*/ 1019 h 1019"/>
                <a:gd name="T10" fmla="*/ 117 w 117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019">
                  <a:moveTo>
                    <a:pt x="117" y="1019"/>
                  </a:moveTo>
                  <a:lnTo>
                    <a:pt x="74" y="0"/>
                  </a:lnTo>
                  <a:lnTo>
                    <a:pt x="15" y="0"/>
                  </a:lnTo>
                  <a:lnTo>
                    <a:pt x="0" y="20"/>
                  </a:lnTo>
                  <a:lnTo>
                    <a:pt x="1" y="1019"/>
                  </a:lnTo>
                  <a:lnTo>
                    <a:pt x="117" y="1019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7"/>
            <p:cNvSpPr>
              <a:spLocks/>
            </p:cNvSpPr>
            <p:nvPr/>
          </p:nvSpPr>
          <p:spPr bwMode="auto">
            <a:xfrm>
              <a:off x="2059648" y="3415917"/>
              <a:ext cx="90488" cy="808038"/>
            </a:xfrm>
            <a:custGeom>
              <a:avLst/>
              <a:gdLst>
                <a:gd name="T0" fmla="*/ 0 w 116"/>
                <a:gd name="T1" fmla="*/ 1019 h 1019"/>
                <a:gd name="T2" fmla="*/ 43 w 116"/>
                <a:gd name="T3" fmla="*/ 1 h 1019"/>
                <a:gd name="T4" fmla="*/ 102 w 116"/>
                <a:gd name="T5" fmla="*/ 0 h 1019"/>
                <a:gd name="T6" fmla="*/ 116 w 116"/>
                <a:gd name="T7" fmla="*/ 20 h 1019"/>
                <a:gd name="T8" fmla="*/ 116 w 116"/>
                <a:gd name="T9" fmla="*/ 1019 h 1019"/>
                <a:gd name="T10" fmla="*/ 0 w 116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019">
                  <a:moveTo>
                    <a:pt x="0" y="1019"/>
                  </a:moveTo>
                  <a:lnTo>
                    <a:pt x="43" y="1"/>
                  </a:lnTo>
                  <a:lnTo>
                    <a:pt x="102" y="0"/>
                  </a:lnTo>
                  <a:lnTo>
                    <a:pt x="116" y="20"/>
                  </a:lnTo>
                  <a:lnTo>
                    <a:pt x="116" y="1019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8"/>
            <p:cNvSpPr>
              <a:spLocks/>
            </p:cNvSpPr>
            <p:nvPr/>
          </p:nvSpPr>
          <p:spPr bwMode="auto">
            <a:xfrm>
              <a:off x="2767673" y="3511167"/>
              <a:ext cx="936625" cy="333375"/>
            </a:xfrm>
            <a:custGeom>
              <a:avLst/>
              <a:gdLst>
                <a:gd name="T0" fmla="*/ 1074 w 1179"/>
                <a:gd name="T1" fmla="*/ 419 h 419"/>
                <a:gd name="T2" fmla="*/ 1179 w 1179"/>
                <a:gd name="T3" fmla="*/ 0 h 419"/>
                <a:gd name="T4" fmla="*/ 101 w 1179"/>
                <a:gd name="T5" fmla="*/ 0 h 419"/>
                <a:gd name="T6" fmla="*/ 0 w 1179"/>
                <a:gd name="T7" fmla="*/ 419 h 419"/>
                <a:gd name="T8" fmla="*/ 1074 w 1179"/>
                <a:gd name="T9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9" h="419">
                  <a:moveTo>
                    <a:pt x="1074" y="419"/>
                  </a:moveTo>
                  <a:lnTo>
                    <a:pt x="1179" y="0"/>
                  </a:lnTo>
                  <a:lnTo>
                    <a:pt x="101" y="0"/>
                  </a:lnTo>
                  <a:lnTo>
                    <a:pt x="0" y="419"/>
                  </a:lnTo>
                  <a:lnTo>
                    <a:pt x="1074" y="419"/>
                  </a:ln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auto">
            <a:xfrm>
              <a:off x="2758148" y="3511167"/>
              <a:ext cx="212725" cy="331788"/>
            </a:xfrm>
            <a:custGeom>
              <a:avLst/>
              <a:gdLst>
                <a:gd name="T0" fmla="*/ 100 w 268"/>
                <a:gd name="T1" fmla="*/ 0 h 418"/>
                <a:gd name="T2" fmla="*/ 0 w 268"/>
                <a:gd name="T3" fmla="*/ 418 h 418"/>
                <a:gd name="T4" fmla="*/ 167 w 268"/>
                <a:gd name="T5" fmla="*/ 418 h 418"/>
                <a:gd name="T6" fmla="*/ 268 w 268"/>
                <a:gd name="T7" fmla="*/ 0 h 418"/>
                <a:gd name="T8" fmla="*/ 100 w 268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18">
                  <a:moveTo>
                    <a:pt x="100" y="0"/>
                  </a:moveTo>
                  <a:lnTo>
                    <a:pt x="0" y="418"/>
                  </a:lnTo>
                  <a:lnTo>
                    <a:pt x="167" y="418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"/>
            <p:cNvSpPr>
              <a:spLocks/>
            </p:cNvSpPr>
            <p:nvPr/>
          </p:nvSpPr>
          <p:spPr bwMode="auto">
            <a:xfrm>
              <a:off x="3031198" y="3511167"/>
              <a:ext cx="212725" cy="331788"/>
            </a:xfrm>
            <a:custGeom>
              <a:avLst/>
              <a:gdLst>
                <a:gd name="T0" fmla="*/ 99 w 267"/>
                <a:gd name="T1" fmla="*/ 0 h 418"/>
                <a:gd name="T2" fmla="*/ 0 w 267"/>
                <a:gd name="T3" fmla="*/ 418 h 418"/>
                <a:gd name="T4" fmla="*/ 166 w 267"/>
                <a:gd name="T5" fmla="*/ 418 h 418"/>
                <a:gd name="T6" fmla="*/ 267 w 267"/>
                <a:gd name="T7" fmla="*/ 0 h 418"/>
                <a:gd name="T8" fmla="*/ 99 w 267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418">
                  <a:moveTo>
                    <a:pt x="99" y="0"/>
                  </a:moveTo>
                  <a:lnTo>
                    <a:pt x="0" y="418"/>
                  </a:lnTo>
                  <a:lnTo>
                    <a:pt x="166" y="418"/>
                  </a:lnTo>
                  <a:lnTo>
                    <a:pt x="267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1"/>
            <p:cNvSpPr>
              <a:spLocks/>
            </p:cNvSpPr>
            <p:nvPr/>
          </p:nvSpPr>
          <p:spPr bwMode="auto">
            <a:xfrm>
              <a:off x="3304248" y="3511167"/>
              <a:ext cx="212725" cy="333375"/>
            </a:xfrm>
            <a:custGeom>
              <a:avLst/>
              <a:gdLst>
                <a:gd name="T0" fmla="*/ 100 w 268"/>
                <a:gd name="T1" fmla="*/ 0 h 421"/>
                <a:gd name="T2" fmla="*/ 0 w 268"/>
                <a:gd name="T3" fmla="*/ 421 h 421"/>
                <a:gd name="T4" fmla="*/ 167 w 268"/>
                <a:gd name="T5" fmla="*/ 421 h 421"/>
                <a:gd name="T6" fmla="*/ 268 w 268"/>
                <a:gd name="T7" fmla="*/ 0 h 421"/>
                <a:gd name="T8" fmla="*/ 100 w 268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21">
                  <a:moveTo>
                    <a:pt x="100" y="0"/>
                  </a:moveTo>
                  <a:lnTo>
                    <a:pt x="0" y="421"/>
                  </a:lnTo>
                  <a:lnTo>
                    <a:pt x="167" y="421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2"/>
            <p:cNvSpPr>
              <a:spLocks/>
            </p:cNvSpPr>
            <p:nvPr/>
          </p:nvSpPr>
          <p:spPr bwMode="auto">
            <a:xfrm>
              <a:off x="3604285" y="3511167"/>
              <a:ext cx="106363" cy="333375"/>
            </a:xfrm>
            <a:custGeom>
              <a:avLst/>
              <a:gdLst>
                <a:gd name="T0" fmla="*/ 135 w 135"/>
                <a:gd name="T1" fmla="*/ 0 h 419"/>
                <a:gd name="T2" fmla="*/ 68 w 135"/>
                <a:gd name="T3" fmla="*/ 0 h 419"/>
                <a:gd name="T4" fmla="*/ 0 w 135"/>
                <a:gd name="T5" fmla="*/ 419 h 419"/>
                <a:gd name="T6" fmla="*/ 135 w 135"/>
                <a:gd name="T7" fmla="*/ 419 h 419"/>
                <a:gd name="T8" fmla="*/ 135 w 135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19">
                  <a:moveTo>
                    <a:pt x="135" y="0"/>
                  </a:moveTo>
                  <a:lnTo>
                    <a:pt x="68" y="0"/>
                  </a:lnTo>
                  <a:lnTo>
                    <a:pt x="0" y="419"/>
                  </a:lnTo>
                  <a:lnTo>
                    <a:pt x="135" y="41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3"/>
            <p:cNvSpPr>
              <a:spLocks/>
            </p:cNvSpPr>
            <p:nvPr/>
          </p:nvSpPr>
          <p:spPr bwMode="auto">
            <a:xfrm>
              <a:off x="2023135" y="3511167"/>
              <a:ext cx="862013" cy="333375"/>
            </a:xfrm>
            <a:custGeom>
              <a:avLst/>
              <a:gdLst>
                <a:gd name="T0" fmla="*/ 0 w 1084"/>
                <a:gd name="T1" fmla="*/ 419 h 419"/>
                <a:gd name="T2" fmla="*/ 979 w 1084"/>
                <a:gd name="T3" fmla="*/ 419 h 419"/>
                <a:gd name="T4" fmla="*/ 1084 w 1084"/>
                <a:gd name="T5" fmla="*/ 0 h 419"/>
                <a:gd name="T6" fmla="*/ 5 w 1084"/>
                <a:gd name="T7" fmla="*/ 0 h 419"/>
                <a:gd name="T8" fmla="*/ 0 w 1084"/>
                <a:gd name="T9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4" h="419">
                  <a:moveTo>
                    <a:pt x="0" y="419"/>
                  </a:moveTo>
                  <a:lnTo>
                    <a:pt x="979" y="419"/>
                  </a:lnTo>
                  <a:lnTo>
                    <a:pt x="1084" y="0"/>
                  </a:lnTo>
                  <a:lnTo>
                    <a:pt x="5" y="0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4"/>
            <p:cNvSpPr>
              <a:spLocks/>
            </p:cNvSpPr>
            <p:nvPr/>
          </p:nvSpPr>
          <p:spPr bwMode="auto">
            <a:xfrm>
              <a:off x="2031073" y="3511167"/>
              <a:ext cx="107950" cy="331788"/>
            </a:xfrm>
            <a:custGeom>
              <a:avLst/>
              <a:gdLst>
                <a:gd name="T0" fmla="*/ 0 w 135"/>
                <a:gd name="T1" fmla="*/ 418 h 418"/>
                <a:gd name="T2" fmla="*/ 46 w 135"/>
                <a:gd name="T3" fmla="*/ 418 h 418"/>
                <a:gd name="T4" fmla="*/ 135 w 135"/>
                <a:gd name="T5" fmla="*/ 0 h 418"/>
                <a:gd name="T6" fmla="*/ 6 w 135"/>
                <a:gd name="T7" fmla="*/ 0 h 418"/>
                <a:gd name="T8" fmla="*/ 0 w 135"/>
                <a:gd name="T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18">
                  <a:moveTo>
                    <a:pt x="0" y="418"/>
                  </a:moveTo>
                  <a:lnTo>
                    <a:pt x="46" y="418"/>
                  </a:lnTo>
                  <a:lnTo>
                    <a:pt x="135" y="0"/>
                  </a:lnTo>
                  <a:lnTo>
                    <a:pt x="6" y="0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5"/>
            <p:cNvSpPr>
              <a:spLocks/>
            </p:cNvSpPr>
            <p:nvPr/>
          </p:nvSpPr>
          <p:spPr bwMode="auto">
            <a:xfrm>
              <a:off x="2210460" y="3511167"/>
              <a:ext cx="212725" cy="331788"/>
            </a:xfrm>
            <a:custGeom>
              <a:avLst/>
              <a:gdLst>
                <a:gd name="T0" fmla="*/ 100 w 268"/>
                <a:gd name="T1" fmla="*/ 0 h 418"/>
                <a:gd name="T2" fmla="*/ 0 w 268"/>
                <a:gd name="T3" fmla="*/ 418 h 418"/>
                <a:gd name="T4" fmla="*/ 167 w 268"/>
                <a:gd name="T5" fmla="*/ 418 h 418"/>
                <a:gd name="T6" fmla="*/ 268 w 268"/>
                <a:gd name="T7" fmla="*/ 0 h 418"/>
                <a:gd name="T8" fmla="*/ 100 w 268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18">
                  <a:moveTo>
                    <a:pt x="100" y="0"/>
                  </a:moveTo>
                  <a:lnTo>
                    <a:pt x="0" y="418"/>
                  </a:lnTo>
                  <a:lnTo>
                    <a:pt x="167" y="418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6"/>
            <p:cNvSpPr>
              <a:spLocks/>
            </p:cNvSpPr>
            <p:nvPr/>
          </p:nvSpPr>
          <p:spPr bwMode="auto">
            <a:xfrm>
              <a:off x="2485098" y="3511167"/>
              <a:ext cx="212725" cy="333375"/>
            </a:xfrm>
            <a:custGeom>
              <a:avLst/>
              <a:gdLst>
                <a:gd name="T0" fmla="*/ 100 w 268"/>
                <a:gd name="T1" fmla="*/ 0 h 421"/>
                <a:gd name="T2" fmla="*/ 0 w 268"/>
                <a:gd name="T3" fmla="*/ 421 h 421"/>
                <a:gd name="T4" fmla="*/ 167 w 268"/>
                <a:gd name="T5" fmla="*/ 421 h 421"/>
                <a:gd name="T6" fmla="*/ 268 w 268"/>
                <a:gd name="T7" fmla="*/ 0 h 421"/>
                <a:gd name="T8" fmla="*/ 100 w 268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21">
                  <a:moveTo>
                    <a:pt x="100" y="0"/>
                  </a:moveTo>
                  <a:lnTo>
                    <a:pt x="0" y="421"/>
                  </a:lnTo>
                  <a:lnTo>
                    <a:pt x="167" y="421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7"/>
            <p:cNvSpPr>
              <a:spLocks/>
            </p:cNvSpPr>
            <p:nvPr/>
          </p:nvSpPr>
          <p:spPr bwMode="auto">
            <a:xfrm>
              <a:off x="2759735" y="3511167"/>
              <a:ext cx="212725" cy="333375"/>
            </a:xfrm>
            <a:custGeom>
              <a:avLst/>
              <a:gdLst>
                <a:gd name="T0" fmla="*/ 100 w 269"/>
                <a:gd name="T1" fmla="*/ 0 h 419"/>
                <a:gd name="T2" fmla="*/ 0 w 269"/>
                <a:gd name="T3" fmla="*/ 419 h 419"/>
                <a:gd name="T4" fmla="*/ 167 w 269"/>
                <a:gd name="T5" fmla="*/ 419 h 419"/>
                <a:gd name="T6" fmla="*/ 269 w 269"/>
                <a:gd name="T7" fmla="*/ 0 h 419"/>
                <a:gd name="T8" fmla="*/ 100 w 269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419">
                  <a:moveTo>
                    <a:pt x="100" y="0"/>
                  </a:moveTo>
                  <a:lnTo>
                    <a:pt x="0" y="419"/>
                  </a:lnTo>
                  <a:lnTo>
                    <a:pt x="167" y="419"/>
                  </a:lnTo>
                  <a:lnTo>
                    <a:pt x="269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8"/>
            <p:cNvSpPr>
              <a:spLocks/>
            </p:cNvSpPr>
            <p:nvPr/>
          </p:nvSpPr>
          <p:spPr bwMode="auto">
            <a:xfrm>
              <a:off x="2018373" y="3477829"/>
              <a:ext cx="1700213" cy="398463"/>
            </a:xfrm>
            <a:custGeom>
              <a:avLst/>
              <a:gdLst>
                <a:gd name="T0" fmla="*/ 81 w 2142"/>
                <a:gd name="T1" fmla="*/ 46 h 502"/>
                <a:gd name="T2" fmla="*/ 2110 w 2142"/>
                <a:gd name="T3" fmla="*/ 47 h 502"/>
                <a:gd name="T4" fmla="*/ 2110 w 2142"/>
                <a:gd name="T5" fmla="*/ 456 h 502"/>
                <a:gd name="T6" fmla="*/ 33 w 2142"/>
                <a:gd name="T7" fmla="*/ 456 h 502"/>
                <a:gd name="T8" fmla="*/ 33 w 2142"/>
                <a:gd name="T9" fmla="*/ 46 h 502"/>
                <a:gd name="T10" fmla="*/ 81 w 2142"/>
                <a:gd name="T11" fmla="*/ 46 h 502"/>
                <a:gd name="T12" fmla="*/ 81 w 2142"/>
                <a:gd name="T13" fmla="*/ 0 h 502"/>
                <a:gd name="T14" fmla="*/ 0 w 2142"/>
                <a:gd name="T15" fmla="*/ 0 h 502"/>
                <a:gd name="T16" fmla="*/ 0 w 2142"/>
                <a:gd name="T17" fmla="*/ 502 h 502"/>
                <a:gd name="T18" fmla="*/ 2142 w 2142"/>
                <a:gd name="T19" fmla="*/ 502 h 502"/>
                <a:gd name="T20" fmla="*/ 2142 w 2142"/>
                <a:gd name="T21" fmla="*/ 0 h 502"/>
                <a:gd name="T22" fmla="*/ 81 w 2142"/>
                <a:gd name="T23" fmla="*/ 0 h 502"/>
                <a:gd name="T24" fmla="*/ 81 w 2142"/>
                <a:gd name="T25" fmla="*/ 4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2" h="502">
                  <a:moveTo>
                    <a:pt x="81" y="46"/>
                  </a:moveTo>
                  <a:lnTo>
                    <a:pt x="2110" y="47"/>
                  </a:lnTo>
                  <a:lnTo>
                    <a:pt x="2110" y="456"/>
                  </a:lnTo>
                  <a:lnTo>
                    <a:pt x="33" y="456"/>
                  </a:lnTo>
                  <a:lnTo>
                    <a:pt x="33" y="46"/>
                  </a:lnTo>
                  <a:lnTo>
                    <a:pt x="81" y="46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502"/>
                  </a:lnTo>
                  <a:lnTo>
                    <a:pt x="2142" y="502"/>
                  </a:lnTo>
                  <a:lnTo>
                    <a:pt x="2142" y="0"/>
                  </a:lnTo>
                  <a:lnTo>
                    <a:pt x="81" y="0"/>
                  </a:lnTo>
                  <a:lnTo>
                    <a:pt x="81" y="46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9"/>
            <p:cNvSpPr>
              <a:spLocks/>
            </p:cNvSpPr>
            <p:nvPr/>
          </p:nvSpPr>
          <p:spPr bwMode="auto">
            <a:xfrm>
              <a:off x="2039010" y="3415917"/>
              <a:ext cx="100013" cy="808038"/>
            </a:xfrm>
            <a:custGeom>
              <a:avLst/>
              <a:gdLst>
                <a:gd name="T0" fmla="*/ 0 w 127"/>
                <a:gd name="T1" fmla="*/ 1019 h 1019"/>
                <a:gd name="T2" fmla="*/ 52 w 127"/>
                <a:gd name="T3" fmla="*/ 0 h 1019"/>
                <a:gd name="T4" fmla="*/ 127 w 127"/>
                <a:gd name="T5" fmla="*/ 0 h 1019"/>
                <a:gd name="T6" fmla="*/ 126 w 127"/>
                <a:gd name="T7" fmla="*/ 1019 h 1019"/>
                <a:gd name="T8" fmla="*/ 0 w 127"/>
                <a:gd name="T9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019">
                  <a:moveTo>
                    <a:pt x="0" y="1019"/>
                  </a:moveTo>
                  <a:lnTo>
                    <a:pt x="52" y="0"/>
                  </a:lnTo>
                  <a:lnTo>
                    <a:pt x="127" y="0"/>
                  </a:lnTo>
                  <a:lnTo>
                    <a:pt x="126" y="1019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0"/>
            <p:cNvSpPr>
              <a:spLocks/>
            </p:cNvSpPr>
            <p:nvPr/>
          </p:nvSpPr>
          <p:spPr bwMode="auto">
            <a:xfrm>
              <a:off x="3599523" y="3439729"/>
              <a:ext cx="100013" cy="808038"/>
            </a:xfrm>
            <a:custGeom>
              <a:avLst/>
              <a:gdLst>
                <a:gd name="T0" fmla="*/ 127 w 127"/>
                <a:gd name="T1" fmla="*/ 1019 h 1019"/>
                <a:gd name="T2" fmla="*/ 74 w 127"/>
                <a:gd name="T3" fmla="*/ 0 h 1019"/>
                <a:gd name="T4" fmla="*/ 0 w 127"/>
                <a:gd name="T5" fmla="*/ 0 h 1019"/>
                <a:gd name="T6" fmla="*/ 0 w 127"/>
                <a:gd name="T7" fmla="*/ 1019 h 1019"/>
                <a:gd name="T8" fmla="*/ 127 w 127"/>
                <a:gd name="T9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019">
                  <a:moveTo>
                    <a:pt x="127" y="1019"/>
                  </a:moveTo>
                  <a:lnTo>
                    <a:pt x="74" y="0"/>
                  </a:lnTo>
                  <a:lnTo>
                    <a:pt x="0" y="0"/>
                  </a:lnTo>
                  <a:lnTo>
                    <a:pt x="0" y="1019"/>
                  </a:lnTo>
                  <a:lnTo>
                    <a:pt x="127" y="1019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31"/>
            <p:cNvSpPr>
              <a:spLocks noChangeArrowheads="1"/>
            </p:cNvSpPr>
            <p:nvPr/>
          </p:nvSpPr>
          <p:spPr bwMode="auto">
            <a:xfrm>
              <a:off x="2200935" y="3590542"/>
              <a:ext cx="1350963" cy="160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038922" y="3521712"/>
              <a:ext cx="1700212" cy="284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pc="-150" dirty="0" smtClean="0">
                  <a:solidFill>
                    <a:sysClr val="windowText" lastClr="000000"/>
                  </a:solidFill>
                  <a:latin typeface="Arial Narrow" pitchFamily="34" charset="0"/>
                </a:rPr>
                <a:t>Bad General Cont.</a:t>
              </a:r>
              <a:endParaRPr lang="en-US" sz="1600" b="1" spc="-150" dirty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201612" y="271540"/>
            <a:ext cx="1150938" cy="2189649"/>
            <a:chOff x="-3140075" y="3422650"/>
            <a:chExt cx="1150938" cy="2189649"/>
          </a:xfrm>
        </p:grpSpPr>
        <p:sp>
          <p:nvSpPr>
            <p:cNvPr id="150" name="TextBox 149"/>
            <p:cNvSpPr txBox="1"/>
            <p:nvPr/>
          </p:nvSpPr>
          <p:spPr>
            <a:xfrm>
              <a:off x="-3088530" y="5006364"/>
              <a:ext cx="1047082" cy="605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b="1" cap="all" dirty="0" smtClean="0">
                  <a:ln w="9000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ACCO</a:t>
              </a:r>
            </a:p>
            <a:p>
              <a:pPr algn="ctr">
                <a:lnSpc>
                  <a:spcPts val="2000"/>
                </a:lnSpc>
              </a:pPr>
              <a:r>
                <a:rPr lang="en-US" sz="1800" b="1" cap="all" dirty="0" smtClean="0">
                  <a:ln w="9000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LLC</a:t>
              </a:r>
              <a:endParaRPr lang="en-US" sz="1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51" name="Freeform 15"/>
            <p:cNvSpPr>
              <a:spLocks/>
            </p:cNvSpPr>
            <p:nvPr/>
          </p:nvSpPr>
          <p:spPr bwMode="auto">
            <a:xfrm>
              <a:off x="-3140075" y="3422650"/>
              <a:ext cx="1150938" cy="1511300"/>
            </a:xfrm>
            <a:custGeom>
              <a:avLst/>
              <a:gdLst>
                <a:gd name="T0" fmla="*/ 1220 w 1448"/>
                <a:gd name="T1" fmla="*/ 928 h 1904"/>
                <a:gd name="T2" fmla="*/ 1220 w 1448"/>
                <a:gd name="T3" fmla="*/ 433 h 1904"/>
                <a:gd name="T4" fmla="*/ 1009 w 1448"/>
                <a:gd name="T5" fmla="*/ 354 h 1904"/>
                <a:gd name="T6" fmla="*/ 1009 w 1448"/>
                <a:gd name="T7" fmla="*/ 156 h 1904"/>
                <a:gd name="T8" fmla="*/ 741 w 1448"/>
                <a:gd name="T9" fmla="*/ 0 h 1904"/>
                <a:gd name="T10" fmla="*/ 451 w 1448"/>
                <a:gd name="T11" fmla="*/ 74 h 1904"/>
                <a:gd name="T12" fmla="*/ 451 w 1448"/>
                <a:gd name="T13" fmla="*/ 356 h 1904"/>
                <a:gd name="T14" fmla="*/ 221 w 1448"/>
                <a:gd name="T15" fmla="*/ 404 h 1904"/>
                <a:gd name="T16" fmla="*/ 221 w 1448"/>
                <a:gd name="T17" fmla="*/ 961 h 1904"/>
                <a:gd name="T18" fmla="*/ 0 w 1448"/>
                <a:gd name="T19" fmla="*/ 992 h 1904"/>
                <a:gd name="T20" fmla="*/ 0 w 1448"/>
                <a:gd name="T21" fmla="*/ 1898 h 1904"/>
                <a:gd name="T22" fmla="*/ 1448 w 1448"/>
                <a:gd name="T23" fmla="*/ 1904 h 1904"/>
                <a:gd name="T24" fmla="*/ 1448 w 1448"/>
                <a:gd name="T25" fmla="*/ 994 h 1904"/>
                <a:gd name="T26" fmla="*/ 1220 w 1448"/>
                <a:gd name="T27" fmla="*/ 928 h 1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8" h="1904">
                  <a:moveTo>
                    <a:pt x="1220" y="928"/>
                  </a:moveTo>
                  <a:lnTo>
                    <a:pt x="1220" y="433"/>
                  </a:lnTo>
                  <a:lnTo>
                    <a:pt x="1009" y="354"/>
                  </a:lnTo>
                  <a:lnTo>
                    <a:pt x="1009" y="156"/>
                  </a:lnTo>
                  <a:lnTo>
                    <a:pt x="741" y="0"/>
                  </a:lnTo>
                  <a:lnTo>
                    <a:pt x="451" y="74"/>
                  </a:lnTo>
                  <a:lnTo>
                    <a:pt x="451" y="356"/>
                  </a:lnTo>
                  <a:lnTo>
                    <a:pt x="221" y="404"/>
                  </a:lnTo>
                  <a:lnTo>
                    <a:pt x="221" y="961"/>
                  </a:lnTo>
                  <a:lnTo>
                    <a:pt x="0" y="992"/>
                  </a:lnTo>
                  <a:lnTo>
                    <a:pt x="0" y="1898"/>
                  </a:lnTo>
                  <a:lnTo>
                    <a:pt x="1448" y="1904"/>
                  </a:lnTo>
                  <a:lnTo>
                    <a:pt x="1448" y="994"/>
                  </a:lnTo>
                  <a:lnTo>
                    <a:pt x="1220" y="9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6"/>
            <p:cNvSpPr>
              <a:spLocks/>
            </p:cNvSpPr>
            <p:nvPr/>
          </p:nvSpPr>
          <p:spPr bwMode="auto">
            <a:xfrm>
              <a:off x="-3111500" y="3451225"/>
              <a:ext cx="1093788" cy="1454150"/>
            </a:xfrm>
            <a:custGeom>
              <a:avLst/>
              <a:gdLst>
                <a:gd name="T0" fmla="*/ 1152 w 1380"/>
                <a:gd name="T1" fmla="*/ 917 h 1831"/>
                <a:gd name="T2" fmla="*/ 1152 w 1380"/>
                <a:gd name="T3" fmla="*/ 422 h 1831"/>
                <a:gd name="T4" fmla="*/ 941 w 1380"/>
                <a:gd name="T5" fmla="*/ 342 h 1831"/>
                <a:gd name="T6" fmla="*/ 941 w 1380"/>
                <a:gd name="T7" fmla="*/ 139 h 1831"/>
                <a:gd name="T8" fmla="*/ 703 w 1380"/>
                <a:gd name="T9" fmla="*/ 0 h 1831"/>
                <a:gd name="T10" fmla="*/ 451 w 1380"/>
                <a:gd name="T11" fmla="*/ 66 h 1831"/>
                <a:gd name="T12" fmla="*/ 451 w 1380"/>
                <a:gd name="T13" fmla="*/ 349 h 1831"/>
                <a:gd name="T14" fmla="*/ 222 w 1380"/>
                <a:gd name="T15" fmla="*/ 395 h 1831"/>
                <a:gd name="T16" fmla="*/ 222 w 1380"/>
                <a:gd name="T17" fmla="*/ 954 h 1831"/>
                <a:gd name="T18" fmla="*/ 0 w 1380"/>
                <a:gd name="T19" fmla="*/ 986 h 1831"/>
                <a:gd name="T20" fmla="*/ 0 w 1380"/>
                <a:gd name="T21" fmla="*/ 1831 h 1831"/>
                <a:gd name="T22" fmla="*/ 1380 w 1380"/>
                <a:gd name="T23" fmla="*/ 1831 h 1831"/>
                <a:gd name="T24" fmla="*/ 1380 w 1380"/>
                <a:gd name="T25" fmla="*/ 983 h 1831"/>
                <a:gd name="T26" fmla="*/ 1152 w 1380"/>
                <a:gd name="T27" fmla="*/ 917 h 1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0" h="1831">
                  <a:moveTo>
                    <a:pt x="1152" y="917"/>
                  </a:moveTo>
                  <a:lnTo>
                    <a:pt x="1152" y="422"/>
                  </a:lnTo>
                  <a:lnTo>
                    <a:pt x="941" y="342"/>
                  </a:lnTo>
                  <a:lnTo>
                    <a:pt x="941" y="139"/>
                  </a:lnTo>
                  <a:lnTo>
                    <a:pt x="703" y="0"/>
                  </a:lnTo>
                  <a:lnTo>
                    <a:pt x="451" y="66"/>
                  </a:lnTo>
                  <a:lnTo>
                    <a:pt x="451" y="349"/>
                  </a:lnTo>
                  <a:lnTo>
                    <a:pt x="222" y="395"/>
                  </a:lnTo>
                  <a:lnTo>
                    <a:pt x="222" y="954"/>
                  </a:lnTo>
                  <a:lnTo>
                    <a:pt x="0" y="986"/>
                  </a:lnTo>
                  <a:lnTo>
                    <a:pt x="0" y="1831"/>
                  </a:lnTo>
                  <a:lnTo>
                    <a:pt x="1380" y="1831"/>
                  </a:lnTo>
                  <a:lnTo>
                    <a:pt x="1380" y="983"/>
                  </a:lnTo>
                  <a:lnTo>
                    <a:pt x="1152" y="9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7"/>
            <p:cNvSpPr>
              <a:spLocks/>
            </p:cNvSpPr>
            <p:nvPr/>
          </p:nvSpPr>
          <p:spPr bwMode="auto">
            <a:xfrm>
              <a:off x="-3070225" y="4173538"/>
              <a:ext cx="661988" cy="687388"/>
            </a:xfrm>
            <a:custGeom>
              <a:avLst/>
              <a:gdLst>
                <a:gd name="T0" fmla="*/ 836 w 836"/>
                <a:gd name="T1" fmla="*/ 0 h 867"/>
                <a:gd name="T2" fmla="*/ 836 w 836"/>
                <a:gd name="T3" fmla="*/ 867 h 867"/>
                <a:gd name="T4" fmla="*/ 0 w 836"/>
                <a:gd name="T5" fmla="*/ 867 h 867"/>
                <a:gd name="T6" fmla="*/ 0 w 836"/>
                <a:gd name="T7" fmla="*/ 121 h 867"/>
                <a:gd name="T8" fmla="*/ 836 w 836"/>
                <a:gd name="T9" fmla="*/ 0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867">
                  <a:moveTo>
                    <a:pt x="836" y="0"/>
                  </a:moveTo>
                  <a:lnTo>
                    <a:pt x="836" y="867"/>
                  </a:lnTo>
                  <a:lnTo>
                    <a:pt x="0" y="867"/>
                  </a:lnTo>
                  <a:lnTo>
                    <a:pt x="0" y="121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8"/>
            <p:cNvSpPr>
              <a:spLocks/>
            </p:cNvSpPr>
            <p:nvPr/>
          </p:nvSpPr>
          <p:spPr bwMode="auto">
            <a:xfrm>
              <a:off x="-3070225" y="4254500"/>
              <a:ext cx="661988" cy="606425"/>
            </a:xfrm>
            <a:custGeom>
              <a:avLst/>
              <a:gdLst>
                <a:gd name="T0" fmla="*/ 836 w 836"/>
                <a:gd name="T1" fmla="*/ 764 h 764"/>
                <a:gd name="T2" fmla="*/ 836 w 836"/>
                <a:gd name="T3" fmla="*/ 672 h 764"/>
                <a:gd name="T4" fmla="*/ 126 w 836"/>
                <a:gd name="T5" fmla="*/ 0 h 764"/>
                <a:gd name="T6" fmla="*/ 0 w 836"/>
                <a:gd name="T7" fmla="*/ 18 h 764"/>
                <a:gd name="T8" fmla="*/ 0 w 836"/>
                <a:gd name="T9" fmla="*/ 181 h 764"/>
                <a:gd name="T10" fmla="*/ 616 w 836"/>
                <a:gd name="T11" fmla="*/ 764 h 764"/>
                <a:gd name="T12" fmla="*/ 836 w 836"/>
                <a:gd name="T13" fmla="*/ 764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764">
                  <a:moveTo>
                    <a:pt x="836" y="764"/>
                  </a:moveTo>
                  <a:lnTo>
                    <a:pt x="836" y="672"/>
                  </a:lnTo>
                  <a:lnTo>
                    <a:pt x="126" y="0"/>
                  </a:lnTo>
                  <a:lnTo>
                    <a:pt x="0" y="18"/>
                  </a:lnTo>
                  <a:lnTo>
                    <a:pt x="0" y="181"/>
                  </a:lnTo>
                  <a:lnTo>
                    <a:pt x="616" y="764"/>
                  </a:lnTo>
                  <a:lnTo>
                    <a:pt x="836" y="764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9"/>
            <p:cNvSpPr>
              <a:spLocks/>
            </p:cNvSpPr>
            <p:nvPr/>
          </p:nvSpPr>
          <p:spPr bwMode="auto">
            <a:xfrm>
              <a:off x="-3070225" y="4421188"/>
              <a:ext cx="463550" cy="439738"/>
            </a:xfrm>
            <a:custGeom>
              <a:avLst/>
              <a:gdLst>
                <a:gd name="T0" fmla="*/ 585 w 585"/>
                <a:gd name="T1" fmla="*/ 554 h 554"/>
                <a:gd name="T2" fmla="*/ 0 w 585"/>
                <a:gd name="T3" fmla="*/ 0 h 554"/>
                <a:gd name="T4" fmla="*/ 0 w 585"/>
                <a:gd name="T5" fmla="*/ 53 h 554"/>
                <a:gd name="T6" fmla="*/ 529 w 585"/>
                <a:gd name="T7" fmla="*/ 554 h 554"/>
                <a:gd name="T8" fmla="*/ 585 w 585"/>
                <a:gd name="T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54">
                  <a:moveTo>
                    <a:pt x="585" y="554"/>
                  </a:moveTo>
                  <a:lnTo>
                    <a:pt x="0" y="0"/>
                  </a:lnTo>
                  <a:lnTo>
                    <a:pt x="0" y="53"/>
                  </a:lnTo>
                  <a:lnTo>
                    <a:pt x="529" y="554"/>
                  </a:lnTo>
                  <a:lnTo>
                    <a:pt x="585" y="554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20"/>
            <p:cNvSpPr>
              <a:spLocks/>
            </p:cNvSpPr>
            <p:nvPr/>
          </p:nvSpPr>
          <p:spPr bwMode="auto">
            <a:xfrm>
              <a:off x="-2906713" y="4235450"/>
              <a:ext cx="498475" cy="484188"/>
            </a:xfrm>
            <a:custGeom>
              <a:avLst/>
              <a:gdLst>
                <a:gd name="T0" fmla="*/ 629 w 629"/>
                <a:gd name="T1" fmla="*/ 509 h 609"/>
                <a:gd name="T2" fmla="*/ 91 w 629"/>
                <a:gd name="T3" fmla="*/ 0 h 609"/>
                <a:gd name="T4" fmla="*/ 0 w 629"/>
                <a:gd name="T5" fmla="*/ 13 h 609"/>
                <a:gd name="T6" fmla="*/ 629 w 629"/>
                <a:gd name="T7" fmla="*/ 609 h 609"/>
                <a:gd name="T8" fmla="*/ 629 w 629"/>
                <a:gd name="T9" fmla="*/ 5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9" h="609">
                  <a:moveTo>
                    <a:pt x="629" y="509"/>
                  </a:moveTo>
                  <a:lnTo>
                    <a:pt x="91" y="0"/>
                  </a:lnTo>
                  <a:lnTo>
                    <a:pt x="0" y="13"/>
                  </a:lnTo>
                  <a:lnTo>
                    <a:pt x="629" y="609"/>
                  </a:lnTo>
                  <a:lnTo>
                    <a:pt x="629" y="509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21"/>
            <p:cNvSpPr>
              <a:spLocks/>
            </p:cNvSpPr>
            <p:nvPr/>
          </p:nvSpPr>
          <p:spPr bwMode="auto">
            <a:xfrm>
              <a:off x="-2366963" y="4176713"/>
              <a:ext cx="309563" cy="688975"/>
            </a:xfrm>
            <a:custGeom>
              <a:avLst/>
              <a:gdLst>
                <a:gd name="T0" fmla="*/ 0 w 390"/>
                <a:gd name="T1" fmla="*/ 0 h 869"/>
                <a:gd name="T2" fmla="*/ 390 w 390"/>
                <a:gd name="T3" fmla="*/ 108 h 869"/>
                <a:gd name="T4" fmla="*/ 390 w 390"/>
                <a:gd name="T5" fmla="*/ 869 h 869"/>
                <a:gd name="T6" fmla="*/ 0 w 390"/>
                <a:gd name="T7" fmla="*/ 869 h 869"/>
                <a:gd name="T8" fmla="*/ 0 w 390"/>
                <a:gd name="T9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869">
                  <a:moveTo>
                    <a:pt x="0" y="0"/>
                  </a:moveTo>
                  <a:lnTo>
                    <a:pt x="390" y="108"/>
                  </a:lnTo>
                  <a:lnTo>
                    <a:pt x="390" y="869"/>
                  </a:lnTo>
                  <a:lnTo>
                    <a:pt x="0" y="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7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22"/>
            <p:cNvSpPr>
              <a:spLocks/>
            </p:cNvSpPr>
            <p:nvPr/>
          </p:nvSpPr>
          <p:spPr bwMode="auto">
            <a:xfrm>
              <a:off x="-2366963" y="4176713"/>
              <a:ext cx="309563" cy="688975"/>
            </a:xfrm>
            <a:custGeom>
              <a:avLst/>
              <a:gdLst>
                <a:gd name="T0" fmla="*/ 0 w 390"/>
                <a:gd name="T1" fmla="*/ 0 h 869"/>
                <a:gd name="T2" fmla="*/ 0 w 390"/>
                <a:gd name="T3" fmla="*/ 34 h 869"/>
                <a:gd name="T4" fmla="*/ 360 w 390"/>
                <a:gd name="T5" fmla="*/ 135 h 869"/>
                <a:gd name="T6" fmla="*/ 360 w 390"/>
                <a:gd name="T7" fmla="*/ 869 h 869"/>
                <a:gd name="T8" fmla="*/ 390 w 390"/>
                <a:gd name="T9" fmla="*/ 869 h 869"/>
                <a:gd name="T10" fmla="*/ 390 w 390"/>
                <a:gd name="T11" fmla="*/ 108 h 869"/>
                <a:gd name="T12" fmla="*/ 0 w 390"/>
                <a:gd name="T13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0" h="869">
                  <a:moveTo>
                    <a:pt x="0" y="0"/>
                  </a:moveTo>
                  <a:lnTo>
                    <a:pt x="0" y="34"/>
                  </a:lnTo>
                  <a:lnTo>
                    <a:pt x="360" y="135"/>
                  </a:lnTo>
                  <a:lnTo>
                    <a:pt x="360" y="869"/>
                  </a:lnTo>
                  <a:lnTo>
                    <a:pt x="390" y="869"/>
                  </a:lnTo>
                  <a:lnTo>
                    <a:pt x="39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23"/>
            <p:cNvSpPr>
              <a:spLocks/>
            </p:cNvSpPr>
            <p:nvPr/>
          </p:nvSpPr>
          <p:spPr bwMode="auto">
            <a:xfrm>
              <a:off x="-2500313" y="3719513"/>
              <a:ext cx="261938" cy="450850"/>
            </a:xfrm>
            <a:custGeom>
              <a:avLst/>
              <a:gdLst>
                <a:gd name="T0" fmla="*/ 164 w 330"/>
                <a:gd name="T1" fmla="*/ 517 h 567"/>
                <a:gd name="T2" fmla="*/ 0 w 330"/>
                <a:gd name="T3" fmla="*/ 536 h 567"/>
                <a:gd name="T4" fmla="*/ 0 w 330"/>
                <a:gd name="T5" fmla="*/ 0 h 567"/>
                <a:gd name="T6" fmla="*/ 330 w 330"/>
                <a:gd name="T7" fmla="*/ 118 h 567"/>
                <a:gd name="T8" fmla="*/ 330 w 330"/>
                <a:gd name="T9" fmla="*/ 567 h 567"/>
                <a:gd name="T10" fmla="*/ 164 w 330"/>
                <a:gd name="T11" fmla="*/ 51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0" h="567">
                  <a:moveTo>
                    <a:pt x="164" y="517"/>
                  </a:moveTo>
                  <a:lnTo>
                    <a:pt x="0" y="536"/>
                  </a:lnTo>
                  <a:lnTo>
                    <a:pt x="0" y="0"/>
                  </a:lnTo>
                  <a:lnTo>
                    <a:pt x="330" y="118"/>
                  </a:lnTo>
                  <a:lnTo>
                    <a:pt x="330" y="567"/>
                  </a:lnTo>
                  <a:lnTo>
                    <a:pt x="164" y="517"/>
                  </a:lnTo>
                  <a:close/>
                </a:path>
              </a:pathLst>
            </a:custGeom>
            <a:solidFill>
              <a:srgbClr val="547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24"/>
            <p:cNvSpPr>
              <a:spLocks/>
            </p:cNvSpPr>
            <p:nvPr/>
          </p:nvSpPr>
          <p:spPr bwMode="auto">
            <a:xfrm>
              <a:off x="-2500313" y="3719513"/>
              <a:ext cx="261938" cy="450850"/>
            </a:xfrm>
            <a:custGeom>
              <a:avLst/>
              <a:gdLst>
                <a:gd name="T0" fmla="*/ 0 w 330"/>
                <a:gd name="T1" fmla="*/ 0 h 567"/>
                <a:gd name="T2" fmla="*/ 0 w 330"/>
                <a:gd name="T3" fmla="*/ 24 h 567"/>
                <a:gd name="T4" fmla="*/ 308 w 330"/>
                <a:gd name="T5" fmla="*/ 136 h 567"/>
                <a:gd name="T6" fmla="*/ 308 w 330"/>
                <a:gd name="T7" fmla="*/ 560 h 567"/>
                <a:gd name="T8" fmla="*/ 330 w 330"/>
                <a:gd name="T9" fmla="*/ 567 h 567"/>
                <a:gd name="T10" fmla="*/ 330 w 330"/>
                <a:gd name="T11" fmla="*/ 118 h 567"/>
                <a:gd name="T12" fmla="*/ 0 w 330"/>
                <a:gd name="T13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567">
                  <a:moveTo>
                    <a:pt x="0" y="0"/>
                  </a:moveTo>
                  <a:lnTo>
                    <a:pt x="0" y="24"/>
                  </a:lnTo>
                  <a:lnTo>
                    <a:pt x="308" y="136"/>
                  </a:lnTo>
                  <a:lnTo>
                    <a:pt x="308" y="560"/>
                  </a:lnTo>
                  <a:lnTo>
                    <a:pt x="330" y="567"/>
                  </a:lnTo>
                  <a:lnTo>
                    <a:pt x="33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25"/>
            <p:cNvSpPr>
              <a:spLocks/>
            </p:cNvSpPr>
            <p:nvPr/>
          </p:nvSpPr>
          <p:spPr bwMode="auto">
            <a:xfrm>
              <a:off x="-2713038" y="3495675"/>
              <a:ext cx="307975" cy="223838"/>
            </a:xfrm>
            <a:custGeom>
              <a:avLst/>
              <a:gdLst>
                <a:gd name="T0" fmla="*/ 0 w 388"/>
                <a:gd name="T1" fmla="*/ 50 h 284"/>
                <a:gd name="T2" fmla="*/ 194 w 388"/>
                <a:gd name="T3" fmla="*/ 0 h 284"/>
                <a:gd name="T4" fmla="*/ 388 w 388"/>
                <a:gd name="T5" fmla="*/ 113 h 284"/>
                <a:gd name="T6" fmla="*/ 388 w 388"/>
                <a:gd name="T7" fmla="*/ 272 h 284"/>
                <a:gd name="T8" fmla="*/ 267 w 388"/>
                <a:gd name="T9" fmla="*/ 228 h 284"/>
                <a:gd name="T10" fmla="*/ 267 w 388"/>
                <a:gd name="T11" fmla="*/ 230 h 284"/>
                <a:gd name="T12" fmla="*/ 0 w 388"/>
                <a:gd name="T13" fmla="*/ 284 h 284"/>
                <a:gd name="T14" fmla="*/ 0 w 388"/>
                <a:gd name="T15" fmla="*/ 5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8" h="284">
                  <a:moveTo>
                    <a:pt x="0" y="50"/>
                  </a:moveTo>
                  <a:lnTo>
                    <a:pt x="194" y="0"/>
                  </a:lnTo>
                  <a:lnTo>
                    <a:pt x="388" y="113"/>
                  </a:lnTo>
                  <a:lnTo>
                    <a:pt x="388" y="272"/>
                  </a:lnTo>
                  <a:lnTo>
                    <a:pt x="267" y="228"/>
                  </a:lnTo>
                  <a:lnTo>
                    <a:pt x="267" y="230"/>
                  </a:lnTo>
                  <a:lnTo>
                    <a:pt x="0" y="284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26"/>
            <p:cNvSpPr>
              <a:spLocks/>
            </p:cNvSpPr>
            <p:nvPr/>
          </p:nvSpPr>
          <p:spPr bwMode="auto">
            <a:xfrm>
              <a:off x="-2713038" y="3527425"/>
              <a:ext cx="190500" cy="166688"/>
            </a:xfrm>
            <a:custGeom>
              <a:avLst/>
              <a:gdLst>
                <a:gd name="T0" fmla="*/ 0 w 241"/>
                <a:gd name="T1" fmla="*/ 9 h 209"/>
                <a:gd name="T2" fmla="*/ 0 w 241"/>
                <a:gd name="T3" fmla="*/ 50 h 209"/>
                <a:gd name="T4" fmla="*/ 165 w 241"/>
                <a:gd name="T5" fmla="*/ 209 h 209"/>
                <a:gd name="T6" fmla="*/ 241 w 241"/>
                <a:gd name="T7" fmla="*/ 194 h 209"/>
                <a:gd name="T8" fmla="*/ 40 w 241"/>
                <a:gd name="T9" fmla="*/ 0 h 209"/>
                <a:gd name="T10" fmla="*/ 0 w 241"/>
                <a:gd name="T11" fmla="*/ 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209">
                  <a:moveTo>
                    <a:pt x="0" y="9"/>
                  </a:moveTo>
                  <a:lnTo>
                    <a:pt x="0" y="50"/>
                  </a:lnTo>
                  <a:lnTo>
                    <a:pt x="165" y="209"/>
                  </a:lnTo>
                  <a:lnTo>
                    <a:pt x="241" y="194"/>
                  </a:lnTo>
                  <a:lnTo>
                    <a:pt x="4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7"/>
            <p:cNvSpPr>
              <a:spLocks/>
            </p:cNvSpPr>
            <p:nvPr/>
          </p:nvSpPr>
          <p:spPr bwMode="auto">
            <a:xfrm>
              <a:off x="-2555875" y="3497263"/>
              <a:ext cx="150813" cy="214313"/>
            </a:xfrm>
            <a:custGeom>
              <a:avLst/>
              <a:gdLst>
                <a:gd name="T0" fmla="*/ 67 w 188"/>
                <a:gd name="T1" fmla="*/ 226 h 268"/>
                <a:gd name="T2" fmla="*/ 67 w 188"/>
                <a:gd name="T3" fmla="*/ 224 h 268"/>
                <a:gd name="T4" fmla="*/ 188 w 188"/>
                <a:gd name="T5" fmla="*/ 268 h 268"/>
                <a:gd name="T6" fmla="*/ 188 w 188"/>
                <a:gd name="T7" fmla="*/ 109 h 268"/>
                <a:gd name="T8" fmla="*/ 0 w 188"/>
                <a:gd name="T9" fmla="*/ 0 h 268"/>
                <a:gd name="T10" fmla="*/ 5 w 188"/>
                <a:gd name="T11" fmla="*/ 238 h 268"/>
                <a:gd name="T12" fmla="*/ 67 w 188"/>
                <a:gd name="T13" fmla="*/ 22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268">
                  <a:moveTo>
                    <a:pt x="67" y="226"/>
                  </a:moveTo>
                  <a:lnTo>
                    <a:pt x="67" y="224"/>
                  </a:lnTo>
                  <a:lnTo>
                    <a:pt x="188" y="268"/>
                  </a:lnTo>
                  <a:lnTo>
                    <a:pt x="188" y="109"/>
                  </a:lnTo>
                  <a:lnTo>
                    <a:pt x="0" y="0"/>
                  </a:lnTo>
                  <a:lnTo>
                    <a:pt x="5" y="238"/>
                  </a:lnTo>
                  <a:lnTo>
                    <a:pt x="67" y="226"/>
                  </a:lnTo>
                  <a:close/>
                </a:path>
              </a:pathLst>
            </a:custGeom>
            <a:solidFill>
              <a:srgbClr val="547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8"/>
            <p:cNvSpPr>
              <a:spLocks/>
            </p:cNvSpPr>
            <p:nvPr/>
          </p:nvSpPr>
          <p:spPr bwMode="auto">
            <a:xfrm>
              <a:off x="-2555875" y="3497263"/>
              <a:ext cx="150813" cy="214313"/>
            </a:xfrm>
            <a:custGeom>
              <a:avLst/>
              <a:gdLst>
                <a:gd name="T0" fmla="*/ 0 w 188"/>
                <a:gd name="T1" fmla="*/ 0 h 268"/>
                <a:gd name="T2" fmla="*/ 1 w 188"/>
                <a:gd name="T3" fmla="*/ 19 h 268"/>
                <a:gd name="T4" fmla="*/ 171 w 188"/>
                <a:gd name="T5" fmla="*/ 118 h 268"/>
                <a:gd name="T6" fmla="*/ 171 w 188"/>
                <a:gd name="T7" fmla="*/ 261 h 268"/>
                <a:gd name="T8" fmla="*/ 188 w 188"/>
                <a:gd name="T9" fmla="*/ 268 h 268"/>
                <a:gd name="T10" fmla="*/ 188 w 188"/>
                <a:gd name="T11" fmla="*/ 109 h 268"/>
                <a:gd name="T12" fmla="*/ 0 w 188"/>
                <a:gd name="T1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268">
                  <a:moveTo>
                    <a:pt x="0" y="0"/>
                  </a:moveTo>
                  <a:lnTo>
                    <a:pt x="1" y="19"/>
                  </a:lnTo>
                  <a:lnTo>
                    <a:pt x="171" y="118"/>
                  </a:lnTo>
                  <a:lnTo>
                    <a:pt x="171" y="261"/>
                  </a:lnTo>
                  <a:lnTo>
                    <a:pt x="188" y="268"/>
                  </a:lnTo>
                  <a:lnTo>
                    <a:pt x="188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9"/>
            <p:cNvSpPr>
              <a:spLocks/>
            </p:cNvSpPr>
            <p:nvPr/>
          </p:nvSpPr>
          <p:spPr bwMode="auto">
            <a:xfrm>
              <a:off x="-2895600" y="3725863"/>
              <a:ext cx="354013" cy="477838"/>
            </a:xfrm>
            <a:custGeom>
              <a:avLst/>
              <a:gdLst>
                <a:gd name="T0" fmla="*/ 0 w 447"/>
                <a:gd name="T1" fmla="*/ 90 h 600"/>
                <a:gd name="T2" fmla="*/ 447 w 447"/>
                <a:gd name="T3" fmla="*/ 0 h 600"/>
                <a:gd name="T4" fmla="*/ 447 w 447"/>
                <a:gd name="T5" fmla="*/ 536 h 600"/>
                <a:gd name="T6" fmla="*/ 0 w 447"/>
                <a:gd name="T7" fmla="*/ 600 h 600"/>
                <a:gd name="T8" fmla="*/ 0 w 447"/>
                <a:gd name="T9" fmla="*/ 9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600">
                  <a:moveTo>
                    <a:pt x="0" y="90"/>
                  </a:moveTo>
                  <a:lnTo>
                    <a:pt x="447" y="0"/>
                  </a:lnTo>
                  <a:lnTo>
                    <a:pt x="447" y="536"/>
                  </a:lnTo>
                  <a:lnTo>
                    <a:pt x="0" y="60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30"/>
            <p:cNvSpPr>
              <a:spLocks/>
            </p:cNvSpPr>
            <p:nvPr/>
          </p:nvSpPr>
          <p:spPr bwMode="auto">
            <a:xfrm>
              <a:off x="-2895600" y="3784600"/>
              <a:ext cx="354013" cy="374650"/>
            </a:xfrm>
            <a:custGeom>
              <a:avLst/>
              <a:gdLst>
                <a:gd name="T0" fmla="*/ 447 w 447"/>
                <a:gd name="T1" fmla="*/ 462 h 471"/>
                <a:gd name="T2" fmla="*/ 447 w 447"/>
                <a:gd name="T3" fmla="*/ 353 h 471"/>
                <a:gd name="T4" fmla="*/ 81 w 447"/>
                <a:gd name="T5" fmla="*/ 0 h 471"/>
                <a:gd name="T6" fmla="*/ 0 w 447"/>
                <a:gd name="T7" fmla="*/ 16 h 471"/>
                <a:gd name="T8" fmla="*/ 0 w 447"/>
                <a:gd name="T9" fmla="*/ 107 h 471"/>
                <a:gd name="T10" fmla="*/ 380 w 447"/>
                <a:gd name="T11" fmla="*/ 471 h 471"/>
                <a:gd name="T12" fmla="*/ 447 w 447"/>
                <a:gd name="T13" fmla="*/ 462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471">
                  <a:moveTo>
                    <a:pt x="447" y="462"/>
                  </a:moveTo>
                  <a:lnTo>
                    <a:pt x="447" y="353"/>
                  </a:lnTo>
                  <a:lnTo>
                    <a:pt x="81" y="0"/>
                  </a:lnTo>
                  <a:lnTo>
                    <a:pt x="0" y="16"/>
                  </a:lnTo>
                  <a:lnTo>
                    <a:pt x="0" y="107"/>
                  </a:lnTo>
                  <a:lnTo>
                    <a:pt x="380" y="471"/>
                  </a:lnTo>
                  <a:lnTo>
                    <a:pt x="447" y="462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31"/>
            <p:cNvSpPr>
              <a:spLocks/>
            </p:cNvSpPr>
            <p:nvPr/>
          </p:nvSpPr>
          <p:spPr bwMode="auto">
            <a:xfrm>
              <a:off x="-2895600" y="3906838"/>
              <a:ext cx="266700" cy="266700"/>
            </a:xfrm>
            <a:custGeom>
              <a:avLst/>
              <a:gdLst>
                <a:gd name="T0" fmla="*/ 336 w 336"/>
                <a:gd name="T1" fmla="*/ 324 h 335"/>
                <a:gd name="T2" fmla="*/ 0 w 336"/>
                <a:gd name="T3" fmla="*/ 0 h 335"/>
                <a:gd name="T4" fmla="*/ 0 w 336"/>
                <a:gd name="T5" fmla="*/ 89 h 335"/>
                <a:gd name="T6" fmla="*/ 256 w 336"/>
                <a:gd name="T7" fmla="*/ 335 h 335"/>
                <a:gd name="T8" fmla="*/ 336 w 336"/>
                <a:gd name="T9" fmla="*/ 324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35">
                  <a:moveTo>
                    <a:pt x="336" y="324"/>
                  </a:moveTo>
                  <a:lnTo>
                    <a:pt x="0" y="0"/>
                  </a:lnTo>
                  <a:lnTo>
                    <a:pt x="0" y="89"/>
                  </a:lnTo>
                  <a:lnTo>
                    <a:pt x="256" y="335"/>
                  </a:lnTo>
                  <a:lnTo>
                    <a:pt x="336" y="324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32"/>
            <p:cNvSpPr>
              <a:spLocks/>
            </p:cNvSpPr>
            <p:nvPr/>
          </p:nvSpPr>
          <p:spPr bwMode="auto">
            <a:xfrm>
              <a:off x="-2811463" y="3776663"/>
              <a:ext cx="269875" cy="265113"/>
            </a:xfrm>
            <a:custGeom>
              <a:avLst/>
              <a:gdLst>
                <a:gd name="T0" fmla="*/ 341 w 341"/>
                <a:gd name="T1" fmla="*/ 299 h 334"/>
                <a:gd name="T2" fmla="*/ 30 w 341"/>
                <a:gd name="T3" fmla="*/ 0 h 334"/>
                <a:gd name="T4" fmla="*/ 0 w 341"/>
                <a:gd name="T5" fmla="*/ 6 h 334"/>
                <a:gd name="T6" fmla="*/ 341 w 341"/>
                <a:gd name="T7" fmla="*/ 334 h 334"/>
                <a:gd name="T8" fmla="*/ 341 w 341"/>
                <a:gd name="T9" fmla="*/ 29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34">
                  <a:moveTo>
                    <a:pt x="341" y="299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341" y="334"/>
                  </a:lnTo>
                  <a:lnTo>
                    <a:pt x="341" y="299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34"/>
            <p:cNvSpPr>
              <a:spLocks noChangeArrowheads="1"/>
            </p:cNvSpPr>
            <p:nvPr/>
          </p:nvSpPr>
          <p:spPr bwMode="auto">
            <a:xfrm>
              <a:off x="-2566988" y="3463925"/>
              <a:ext cx="25400" cy="2301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35"/>
            <p:cNvSpPr>
              <a:spLocks/>
            </p:cNvSpPr>
            <p:nvPr/>
          </p:nvSpPr>
          <p:spPr bwMode="auto">
            <a:xfrm>
              <a:off x="-2605088" y="4019550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36"/>
            <p:cNvSpPr>
              <a:spLocks/>
            </p:cNvSpPr>
            <p:nvPr/>
          </p:nvSpPr>
          <p:spPr bwMode="auto">
            <a:xfrm>
              <a:off x="-2665413" y="4032250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37"/>
            <p:cNvSpPr>
              <a:spLocks/>
            </p:cNvSpPr>
            <p:nvPr/>
          </p:nvSpPr>
          <p:spPr bwMode="auto">
            <a:xfrm>
              <a:off x="-2727325" y="4044950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8"/>
            <p:cNvSpPr>
              <a:spLocks/>
            </p:cNvSpPr>
            <p:nvPr/>
          </p:nvSpPr>
          <p:spPr bwMode="auto">
            <a:xfrm>
              <a:off x="-2789238" y="4057650"/>
              <a:ext cx="23813" cy="53975"/>
            </a:xfrm>
            <a:custGeom>
              <a:avLst/>
              <a:gdLst>
                <a:gd name="T0" fmla="*/ 30 w 30"/>
                <a:gd name="T1" fmla="*/ 65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5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9"/>
            <p:cNvSpPr>
              <a:spLocks/>
            </p:cNvSpPr>
            <p:nvPr/>
          </p:nvSpPr>
          <p:spPr bwMode="auto">
            <a:xfrm>
              <a:off x="-2849563" y="4070350"/>
              <a:ext cx="23813" cy="53975"/>
            </a:xfrm>
            <a:custGeom>
              <a:avLst/>
              <a:gdLst>
                <a:gd name="T0" fmla="*/ 30 w 30"/>
                <a:gd name="T1" fmla="*/ 65 h 68"/>
                <a:gd name="T2" fmla="*/ 30 w 30"/>
                <a:gd name="T3" fmla="*/ 0 h 68"/>
                <a:gd name="T4" fmla="*/ 0 w 30"/>
                <a:gd name="T5" fmla="*/ 4 h 68"/>
                <a:gd name="T6" fmla="*/ 1 w 30"/>
                <a:gd name="T7" fmla="*/ 68 h 68"/>
                <a:gd name="T8" fmla="*/ 3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5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1" y="68"/>
                  </a:lnTo>
                  <a:lnTo>
                    <a:pt x="30" y="6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40"/>
            <p:cNvSpPr>
              <a:spLocks/>
            </p:cNvSpPr>
            <p:nvPr/>
          </p:nvSpPr>
          <p:spPr bwMode="auto">
            <a:xfrm>
              <a:off x="-2605088" y="391160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41"/>
            <p:cNvSpPr>
              <a:spLocks/>
            </p:cNvSpPr>
            <p:nvPr/>
          </p:nvSpPr>
          <p:spPr bwMode="auto">
            <a:xfrm>
              <a:off x="-2665413" y="392430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42"/>
            <p:cNvSpPr>
              <a:spLocks/>
            </p:cNvSpPr>
            <p:nvPr/>
          </p:nvSpPr>
          <p:spPr bwMode="auto">
            <a:xfrm>
              <a:off x="-2727325" y="393700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43"/>
            <p:cNvSpPr>
              <a:spLocks/>
            </p:cNvSpPr>
            <p:nvPr/>
          </p:nvSpPr>
          <p:spPr bwMode="auto">
            <a:xfrm>
              <a:off x="-2789238" y="3951288"/>
              <a:ext cx="23813" cy="52388"/>
            </a:xfrm>
            <a:custGeom>
              <a:avLst/>
              <a:gdLst>
                <a:gd name="T0" fmla="*/ 30 w 30"/>
                <a:gd name="T1" fmla="*/ 64 h 67"/>
                <a:gd name="T2" fmla="*/ 30 w 30"/>
                <a:gd name="T3" fmla="*/ 0 h 67"/>
                <a:gd name="T4" fmla="*/ 0 w 30"/>
                <a:gd name="T5" fmla="*/ 4 h 67"/>
                <a:gd name="T6" fmla="*/ 0 w 30"/>
                <a:gd name="T7" fmla="*/ 67 h 67"/>
                <a:gd name="T8" fmla="*/ 3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0" y="67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44"/>
            <p:cNvSpPr>
              <a:spLocks/>
            </p:cNvSpPr>
            <p:nvPr/>
          </p:nvSpPr>
          <p:spPr bwMode="auto">
            <a:xfrm>
              <a:off x="-2849563" y="3963988"/>
              <a:ext cx="23813" cy="52388"/>
            </a:xfrm>
            <a:custGeom>
              <a:avLst/>
              <a:gdLst>
                <a:gd name="T0" fmla="*/ 30 w 30"/>
                <a:gd name="T1" fmla="*/ 64 h 67"/>
                <a:gd name="T2" fmla="*/ 30 w 30"/>
                <a:gd name="T3" fmla="*/ 0 h 67"/>
                <a:gd name="T4" fmla="*/ 0 w 30"/>
                <a:gd name="T5" fmla="*/ 4 h 67"/>
                <a:gd name="T6" fmla="*/ 1 w 30"/>
                <a:gd name="T7" fmla="*/ 67 h 67"/>
                <a:gd name="T8" fmla="*/ 3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1" y="67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45"/>
            <p:cNvSpPr>
              <a:spLocks/>
            </p:cNvSpPr>
            <p:nvPr/>
          </p:nvSpPr>
          <p:spPr bwMode="auto">
            <a:xfrm>
              <a:off x="-2605088" y="380365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46"/>
            <p:cNvSpPr>
              <a:spLocks/>
            </p:cNvSpPr>
            <p:nvPr/>
          </p:nvSpPr>
          <p:spPr bwMode="auto">
            <a:xfrm>
              <a:off x="-2665413" y="381635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47"/>
            <p:cNvSpPr>
              <a:spLocks/>
            </p:cNvSpPr>
            <p:nvPr/>
          </p:nvSpPr>
          <p:spPr bwMode="auto">
            <a:xfrm>
              <a:off x="-2663825" y="3586163"/>
              <a:ext cx="17463" cy="44450"/>
            </a:xfrm>
            <a:custGeom>
              <a:avLst/>
              <a:gdLst>
                <a:gd name="T0" fmla="*/ 23 w 23"/>
                <a:gd name="T1" fmla="*/ 52 h 56"/>
                <a:gd name="T2" fmla="*/ 23 w 23"/>
                <a:gd name="T3" fmla="*/ 0 h 56"/>
                <a:gd name="T4" fmla="*/ 0 w 23"/>
                <a:gd name="T5" fmla="*/ 4 h 56"/>
                <a:gd name="T6" fmla="*/ 0 w 23"/>
                <a:gd name="T7" fmla="*/ 56 h 56"/>
                <a:gd name="T8" fmla="*/ 23 w 23"/>
                <a:gd name="T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6">
                  <a:moveTo>
                    <a:pt x="23" y="52"/>
                  </a:moveTo>
                  <a:lnTo>
                    <a:pt x="23" y="0"/>
                  </a:lnTo>
                  <a:lnTo>
                    <a:pt x="0" y="4"/>
                  </a:lnTo>
                  <a:lnTo>
                    <a:pt x="0" y="56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8"/>
            <p:cNvSpPr>
              <a:spLocks/>
            </p:cNvSpPr>
            <p:nvPr/>
          </p:nvSpPr>
          <p:spPr bwMode="auto">
            <a:xfrm>
              <a:off x="-2628900" y="3614738"/>
              <a:ext cx="19050" cy="42863"/>
            </a:xfrm>
            <a:custGeom>
              <a:avLst/>
              <a:gdLst>
                <a:gd name="T0" fmla="*/ 25 w 25"/>
                <a:gd name="T1" fmla="*/ 51 h 54"/>
                <a:gd name="T2" fmla="*/ 25 w 25"/>
                <a:gd name="T3" fmla="*/ 0 h 54"/>
                <a:gd name="T4" fmla="*/ 0 w 25"/>
                <a:gd name="T5" fmla="*/ 2 h 54"/>
                <a:gd name="T6" fmla="*/ 0 w 25"/>
                <a:gd name="T7" fmla="*/ 54 h 54"/>
                <a:gd name="T8" fmla="*/ 25 w 25"/>
                <a:gd name="T9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4">
                  <a:moveTo>
                    <a:pt x="25" y="51"/>
                  </a:moveTo>
                  <a:lnTo>
                    <a:pt x="25" y="0"/>
                  </a:lnTo>
                  <a:lnTo>
                    <a:pt x="0" y="2"/>
                  </a:lnTo>
                  <a:lnTo>
                    <a:pt x="0" y="54"/>
                  </a:lnTo>
                  <a:lnTo>
                    <a:pt x="25" y="51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9"/>
            <p:cNvSpPr>
              <a:spLocks/>
            </p:cNvSpPr>
            <p:nvPr/>
          </p:nvSpPr>
          <p:spPr bwMode="auto">
            <a:xfrm>
              <a:off x="-2727325" y="3830638"/>
              <a:ext cx="23813" cy="53975"/>
            </a:xfrm>
            <a:custGeom>
              <a:avLst/>
              <a:gdLst>
                <a:gd name="T0" fmla="*/ 30 w 30"/>
                <a:gd name="T1" fmla="*/ 63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50"/>
            <p:cNvSpPr>
              <a:spLocks/>
            </p:cNvSpPr>
            <p:nvPr/>
          </p:nvSpPr>
          <p:spPr bwMode="auto">
            <a:xfrm>
              <a:off x="-2789238" y="3843338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4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51"/>
            <p:cNvSpPr>
              <a:spLocks/>
            </p:cNvSpPr>
            <p:nvPr/>
          </p:nvSpPr>
          <p:spPr bwMode="auto">
            <a:xfrm>
              <a:off x="-2849563" y="3856038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4 h 68"/>
                <a:gd name="T6" fmla="*/ 1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1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52"/>
            <p:cNvSpPr>
              <a:spLocks/>
            </p:cNvSpPr>
            <p:nvPr/>
          </p:nvSpPr>
          <p:spPr bwMode="auto">
            <a:xfrm>
              <a:off x="-2444750" y="4040188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5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5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53"/>
            <p:cNvSpPr>
              <a:spLocks/>
            </p:cNvSpPr>
            <p:nvPr/>
          </p:nvSpPr>
          <p:spPr bwMode="auto">
            <a:xfrm>
              <a:off x="-2384425" y="4052888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5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5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54"/>
            <p:cNvSpPr>
              <a:spLocks/>
            </p:cNvSpPr>
            <p:nvPr/>
          </p:nvSpPr>
          <p:spPr bwMode="auto">
            <a:xfrm>
              <a:off x="-2324100" y="4067175"/>
              <a:ext cx="23813" cy="52388"/>
            </a:xfrm>
            <a:custGeom>
              <a:avLst/>
              <a:gdLst>
                <a:gd name="T0" fmla="*/ 0 w 30"/>
                <a:gd name="T1" fmla="*/ 64 h 67"/>
                <a:gd name="T2" fmla="*/ 1 w 30"/>
                <a:gd name="T3" fmla="*/ 0 h 67"/>
                <a:gd name="T4" fmla="*/ 30 w 30"/>
                <a:gd name="T5" fmla="*/ 4 h 67"/>
                <a:gd name="T6" fmla="*/ 30 w 30"/>
                <a:gd name="T7" fmla="*/ 67 h 67"/>
                <a:gd name="T8" fmla="*/ 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0" y="64"/>
                  </a:moveTo>
                  <a:lnTo>
                    <a:pt x="1" y="0"/>
                  </a:lnTo>
                  <a:lnTo>
                    <a:pt x="30" y="4"/>
                  </a:lnTo>
                  <a:lnTo>
                    <a:pt x="30" y="6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55"/>
            <p:cNvSpPr>
              <a:spLocks/>
            </p:cNvSpPr>
            <p:nvPr/>
          </p:nvSpPr>
          <p:spPr bwMode="auto">
            <a:xfrm>
              <a:off x="-2444750" y="393382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56"/>
            <p:cNvSpPr>
              <a:spLocks/>
            </p:cNvSpPr>
            <p:nvPr/>
          </p:nvSpPr>
          <p:spPr bwMode="auto">
            <a:xfrm>
              <a:off x="-2384425" y="394652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57"/>
            <p:cNvSpPr>
              <a:spLocks/>
            </p:cNvSpPr>
            <p:nvPr/>
          </p:nvSpPr>
          <p:spPr bwMode="auto">
            <a:xfrm>
              <a:off x="-2324100" y="3959225"/>
              <a:ext cx="23813" cy="53975"/>
            </a:xfrm>
            <a:custGeom>
              <a:avLst/>
              <a:gdLst>
                <a:gd name="T0" fmla="*/ 0 w 30"/>
                <a:gd name="T1" fmla="*/ 64 h 67"/>
                <a:gd name="T2" fmla="*/ 1 w 30"/>
                <a:gd name="T3" fmla="*/ 0 h 67"/>
                <a:gd name="T4" fmla="*/ 30 w 30"/>
                <a:gd name="T5" fmla="*/ 3 h 67"/>
                <a:gd name="T6" fmla="*/ 30 w 30"/>
                <a:gd name="T7" fmla="*/ 67 h 67"/>
                <a:gd name="T8" fmla="*/ 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0" y="64"/>
                  </a:moveTo>
                  <a:lnTo>
                    <a:pt x="1" y="0"/>
                  </a:lnTo>
                  <a:lnTo>
                    <a:pt x="30" y="3"/>
                  </a:lnTo>
                  <a:lnTo>
                    <a:pt x="30" y="6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8"/>
            <p:cNvSpPr>
              <a:spLocks/>
            </p:cNvSpPr>
            <p:nvPr/>
          </p:nvSpPr>
          <p:spPr bwMode="auto">
            <a:xfrm>
              <a:off x="-2482850" y="3600450"/>
              <a:ext cx="17463" cy="42863"/>
            </a:xfrm>
            <a:custGeom>
              <a:avLst/>
              <a:gdLst>
                <a:gd name="T0" fmla="*/ 0 w 23"/>
                <a:gd name="T1" fmla="*/ 52 h 54"/>
                <a:gd name="T2" fmla="*/ 0 w 23"/>
                <a:gd name="T3" fmla="*/ 0 h 54"/>
                <a:gd name="T4" fmla="*/ 23 w 23"/>
                <a:gd name="T5" fmla="*/ 3 h 54"/>
                <a:gd name="T6" fmla="*/ 23 w 23"/>
                <a:gd name="T7" fmla="*/ 54 h 54"/>
                <a:gd name="T8" fmla="*/ 0 w 23"/>
                <a:gd name="T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4">
                  <a:moveTo>
                    <a:pt x="0" y="52"/>
                  </a:moveTo>
                  <a:lnTo>
                    <a:pt x="0" y="0"/>
                  </a:lnTo>
                  <a:lnTo>
                    <a:pt x="23" y="3"/>
                  </a:lnTo>
                  <a:lnTo>
                    <a:pt x="23" y="5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9"/>
            <p:cNvSpPr>
              <a:spLocks/>
            </p:cNvSpPr>
            <p:nvPr/>
          </p:nvSpPr>
          <p:spPr bwMode="auto">
            <a:xfrm>
              <a:off x="-2444750" y="382587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60"/>
            <p:cNvSpPr>
              <a:spLocks/>
            </p:cNvSpPr>
            <p:nvPr/>
          </p:nvSpPr>
          <p:spPr bwMode="auto">
            <a:xfrm>
              <a:off x="-2384425" y="383857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61"/>
            <p:cNvSpPr>
              <a:spLocks/>
            </p:cNvSpPr>
            <p:nvPr/>
          </p:nvSpPr>
          <p:spPr bwMode="auto">
            <a:xfrm>
              <a:off x="-2324100" y="3851275"/>
              <a:ext cx="23813" cy="53975"/>
            </a:xfrm>
            <a:custGeom>
              <a:avLst/>
              <a:gdLst>
                <a:gd name="T0" fmla="*/ 0 w 30"/>
                <a:gd name="T1" fmla="*/ 64 h 68"/>
                <a:gd name="T2" fmla="*/ 1 w 30"/>
                <a:gd name="T3" fmla="*/ 0 h 68"/>
                <a:gd name="T4" fmla="*/ 30 w 30"/>
                <a:gd name="T5" fmla="*/ 3 h 68"/>
                <a:gd name="T6" fmla="*/ 30 w 30"/>
                <a:gd name="T7" fmla="*/ 68 h 68"/>
                <a:gd name="T8" fmla="*/ 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4"/>
                  </a:moveTo>
                  <a:lnTo>
                    <a:pt x="1" y="0"/>
                  </a:lnTo>
                  <a:lnTo>
                    <a:pt x="30" y="3"/>
                  </a:lnTo>
                  <a:lnTo>
                    <a:pt x="30" y="68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Rectangle 64"/>
            <p:cNvSpPr>
              <a:spLocks noChangeArrowheads="1"/>
            </p:cNvSpPr>
            <p:nvPr/>
          </p:nvSpPr>
          <p:spPr bwMode="auto">
            <a:xfrm>
              <a:off x="-2982913" y="4675188"/>
              <a:ext cx="33338" cy="65088"/>
            </a:xfrm>
            <a:prstGeom prst="rect">
              <a:avLst/>
            </a:pr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65"/>
            <p:cNvSpPr>
              <a:spLocks/>
            </p:cNvSpPr>
            <p:nvPr/>
          </p:nvSpPr>
          <p:spPr bwMode="auto">
            <a:xfrm>
              <a:off x="-2889250" y="4673600"/>
              <a:ext cx="31750" cy="66675"/>
            </a:xfrm>
            <a:custGeom>
              <a:avLst/>
              <a:gdLst>
                <a:gd name="T0" fmla="*/ 41 w 41"/>
                <a:gd name="T1" fmla="*/ 85 h 85"/>
                <a:gd name="T2" fmla="*/ 41 w 41"/>
                <a:gd name="T3" fmla="*/ 0 h 85"/>
                <a:gd name="T4" fmla="*/ 0 w 41"/>
                <a:gd name="T5" fmla="*/ 1 h 85"/>
                <a:gd name="T6" fmla="*/ 0 w 41"/>
                <a:gd name="T7" fmla="*/ 85 h 85"/>
                <a:gd name="T8" fmla="*/ 41 w 41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5">
                  <a:moveTo>
                    <a:pt x="41" y="85"/>
                  </a:moveTo>
                  <a:lnTo>
                    <a:pt x="41" y="0"/>
                  </a:lnTo>
                  <a:lnTo>
                    <a:pt x="0" y="1"/>
                  </a:lnTo>
                  <a:lnTo>
                    <a:pt x="0" y="85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66"/>
            <p:cNvSpPr>
              <a:spLocks noChangeArrowheads="1"/>
            </p:cNvSpPr>
            <p:nvPr/>
          </p:nvSpPr>
          <p:spPr bwMode="auto">
            <a:xfrm>
              <a:off x="-2797175" y="4672013"/>
              <a:ext cx="31750" cy="68263"/>
            </a:xfrm>
            <a:prstGeom prst="rect">
              <a:avLst/>
            </a:pr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67"/>
            <p:cNvSpPr>
              <a:spLocks noChangeArrowheads="1"/>
            </p:cNvSpPr>
            <p:nvPr/>
          </p:nvSpPr>
          <p:spPr bwMode="auto">
            <a:xfrm>
              <a:off x="-2705100" y="4670425"/>
              <a:ext cx="33338" cy="69850"/>
            </a:xfrm>
            <a:prstGeom prst="rect">
              <a:avLst/>
            </a:pr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68"/>
            <p:cNvSpPr>
              <a:spLocks/>
            </p:cNvSpPr>
            <p:nvPr/>
          </p:nvSpPr>
          <p:spPr bwMode="auto">
            <a:xfrm>
              <a:off x="-2611438" y="4668838"/>
              <a:ext cx="33338" cy="71438"/>
            </a:xfrm>
            <a:custGeom>
              <a:avLst/>
              <a:gdLst>
                <a:gd name="T0" fmla="*/ 42 w 42"/>
                <a:gd name="T1" fmla="*/ 91 h 91"/>
                <a:gd name="T2" fmla="*/ 42 w 42"/>
                <a:gd name="T3" fmla="*/ 0 h 91"/>
                <a:gd name="T4" fmla="*/ 0 w 42"/>
                <a:gd name="T5" fmla="*/ 1 h 91"/>
                <a:gd name="T6" fmla="*/ 0 w 42"/>
                <a:gd name="T7" fmla="*/ 91 h 91"/>
                <a:gd name="T8" fmla="*/ 42 w 4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1">
                  <a:moveTo>
                    <a:pt x="42" y="91"/>
                  </a:moveTo>
                  <a:lnTo>
                    <a:pt x="42" y="0"/>
                  </a:lnTo>
                  <a:lnTo>
                    <a:pt x="0" y="1"/>
                  </a:lnTo>
                  <a:lnTo>
                    <a:pt x="0" y="91"/>
                  </a:lnTo>
                  <a:lnTo>
                    <a:pt x="42" y="91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69"/>
            <p:cNvSpPr>
              <a:spLocks/>
            </p:cNvSpPr>
            <p:nvPr/>
          </p:nvSpPr>
          <p:spPr bwMode="auto">
            <a:xfrm>
              <a:off x="-2517775" y="4667250"/>
              <a:ext cx="31750" cy="73025"/>
            </a:xfrm>
            <a:custGeom>
              <a:avLst/>
              <a:gdLst>
                <a:gd name="T0" fmla="*/ 40 w 40"/>
                <a:gd name="T1" fmla="*/ 94 h 94"/>
                <a:gd name="T2" fmla="*/ 40 w 40"/>
                <a:gd name="T3" fmla="*/ 0 h 94"/>
                <a:gd name="T4" fmla="*/ 0 w 40"/>
                <a:gd name="T5" fmla="*/ 2 h 94"/>
                <a:gd name="T6" fmla="*/ 0 w 40"/>
                <a:gd name="T7" fmla="*/ 94 h 94"/>
                <a:gd name="T8" fmla="*/ 40 w 40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4">
                  <a:moveTo>
                    <a:pt x="40" y="94"/>
                  </a:moveTo>
                  <a:lnTo>
                    <a:pt x="40" y="0"/>
                  </a:lnTo>
                  <a:lnTo>
                    <a:pt x="0" y="2"/>
                  </a:lnTo>
                  <a:lnTo>
                    <a:pt x="0" y="94"/>
                  </a:lnTo>
                  <a:lnTo>
                    <a:pt x="40" y="9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70"/>
            <p:cNvSpPr>
              <a:spLocks/>
            </p:cNvSpPr>
            <p:nvPr/>
          </p:nvSpPr>
          <p:spPr bwMode="auto">
            <a:xfrm>
              <a:off x="-2982913" y="4559300"/>
              <a:ext cx="33338" cy="66675"/>
            </a:xfrm>
            <a:custGeom>
              <a:avLst/>
              <a:gdLst>
                <a:gd name="T0" fmla="*/ 41 w 41"/>
                <a:gd name="T1" fmla="*/ 83 h 84"/>
                <a:gd name="T2" fmla="*/ 41 w 41"/>
                <a:gd name="T3" fmla="*/ 0 h 84"/>
                <a:gd name="T4" fmla="*/ 0 w 41"/>
                <a:gd name="T5" fmla="*/ 2 h 84"/>
                <a:gd name="T6" fmla="*/ 0 w 41"/>
                <a:gd name="T7" fmla="*/ 84 h 84"/>
                <a:gd name="T8" fmla="*/ 41 w 41"/>
                <a:gd name="T9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4">
                  <a:moveTo>
                    <a:pt x="41" y="83"/>
                  </a:moveTo>
                  <a:lnTo>
                    <a:pt x="41" y="0"/>
                  </a:lnTo>
                  <a:lnTo>
                    <a:pt x="0" y="2"/>
                  </a:lnTo>
                  <a:lnTo>
                    <a:pt x="0" y="84"/>
                  </a:lnTo>
                  <a:lnTo>
                    <a:pt x="41" y="8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71"/>
            <p:cNvSpPr>
              <a:spLocks/>
            </p:cNvSpPr>
            <p:nvPr/>
          </p:nvSpPr>
          <p:spPr bwMode="auto">
            <a:xfrm>
              <a:off x="-2889250" y="4556125"/>
              <a:ext cx="31750" cy="68263"/>
            </a:xfrm>
            <a:custGeom>
              <a:avLst/>
              <a:gdLst>
                <a:gd name="T0" fmla="*/ 41 w 41"/>
                <a:gd name="T1" fmla="*/ 84 h 85"/>
                <a:gd name="T2" fmla="*/ 41 w 41"/>
                <a:gd name="T3" fmla="*/ 0 h 85"/>
                <a:gd name="T4" fmla="*/ 0 w 41"/>
                <a:gd name="T5" fmla="*/ 1 h 85"/>
                <a:gd name="T6" fmla="*/ 0 w 41"/>
                <a:gd name="T7" fmla="*/ 85 h 85"/>
                <a:gd name="T8" fmla="*/ 41 w 41"/>
                <a:gd name="T9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5">
                  <a:moveTo>
                    <a:pt x="41" y="84"/>
                  </a:moveTo>
                  <a:lnTo>
                    <a:pt x="41" y="0"/>
                  </a:lnTo>
                  <a:lnTo>
                    <a:pt x="0" y="1"/>
                  </a:lnTo>
                  <a:lnTo>
                    <a:pt x="0" y="85"/>
                  </a:lnTo>
                  <a:lnTo>
                    <a:pt x="41" y="8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72"/>
            <p:cNvSpPr>
              <a:spLocks/>
            </p:cNvSpPr>
            <p:nvPr/>
          </p:nvSpPr>
          <p:spPr bwMode="auto">
            <a:xfrm>
              <a:off x="-2797175" y="4551363"/>
              <a:ext cx="31750" cy="69850"/>
            </a:xfrm>
            <a:custGeom>
              <a:avLst/>
              <a:gdLst>
                <a:gd name="T0" fmla="*/ 42 w 42"/>
                <a:gd name="T1" fmla="*/ 87 h 88"/>
                <a:gd name="T2" fmla="*/ 42 w 42"/>
                <a:gd name="T3" fmla="*/ 0 h 88"/>
                <a:gd name="T4" fmla="*/ 0 w 42"/>
                <a:gd name="T5" fmla="*/ 3 h 88"/>
                <a:gd name="T6" fmla="*/ 0 w 42"/>
                <a:gd name="T7" fmla="*/ 88 h 88"/>
                <a:gd name="T8" fmla="*/ 42 w 42"/>
                <a:gd name="T9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8">
                  <a:moveTo>
                    <a:pt x="42" y="87"/>
                  </a:moveTo>
                  <a:lnTo>
                    <a:pt x="42" y="0"/>
                  </a:lnTo>
                  <a:lnTo>
                    <a:pt x="0" y="3"/>
                  </a:lnTo>
                  <a:lnTo>
                    <a:pt x="0" y="88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73"/>
            <p:cNvSpPr>
              <a:spLocks/>
            </p:cNvSpPr>
            <p:nvPr/>
          </p:nvSpPr>
          <p:spPr bwMode="auto">
            <a:xfrm>
              <a:off x="-2705100" y="4546600"/>
              <a:ext cx="33338" cy="71438"/>
            </a:xfrm>
            <a:custGeom>
              <a:avLst/>
              <a:gdLst>
                <a:gd name="T0" fmla="*/ 41 w 41"/>
                <a:gd name="T1" fmla="*/ 88 h 89"/>
                <a:gd name="T2" fmla="*/ 41 w 41"/>
                <a:gd name="T3" fmla="*/ 0 h 89"/>
                <a:gd name="T4" fmla="*/ 0 w 41"/>
                <a:gd name="T5" fmla="*/ 2 h 89"/>
                <a:gd name="T6" fmla="*/ 0 w 41"/>
                <a:gd name="T7" fmla="*/ 89 h 89"/>
                <a:gd name="T8" fmla="*/ 41 w 41"/>
                <a:gd name="T9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9">
                  <a:moveTo>
                    <a:pt x="41" y="88"/>
                  </a:moveTo>
                  <a:lnTo>
                    <a:pt x="41" y="0"/>
                  </a:lnTo>
                  <a:lnTo>
                    <a:pt x="0" y="2"/>
                  </a:lnTo>
                  <a:lnTo>
                    <a:pt x="0" y="89"/>
                  </a:lnTo>
                  <a:lnTo>
                    <a:pt x="41" y="88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74"/>
            <p:cNvSpPr>
              <a:spLocks/>
            </p:cNvSpPr>
            <p:nvPr/>
          </p:nvSpPr>
          <p:spPr bwMode="auto">
            <a:xfrm>
              <a:off x="-2611438" y="4543425"/>
              <a:ext cx="33338" cy="71438"/>
            </a:xfrm>
            <a:custGeom>
              <a:avLst/>
              <a:gdLst>
                <a:gd name="T0" fmla="*/ 42 w 42"/>
                <a:gd name="T1" fmla="*/ 90 h 91"/>
                <a:gd name="T2" fmla="*/ 42 w 42"/>
                <a:gd name="T3" fmla="*/ 0 h 91"/>
                <a:gd name="T4" fmla="*/ 0 w 42"/>
                <a:gd name="T5" fmla="*/ 1 h 91"/>
                <a:gd name="T6" fmla="*/ 0 w 42"/>
                <a:gd name="T7" fmla="*/ 91 h 91"/>
                <a:gd name="T8" fmla="*/ 42 w 42"/>
                <a:gd name="T9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1">
                  <a:moveTo>
                    <a:pt x="42" y="90"/>
                  </a:moveTo>
                  <a:lnTo>
                    <a:pt x="42" y="0"/>
                  </a:lnTo>
                  <a:lnTo>
                    <a:pt x="0" y="1"/>
                  </a:lnTo>
                  <a:lnTo>
                    <a:pt x="0" y="91"/>
                  </a:lnTo>
                  <a:lnTo>
                    <a:pt x="42" y="90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75"/>
            <p:cNvSpPr>
              <a:spLocks/>
            </p:cNvSpPr>
            <p:nvPr/>
          </p:nvSpPr>
          <p:spPr bwMode="auto">
            <a:xfrm>
              <a:off x="-2517775" y="4538663"/>
              <a:ext cx="31750" cy="74613"/>
            </a:xfrm>
            <a:custGeom>
              <a:avLst/>
              <a:gdLst>
                <a:gd name="T0" fmla="*/ 40 w 40"/>
                <a:gd name="T1" fmla="*/ 93 h 95"/>
                <a:gd name="T2" fmla="*/ 40 w 40"/>
                <a:gd name="T3" fmla="*/ 0 h 95"/>
                <a:gd name="T4" fmla="*/ 0 w 40"/>
                <a:gd name="T5" fmla="*/ 2 h 95"/>
                <a:gd name="T6" fmla="*/ 0 w 40"/>
                <a:gd name="T7" fmla="*/ 95 h 95"/>
                <a:gd name="T8" fmla="*/ 40 w 40"/>
                <a:gd name="T9" fmla="*/ 9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5">
                  <a:moveTo>
                    <a:pt x="40" y="93"/>
                  </a:moveTo>
                  <a:lnTo>
                    <a:pt x="40" y="0"/>
                  </a:lnTo>
                  <a:lnTo>
                    <a:pt x="0" y="2"/>
                  </a:lnTo>
                  <a:lnTo>
                    <a:pt x="0" y="95"/>
                  </a:lnTo>
                  <a:lnTo>
                    <a:pt x="40" y="9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76"/>
            <p:cNvSpPr>
              <a:spLocks/>
            </p:cNvSpPr>
            <p:nvPr/>
          </p:nvSpPr>
          <p:spPr bwMode="auto">
            <a:xfrm>
              <a:off x="-2982913" y="4445000"/>
              <a:ext cx="33338" cy="66675"/>
            </a:xfrm>
            <a:custGeom>
              <a:avLst/>
              <a:gdLst>
                <a:gd name="T0" fmla="*/ 41 w 41"/>
                <a:gd name="T1" fmla="*/ 83 h 86"/>
                <a:gd name="T2" fmla="*/ 41 w 41"/>
                <a:gd name="T3" fmla="*/ 0 h 86"/>
                <a:gd name="T4" fmla="*/ 0 w 41"/>
                <a:gd name="T5" fmla="*/ 4 h 86"/>
                <a:gd name="T6" fmla="*/ 0 w 41"/>
                <a:gd name="T7" fmla="*/ 86 h 86"/>
                <a:gd name="T8" fmla="*/ 41 w 41"/>
                <a:gd name="T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6">
                  <a:moveTo>
                    <a:pt x="41" y="83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86"/>
                  </a:lnTo>
                  <a:lnTo>
                    <a:pt x="41" y="8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77"/>
            <p:cNvSpPr>
              <a:spLocks/>
            </p:cNvSpPr>
            <p:nvPr/>
          </p:nvSpPr>
          <p:spPr bwMode="auto">
            <a:xfrm>
              <a:off x="-2889250" y="4438650"/>
              <a:ext cx="31750" cy="68263"/>
            </a:xfrm>
            <a:custGeom>
              <a:avLst/>
              <a:gdLst>
                <a:gd name="T0" fmla="*/ 41 w 41"/>
                <a:gd name="T1" fmla="*/ 85 h 87"/>
                <a:gd name="T2" fmla="*/ 41 w 41"/>
                <a:gd name="T3" fmla="*/ 0 h 87"/>
                <a:gd name="T4" fmla="*/ 0 w 41"/>
                <a:gd name="T5" fmla="*/ 3 h 87"/>
                <a:gd name="T6" fmla="*/ 0 w 41"/>
                <a:gd name="T7" fmla="*/ 87 h 87"/>
                <a:gd name="T8" fmla="*/ 41 w 41"/>
                <a:gd name="T9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7">
                  <a:moveTo>
                    <a:pt x="41" y="85"/>
                  </a:moveTo>
                  <a:lnTo>
                    <a:pt x="41" y="0"/>
                  </a:lnTo>
                  <a:lnTo>
                    <a:pt x="0" y="3"/>
                  </a:lnTo>
                  <a:lnTo>
                    <a:pt x="0" y="87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78"/>
            <p:cNvSpPr>
              <a:spLocks/>
            </p:cNvSpPr>
            <p:nvPr/>
          </p:nvSpPr>
          <p:spPr bwMode="auto">
            <a:xfrm>
              <a:off x="-2797175" y="4430713"/>
              <a:ext cx="31750" cy="69850"/>
            </a:xfrm>
            <a:custGeom>
              <a:avLst/>
              <a:gdLst>
                <a:gd name="T0" fmla="*/ 42 w 42"/>
                <a:gd name="T1" fmla="*/ 87 h 89"/>
                <a:gd name="T2" fmla="*/ 42 w 42"/>
                <a:gd name="T3" fmla="*/ 0 h 89"/>
                <a:gd name="T4" fmla="*/ 0 w 42"/>
                <a:gd name="T5" fmla="*/ 4 h 89"/>
                <a:gd name="T6" fmla="*/ 0 w 42"/>
                <a:gd name="T7" fmla="*/ 89 h 89"/>
                <a:gd name="T8" fmla="*/ 42 w 42"/>
                <a:gd name="T9" fmla="*/ 8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9">
                  <a:moveTo>
                    <a:pt x="42" y="87"/>
                  </a:moveTo>
                  <a:lnTo>
                    <a:pt x="42" y="0"/>
                  </a:lnTo>
                  <a:lnTo>
                    <a:pt x="0" y="4"/>
                  </a:lnTo>
                  <a:lnTo>
                    <a:pt x="0" y="89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79"/>
            <p:cNvSpPr>
              <a:spLocks/>
            </p:cNvSpPr>
            <p:nvPr/>
          </p:nvSpPr>
          <p:spPr bwMode="auto">
            <a:xfrm>
              <a:off x="-2705100" y="4422775"/>
              <a:ext cx="33338" cy="73025"/>
            </a:xfrm>
            <a:custGeom>
              <a:avLst/>
              <a:gdLst>
                <a:gd name="T0" fmla="*/ 41 w 41"/>
                <a:gd name="T1" fmla="*/ 89 h 91"/>
                <a:gd name="T2" fmla="*/ 41 w 41"/>
                <a:gd name="T3" fmla="*/ 0 h 91"/>
                <a:gd name="T4" fmla="*/ 0 w 41"/>
                <a:gd name="T5" fmla="*/ 3 h 91"/>
                <a:gd name="T6" fmla="*/ 0 w 41"/>
                <a:gd name="T7" fmla="*/ 91 h 91"/>
                <a:gd name="T8" fmla="*/ 41 w 41"/>
                <a:gd name="T9" fmla="*/ 8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91">
                  <a:moveTo>
                    <a:pt x="41" y="89"/>
                  </a:moveTo>
                  <a:lnTo>
                    <a:pt x="41" y="0"/>
                  </a:lnTo>
                  <a:lnTo>
                    <a:pt x="0" y="3"/>
                  </a:lnTo>
                  <a:lnTo>
                    <a:pt x="0" y="91"/>
                  </a:lnTo>
                  <a:lnTo>
                    <a:pt x="41" y="89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80"/>
            <p:cNvSpPr>
              <a:spLocks/>
            </p:cNvSpPr>
            <p:nvPr/>
          </p:nvSpPr>
          <p:spPr bwMode="auto">
            <a:xfrm>
              <a:off x="-2611438" y="4416425"/>
              <a:ext cx="33338" cy="74613"/>
            </a:xfrm>
            <a:custGeom>
              <a:avLst/>
              <a:gdLst>
                <a:gd name="T0" fmla="*/ 42 w 42"/>
                <a:gd name="T1" fmla="*/ 90 h 93"/>
                <a:gd name="T2" fmla="*/ 42 w 42"/>
                <a:gd name="T3" fmla="*/ 0 h 93"/>
                <a:gd name="T4" fmla="*/ 0 w 42"/>
                <a:gd name="T5" fmla="*/ 2 h 93"/>
                <a:gd name="T6" fmla="*/ 0 w 42"/>
                <a:gd name="T7" fmla="*/ 93 h 93"/>
                <a:gd name="T8" fmla="*/ 42 w 42"/>
                <a:gd name="T9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3">
                  <a:moveTo>
                    <a:pt x="42" y="90"/>
                  </a:moveTo>
                  <a:lnTo>
                    <a:pt x="42" y="0"/>
                  </a:lnTo>
                  <a:lnTo>
                    <a:pt x="0" y="2"/>
                  </a:lnTo>
                  <a:lnTo>
                    <a:pt x="0" y="93"/>
                  </a:lnTo>
                  <a:lnTo>
                    <a:pt x="42" y="90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81"/>
            <p:cNvSpPr>
              <a:spLocks/>
            </p:cNvSpPr>
            <p:nvPr/>
          </p:nvSpPr>
          <p:spPr bwMode="auto">
            <a:xfrm>
              <a:off x="-2517775" y="4410075"/>
              <a:ext cx="31750" cy="76200"/>
            </a:xfrm>
            <a:custGeom>
              <a:avLst/>
              <a:gdLst>
                <a:gd name="T0" fmla="*/ 40 w 40"/>
                <a:gd name="T1" fmla="*/ 93 h 95"/>
                <a:gd name="T2" fmla="*/ 40 w 40"/>
                <a:gd name="T3" fmla="*/ 0 h 95"/>
                <a:gd name="T4" fmla="*/ 0 w 40"/>
                <a:gd name="T5" fmla="*/ 3 h 95"/>
                <a:gd name="T6" fmla="*/ 0 w 40"/>
                <a:gd name="T7" fmla="*/ 95 h 95"/>
                <a:gd name="T8" fmla="*/ 40 w 40"/>
                <a:gd name="T9" fmla="*/ 9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5">
                  <a:moveTo>
                    <a:pt x="40" y="93"/>
                  </a:moveTo>
                  <a:lnTo>
                    <a:pt x="40" y="0"/>
                  </a:lnTo>
                  <a:lnTo>
                    <a:pt x="0" y="3"/>
                  </a:lnTo>
                  <a:lnTo>
                    <a:pt x="0" y="95"/>
                  </a:lnTo>
                  <a:lnTo>
                    <a:pt x="40" y="9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82"/>
            <p:cNvSpPr>
              <a:spLocks/>
            </p:cNvSpPr>
            <p:nvPr/>
          </p:nvSpPr>
          <p:spPr bwMode="auto">
            <a:xfrm>
              <a:off x="-2982913" y="4330700"/>
              <a:ext cx="33338" cy="68263"/>
            </a:xfrm>
            <a:custGeom>
              <a:avLst/>
              <a:gdLst>
                <a:gd name="T0" fmla="*/ 41 w 41"/>
                <a:gd name="T1" fmla="*/ 82 h 87"/>
                <a:gd name="T2" fmla="*/ 41 w 41"/>
                <a:gd name="T3" fmla="*/ 0 h 87"/>
                <a:gd name="T4" fmla="*/ 0 w 41"/>
                <a:gd name="T5" fmla="*/ 4 h 87"/>
                <a:gd name="T6" fmla="*/ 0 w 41"/>
                <a:gd name="T7" fmla="*/ 87 h 87"/>
                <a:gd name="T8" fmla="*/ 41 w 41"/>
                <a:gd name="T9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7">
                  <a:moveTo>
                    <a:pt x="41" y="82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87"/>
                  </a:lnTo>
                  <a:lnTo>
                    <a:pt x="41" y="82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83"/>
            <p:cNvSpPr>
              <a:spLocks/>
            </p:cNvSpPr>
            <p:nvPr/>
          </p:nvSpPr>
          <p:spPr bwMode="auto">
            <a:xfrm>
              <a:off x="-2889250" y="4319588"/>
              <a:ext cx="31750" cy="71438"/>
            </a:xfrm>
            <a:custGeom>
              <a:avLst/>
              <a:gdLst>
                <a:gd name="T0" fmla="*/ 41 w 41"/>
                <a:gd name="T1" fmla="*/ 85 h 88"/>
                <a:gd name="T2" fmla="*/ 41 w 41"/>
                <a:gd name="T3" fmla="*/ 0 h 88"/>
                <a:gd name="T4" fmla="*/ 0 w 41"/>
                <a:gd name="T5" fmla="*/ 4 h 88"/>
                <a:gd name="T6" fmla="*/ 0 w 41"/>
                <a:gd name="T7" fmla="*/ 88 h 88"/>
                <a:gd name="T8" fmla="*/ 41 w 41"/>
                <a:gd name="T9" fmla="*/ 8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8">
                  <a:moveTo>
                    <a:pt x="41" y="85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88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84"/>
            <p:cNvSpPr>
              <a:spLocks/>
            </p:cNvSpPr>
            <p:nvPr/>
          </p:nvSpPr>
          <p:spPr bwMode="auto">
            <a:xfrm>
              <a:off x="-2797175" y="4310063"/>
              <a:ext cx="31750" cy="73025"/>
            </a:xfrm>
            <a:custGeom>
              <a:avLst/>
              <a:gdLst>
                <a:gd name="T0" fmla="*/ 42 w 42"/>
                <a:gd name="T1" fmla="*/ 88 h 91"/>
                <a:gd name="T2" fmla="*/ 42 w 42"/>
                <a:gd name="T3" fmla="*/ 0 h 91"/>
                <a:gd name="T4" fmla="*/ 0 w 42"/>
                <a:gd name="T5" fmla="*/ 5 h 91"/>
                <a:gd name="T6" fmla="*/ 0 w 42"/>
                <a:gd name="T7" fmla="*/ 91 h 91"/>
                <a:gd name="T8" fmla="*/ 42 w 42"/>
                <a:gd name="T9" fmla="*/ 8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1">
                  <a:moveTo>
                    <a:pt x="42" y="88"/>
                  </a:moveTo>
                  <a:lnTo>
                    <a:pt x="42" y="0"/>
                  </a:lnTo>
                  <a:lnTo>
                    <a:pt x="0" y="5"/>
                  </a:lnTo>
                  <a:lnTo>
                    <a:pt x="0" y="91"/>
                  </a:lnTo>
                  <a:lnTo>
                    <a:pt x="42" y="88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85"/>
            <p:cNvSpPr>
              <a:spLocks/>
            </p:cNvSpPr>
            <p:nvPr/>
          </p:nvSpPr>
          <p:spPr bwMode="auto">
            <a:xfrm>
              <a:off x="-2705100" y="4300538"/>
              <a:ext cx="33338" cy="73025"/>
            </a:xfrm>
            <a:custGeom>
              <a:avLst/>
              <a:gdLst>
                <a:gd name="T0" fmla="*/ 41 w 41"/>
                <a:gd name="T1" fmla="*/ 88 h 92"/>
                <a:gd name="T2" fmla="*/ 41 w 41"/>
                <a:gd name="T3" fmla="*/ 0 h 92"/>
                <a:gd name="T4" fmla="*/ 0 w 41"/>
                <a:gd name="T5" fmla="*/ 4 h 92"/>
                <a:gd name="T6" fmla="*/ 0 w 41"/>
                <a:gd name="T7" fmla="*/ 92 h 92"/>
                <a:gd name="T8" fmla="*/ 41 w 41"/>
                <a:gd name="T9" fmla="*/ 8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92">
                  <a:moveTo>
                    <a:pt x="41" y="88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92"/>
                  </a:lnTo>
                  <a:lnTo>
                    <a:pt x="41" y="88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86"/>
            <p:cNvSpPr>
              <a:spLocks/>
            </p:cNvSpPr>
            <p:nvPr/>
          </p:nvSpPr>
          <p:spPr bwMode="auto">
            <a:xfrm>
              <a:off x="-2611438" y="4291013"/>
              <a:ext cx="33338" cy="74613"/>
            </a:xfrm>
            <a:custGeom>
              <a:avLst/>
              <a:gdLst>
                <a:gd name="T0" fmla="*/ 42 w 42"/>
                <a:gd name="T1" fmla="*/ 91 h 94"/>
                <a:gd name="T2" fmla="*/ 42 w 42"/>
                <a:gd name="T3" fmla="*/ 0 h 94"/>
                <a:gd name="T4" fmla="*/ 0 w 42"/>
                <a:gd name="T5" fmla="*/ 4 h 94"/>
                <a:gd name="T6" fmla="*/ 0 w 42"/>
                <a:gd name="T7" fmla="*/ 94 h 94"/>
                <a:gd name="T8" fmla="*/ 42 w 42"/>
                <a:gd name="T9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4">
                  <a:moveTo>
                    <a:pt x="42" y="91"/>
                  </a:moveTo>
                  <a:lnTo>
                    <a:pt x="42" y="0"/>
                  </a:lnTo>
                  <a:lnTo>
                    <a:pt x="0" y="4"/>
                  </a:lnTo>
                  <a:lnTo>
                    <a:pt x="0" y="94"/>
                  </a:lnTo>
                  <a:lnTo>
                    <a:pt x="42" y="91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87"/>
            <p:cNvSpPr>
              <a:spLocks/>
            </p:cNvSpPr>
            <p:nvPr/>
          </p:nvSpPr>
          <p:spPr bwMode="auto">
            <a:xfrm>
              <a:off x="-2517775" y="4281488"/>
              <a:ext cx="31750" cy="76200"/>
            </a:xfrm>
            <a:custGeom>
              <a:avLst/>
              <a:gdLst>
                <a:gd name="T0" fmla="*/ 40 w 40"/>
                <a:gd name="T1" fmla="*/ 93 h 96"/>
                <a:gd name="T2" fmla="*/ 40 w 40"/>
                <a:gd name="T3" fmla="*/ 0 h 96"/>
                <a:gd name="T4" fmla="*/ 0 w 40"/>
                <a:gd name="T5" fmla="*/ 5 h 96"/>
                <a:gd name="T6" fmla="*/ 0 w 40"/>
                <a:gd name="T7" fmla="*/ 96 h 96"/>
                <a:gd name="T8" fmla="*/ 40 w 40"/>
                <a:gd name="T9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6">
                  <a:moveTo>
                    <a:pt x="40" y="93"/>
                  </a:moveTo>
                  <a:lnTo>
                    <a:pt x="40" y="0"/>
                  </a:lnTo>
                  <a:lnTo>
                    <a:pt x="0" y="5"/>
                  </a:lnTo>
                  <a:lnTo>
                    <a:pt x="0" y="96"/>
                  </a:lnTo>
                  <a:lnTo>
                    <a:pt x="40" y="9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88"/>
            <p:cNvSpPr>
              <a:spLocks/>
            </p:cNvSpPr>
            <p:nvPr/>
          </p:nvSpPr>
          <p:spPr bwMode="auto">
            <a:xfrm>
              <a:off x="-2154238" y="4667250"/>
              <a:ext cx="26988" cy="60325"/>
            </a:xfrm>
            <a:custGeom>
              <a:avLst/>
              <a:gdLst>
                <a:gd name="T0" fmla="*/ 0 w 32"/>
                <a:gd name="T1" fmla="*/ 75 h 75"/>
                <a:gd name="T2" fmla="*/ 0 w 32"/>
                <a:gd name="T3" fmla="*/ 0 h 75"/>
                <a:gd name="T4" fmla="*/ 32 w 32"/>
                <a:gd name="T5" fmla="*/ 1 h 75"/>
                <a:gd name="T6" fmla="*/ 32 w 32"/>
                <a:gd name="T7" fmla="*/ 75 h 75"/>
                <a:gd name="T8" fmla="*/ 0 w 3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5">
                  <a:moveTo>
                    <a:pt x="0" y="75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32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89"/>
            <p:cNvSpPr>
              <a:spLocks/>
            </p:cNvSpPr>
            <p:nvPr/>
          </p:nvSpPr>
          <p:spPr bwMode="auto">
            <a:xfrm>
              <a:off x="-2227263" y="4665663"/>
              <a:ext cx="25400" cy="61913"/>
            </a:xfrm>
            <a:custGeom>
              <a:avLst/>
              <a:gdLst>
                <a:gd name="T0" fmla="*/ 0 w 32"/>
                <a:gd name="T1" fmla="*/ 79 h 79"/>
                <a:gd name="T2" fmla="*/ 0 w 32"/>
                <a:gd name="T3" fmla="*/ 0 h 79"/>
                <a:gd name="T4" fmla="*/ 32 w 32"/>
                <a:gd name="T5" fmla="*/ 1 h 79"/>
                <a:gd name="T6" fmla="*/ 32 w 32"/>
                <a:gd name="T7" fmla="*/ 79 h 79"/>
                <a:gd name="T8" fmla="*/ 0 w 3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9">
                  <a:moveTo>
                    <a:pt x="0" y="79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32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90"/>
            <p:cNvSpPr>
              <a:spLocks/>
            </p:cNvSpPr>
            <p:nvPr/>
          </p:nvSpPr>
          <p:spPr bwMode="auto">
            <a:xfrm>
              <a:off x="-2301875" y="4662488"/>
              <a:ext cx="26988" cy="65088"/>
            </a:xfrm>
            <a:custGeom>
              <a:avLst/>
              <a:gdLst>
                <a:gd name="T0" fmla="*/ 0 w 33"/>
                <a:gd name="T1" fmla="*/ 81 h 81"/>
                <a:gd name="T2" fmla="*/ 0 w 33"/>
                <a:gd name="T3" fmla="*/ 0 h 81"/>
                <a:gd name="T4" fmla="*/ 33 w 33"/>
                <a:gd name="T5" fmla="*/ 1 h 81"/>
                <a:gd name="T6" fmla="*/ 33 w 33"/>
                <a:gd name="T7" fmla="*/ 81 h 81"/>
                <a:gd name="T8" fmla="*/ 0 w 33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1">
                  <a:moveTo>
                    <a:pt x="0" y="81"/>
                  </a:moveTo>
                  <a:lnTo>
                    <a:pt x="0" y="0"/>
                  </a:lnTo>
                  <a:lnTo>
                    <a:pt x="33" y="1"/>
                  </a:lnTo>
                  <a:lnTo>
                    <a:pt x="33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91"/>
            <p:cNvSpPr>
              <a:spLocks/>
            </p:cNvSpPr>
            <p:nvPr/>
          </p:nvSpPr>
          <p:spPr bwMode="auto">
            <a:xfrm>
              <a:off x="-2154238" y="4564063"/>
              <a:ext cx="26988" cy="60325"/>
            </a:xfrm>
            <a:custGeom>
              <a:avLst/>
              <a:gdLst>
                <a:gd name="T0" fmla="*/ 0 w 32"/>
                <a:gd name="T1" fmla="*/ 75 h 77"/>
                <a:gd name="T2" fmla="*/ 0 w 32"/>
                <a:gd name="T3" fmla="*/ 0 h 77"/>
                <a:gd name="T4" fmla="*/ 32 w 32"/>
                <a:gd name="T5" fmla="*/ 4 h 77"/>
                <a:gd name="T6" fmla="*/ 32 w 32"/>
                <a:gd name="T7" fmla="*/ 77 h 77"/>
                <a:gd name="T8" fmla="*/ 0 w 32"/>
                <a:gd name="T9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7">
                  <a:moveTo>
                    <a:pt x="0" y="75"/>
                  </a:moveTo>
                  <a:lnTo>
                    <a:pt x="0" y="0"/>
                  </a:lnTo>
                  <a:lnTo>
                    <a:pt x="32" y="4"/>
                  </a:lnTo>
                  <a:lnTo>
                    <a:pt x="32" y="77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92"/>
            <p:cNvSpPr>
              <a:spLocks/>
            </p:cNvSpPr>
            <p:nvPr/>
          </p:nvSpPr>
          <p:spPr bwMode="auto">
            <a:xfrm>
              <a:off x="-2227263" y="4557713"/>
              <a:ext cx="25400" cy="61913"/>
            </a:xfrm>
            <a:custGeom>
              <a:avLst/>
              <a:gdLst>
                <a:gd name="T0" fmla="*/ 0 w 32"/>
                <a:gd name="T1" fmla="*/ 79 h 80"/>
                <a:gd name="T2" fmla="*/ 0 w 32"/>
                <a:gd name="T3" fmla="*/ 0 h 80"/>
                <a:gd name="T4" fmla="*/ 32 w 32"/>
                <a:gd name="T5" fmla="*/ 4 h 80"/>
                <a:gd name="T6" fmla="*/ 32 w 32"/>
                <a:gd name="T7" fmla="*/ 80 h 80"/>
                <a:gd name="T8" fmla="*/ 0 w 32"/>
                <a:gd name="T9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0">
                  <a:moveTo>
                    <a:pt x="0" y="79"/>
                  </a:moveTo>
                  <a:lnTo>
                    <a:pt x="0" y="0"/>
                  </a:lnTo>
                  <a:lnTo>
                    <a:pt x="32" y="4"/>
                  </a:lnTo>
                  <a:lnTo>
                    <a:pt x="32" y="8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93"/>
            <p:cNvSpPr>
              <a:spLocks/>
            </p:cNvSpPr>
            <p:nvPr/>
          </p:nvSpPr>
          <p:spPr bwMode="auto">
            <a:xfrm>
              <a:off x="-2301875" y="4549775"/>
              <a:ext cx="26988" cy="66675"/>
            </a:xfrm>
            <a:custGeom>
              <a:avLst/>
              <a:gdLst>
                <a:gd name="T0" fmla="*/ 0 w 33"/>
                <a:gd name="T1" fmla="*/ 82 h 84"/>
                <a:gd name="T2" fmla="*/ 0 w 33"/>
                <a:gd name="T3" fmla="*/ 0 h 84"/>
                <a:gd name="T4" fmla="*/ 33 w 33"/>
                <a:gd name="T5" fmla="*/ 3 h 84"/>
                <a:gd name="T6" fmla="*/ 33 w 33"/>
                <a:gd name="T7" fmla="*/ 84 h 84"/>
                <a:gd name="T8" fmla="*/ 0 w 33"/>
                <a:gd name="T9" fmla="*/ 8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4">
                  <a:moveTo>
                    <a:pt x="0" y="82"/>
                  </a:moveTo>
                  <a:lnTo>
                    <a:pt x="0" y="0"/>
                  </a:lnTo>
                  <a:lnTo>
                    <a:pt x="33" y="3"/>
                  </a:lnTo>
                  <a:lnTo>
                    <a:pt x="33" y="8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94"/>
            <p:cNvSpPr>
              <a:spLocks/>
            </p:cNvSpPr>
            <p:nvPr/>
          </p:nvSpPr>
          <p:spPr bwMode="auto">
            <a:xfrm>
              <a:off x="-2154238" y="4459288"/>
              <a:ext cx="26988" cy="63500"/>
            </a:xfrm>
            <a:custGeom>
              <a:avLst/>
              <a:gdLst>
                <a:gd name="T0" fmla="*/ 0 w 32"/>
                <a:gd name="T1" fmla="*/ 75 h 79"/>
                <a:gd name="T2" fmla="*/ 0 w 32"/>
                <a:gd name="T3" fmla="*/ 0 h 79"/>
                <a:gd name="T4" fmla="*/ 32 w 32"/>
                <a:gd name="T5" fmla="*/ 4 h 79"/>
                <a:gd name="T6" fmla="*/ 32 w 32"/>
                <a:gd name="T7" fmla="*/ 79 h 79"/>
                <a:gd name="T8" fmla="*/ 0 w 32"/>
                <a:gd name="T9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9">
                  <a:moveTo>
                    <a:pt x="0" y="75"/>
                  </a:moveTo>
                  <a:lnTo>
                    <a:pt x="0" y="0"/>
                  </a:lnTo>
                  <a:lnTo>
                    <a:pt x="32" y="4"/>
                  </a:lnTo>
                  <a:lnTo>
                    <a:pt x="32" y="7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95"/>
            <p:cNvSpPr>
              <a:spLocks/>
            </p:cNvSpPr>
            <p:nvPr/>
          </p:nvSpPr>
          <p:spPr bwMode="auto">
            <a:xfrm>
              <a:off x="-2227263" y="4448175"/>
              <a:ext cx="25400" cy="65088"/>
            </a:xfrm>
            <a:custGeom>
              <a:avLst/>
              <a:gdLst>
                <a:gd name="T0" fmla="*/ 0 w 32"/>
                <a:gd name="T1" fmla="*/ 78 h 82"/>
                <a:gd name="T2" fmla="*/ 0 w 32"/>
                <a:gd name="T3" fmla="*/ 0 h 82"/>
                <a:gd name="T4" fmla="*/ 32 w 32"/>
                <a:gd name="T5" fmla="*/ 5 h 82"/>
                <a:gd name="T6" fmla="*/ 32 w 32"/>
                <a:gd name="T7" fmla="*/ 82 h 82"/>
                <a:gd name="T8" fmla="*/ 0 w 32"/>
                <a:gd name="T9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2">
                  <a:moveTo>
                    <a:pt x="0" y="78"/>
                  </a:moveTo>
                  <a:lnTo>
                    <a:pt x="0" y="0"/>
                  </a:lnTo>
                  <a:lnTo>
                    <a:pt x="32" y="5"/>
                  </a:lnTo>
                  <a:lnTo>
                    <a:pt x="32" y="82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96"/>
            <p:cNvSpPr>
              <a:spLocks/>
            </p:cNvSpPr>
            <p:nvPr/>
          </p:nvSpPr>
          <p:spPr bwMode="auto">
            <a:xfrm>
              <a:off x="-2301875" y="4437063"/>
              <a:ext cx="26988" cy="68263"/>
            </a:xfrm>
            <a:custGeom>
              <a:avLst/>
              <a:gdLst>
                <a:gd name="T0" fmla="*/ 0 w 33"/>
                <a:gd name="T1" fmla="*/ 81 h 86"/>
                <a:gd name="T2" fmla="*/ 0 w 33"/>
                <a:gd name="T3" fmla="*/ 0 h 86"/>
                <a:gd name="T4" fmla="*/ 33 w 33"/>
                <a:gd name="T5" fmla="*/ 5 h 86"/>
                <a:gd name="T6" fmla="*/ 33 w 33"/>
                <a:gd name="T7" fmla="*/ 86 h 86"/>
                <a:gd name="T8" fmla="*/ 0 w 33"/>
                <a:gd name="T9" fmla="*/ 8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6">
                  <a:moveTo>
                    <a:pt x="0" y="81"/>
                  </a:moveTo>
                  <a:lnTo>
                    <a:pt x="0" y="0"/>
                  </a:lnTo>
                  <a:lnTo>
                    <a:pt x="33" y="5"/>
                  </a:lnTo>
                  <a:lnTo>
                    <a:pt x="33" y="86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97"/>
            <p:cNvSpPr>
              <a:spLocks/>
            </p:cNvSpPr>
            <p:nvPr/>
          </p:nvSpPr>
          <p:spPr bwMode="auto">
            <a:xfrm>
              <a:off x="-2154238" y="4354513"/>
              <a:ext cx="26988" cy="65088"/>
            </a:xfrm>
            <a:custGeom>
              <a:avLst/>
              <a:gdLst>
                <a:gd name="T0" fmla="*/ 0 w 32"/>
                <a:gd name="T1" fmla="*/ 76 h 80"/>
                <a:gd name="T2" fmla="*/ 0 w 32"/>
                <a:gd name="T3" fmla="*/ 0 h 80"/>
                <a:gd name="T4" fmla="*/ 32 w 32"/>
                <a:gd name="T5" fmla="*/ 6 h 80"/>
                <a:gd name="T6" fmla="*/ 32 w 32"/>
                <a:gd name="T7" fmla="*/ 80 h 80"/>
                <a:gd name="T8" fmla="*/ 0 w 32"/>
                <a:gd name="T9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0">
                  <a:moveTo>
                    <a:pt x="0" y="76"/>
                  </a:moveTo>
                  <a:lnTo>
                    <a:pt x="0" y="0"/>
                  </a:lnTo>
                  <a:lnTo>
                    <a:pt x="32" y="6"/>
                  </a:lnTo>
                  <a:lnTo>
                    <a:pt x="32" y="8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98"/>
            <p:cNvSpPr>
              <a:spLocks/>
            </p:cNvSpPr>
            <p:nvPr/>
          </p:nvSpPr>
          <p:spPr bwMode="auto">
            <a:xfrm>
              <a:off x="-2227263" y="4340225"/>
              <a:ext cx="25400" cy="66675"/>
            </a:xfrm>
            <a:custGeom>
              <a:avLst/>
              <a:gdLst>
                <a:gd name="T0" fmla="*/ 0 w 32"/>
                <a:gd name="T1" fmla="*/ 77 h 83"/>
                <a:gd name="T2" fmla="*/ 0 w 32"/>
                <a:gd name="T3" fmla="*/ 0 h 83"/>
                <a:gd name="T4" fmla="*/ 32 w 32"/>
                <a:gd name="T5" fmla="*/ 7 h 83"/>
                <a:gd name="T6" fmla="*/ 32 w 32"/>
                <a:gd name="T7" fmla="*/ 83 h 83"/>
                <a:gd name="T8" fmla="*/ 0 w 32"/>
                <a:gd name="T9" fmla="*/ 7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3">
                  <a:moveTo>
                    <a:pt x="0" y="77"/>
                  </a:moveTo>
                  <a:lnTo>
                    <a:pt x="0" y="0"/>
                  </a:lnTo>
                  <a:lnTo>
                    <a:pt x="32" y="7"/>
                  </a:lnTo>
                  <a:lnTo>
                    <a:pt x="32" y="83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99"/>
            <p:cNvSpPr>
              <a:spLocks/>
            </p:cNvSpPr>
            <p:nvPr/>
          </p:nvSpPr>
          <p:spPr bwMode="auto">
            <a:xfrm>
              <a:off x="-2301875" y="4324350"/>
              <a:ext cx="26988" cy="68263"/>
            </a:xfrm>
            <a:custGeom>
              <a:avLst/>
              <a:gdLst>
                <a:gd name="T0" fmla="*/ 0 w 33"/>
                <a:gd name="T1" fmla="*/ 82 h 88"/>
                <a:gd name="T2" fmla="*/ 0 w 33"/>
                <a:gd name="T3" fmla="*/ 0 h 88"/>
                <a:gd name="T4" fmla="*/ 33 w 33"/>
                <a:gd name="T5" fmla="*/ 8 h 88"/>
                <a:gd name="T6" fmla="*/ 33 w 33"/>
                <a:gd name="T7" fmla="*/ 88 h 88"/>
                <a:gd name="T8" fmla="*/ 0 w 33"/>
                <a:gd name="T9" fmla="*/ 8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8">
                  <a:moveTo>
                    <a:pt x="0" y="82"/>
                  </a:moveTo>
                  <a:lnTo>
                    <a:pt x="0" y="0"/>
                  </a:lnTo>
                  <a:lnTo>
                    <a:pt x="33" y="8"/>
                  </a:lnTo>
                  <a:lnTo>
                    <a:pt x="33" y="8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4" name="Rectangle 233"/>
          <p:cNvSpPr/>
          <p:nvPr/>
        </p:nvSpPr>
        <p:spPr>
          <a:xfrm>
            <a:off x="1257300" y="280133"/>
            <a:ext cx="6972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FunctionLH" pitchFamily="2" charset="0"/>
                <a:cs typeface="Arabic Typesetting" pitchFamily="66" charset="-78"/>
              </a:rPr>
              <a:t>Mixed Use Development –</a:t>
            </a:r>
          </a:p>
          <a:p>
            <a:pPr algn="ctr"/>
            <a:r>
              <a:rPr lang="en-US" sz="2800" b="1" dirty="0" smtClean="0">
                <a:solidFill>
                  <a:prstClr val="white"/>
                </a:solidFill>
                <a:latin typeface="FunctionLH" pitchFamily="2" charset="0"/>
                <a:cs typeface="Arabic Typesetting" pitchFamily="66" charset="-78"/>
              </a:rPr>
              <a:t>Condominiums, Retail and Apartments</a:t>
            </a:r>
            <a:endParaRPr lang="en-US" dirty="0">
              <a:latin typeface="FunctionL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0721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99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0" grpId="0" animBg="1"/>
      <p:bldP spid="39950" grpId="1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844" y="253084"/>
            <a:ext cx="50481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dirty="0" smtClean="0">
                <a:solidFill>
                  <a:prstClr val="white"/>
                </a:solidFill>
                <a:latin typeface="FunctionLH" pitchFamily="2" charset="0"/>
                <a:cs typeface="Arabic Typesetting" pitchFamily="66" charset="-78"/>
              </a:rPr>
              <a:t>The Investors Sue </a:t>
            </a:r>
            <a:r>
              <a:rPr lang="en-US" sz="3600" b="1" i="1" dirty="0" err="1" smtClean="0">
                <a:solidFill>
                  <a:prstClr val="white"/>
                </a:solidFill>
                <a:latin typeface="FunctionLH" pitchFamily="2" charset="0"/>
                <a:cs typeface="Arabic Typesetting" pitchFamily="66" charset="-78"/>
              </a:rPr>
              <a:t>Acco</a:t>
            </a:r>
            <a:endParaRPr lang="en-US" sz="3200" i="1" dirty="0">
              <a:latin typeface="FunctionLH" pitchFamily="2" charset="0"/>
            </a:endParaRPr>
          </a:p>
        </p:txBody>
      </p:sp>
      <p:pic>
        <p:nvPicPr>
          <p:cNvPr id="7172" name="Picture 4" descr="L:\ACTIVE CASES\Fulkerson_CLE\Images\project goes bad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03" y="1244688"/>
            <a:ext cx="8789706" cy="549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L:\ACTIVE CASES\Fulkerson_CLE\Images\angry invest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022" y="26126"/>
            <a:ext cx="3785613" cy="2526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Rectangle 104"/>
          <p:cNvSpPr/>
          <p:nvPr/>
        </p:nvSpPr>
        <p:spPr>
          <a:xfrm>
            <a:off x="733837" y="1067920"/>
            <a:ext cx="4502066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39725" indent="-339725" algn="ctr">
              <a:buFont typeface="Arial" pitchFamily="34" charset="0"/>
              <a:buChar char="•"/>
            </a:pPr>
            <a:r>
              <a:rPr lang="en-US" sz="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Breach of Contract</a:t>
            </a:r>
            <a:endParaRPr lang="en-US" sz="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353396" y="2136070"/>
            <a:ext cx="2914644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39725" indent="-339725" algn="ctr">
              <a:buFont typeface="Arial" pitchFamily="34" charset="0"/>
              <a:buChar char="•"/>
            </a:pPr>
            <a:r>
              <a:rPr lang="en-US" sz="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Negligence</a:t>
            </a:r>
            <a:endParaRPr lang="en-US" sz="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790692" y="3356438"/>
            <a:ext cx="5862631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39725" indent="-339725" algn="ctr"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Breach of Fiduciary Duty</a:t>
            </a:r>
            <a:endParaRPr lang="en-US" sz="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3993457" y="4583012"/>
            <a:ext cx="4083297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39725" indent="-339725" algn="ctr">
              <a:buFont typeface="Arial" pitchFamily="34" charset="0"/>
              <a:buChar char="•"/>
            </a:pPr>
            <a:r>
              <a:rPr lang="en-US" sz="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 Types of Fraud</a:t>
            </a:r>
            <a:endParaRPr lang="en-US" sz="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8" grpId="0"/>
      <p:bldP spid="109" grpId="0"/>
      <p:bldP spid="1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C:\Users\fcerrato\AppData\Local\Microsoft\Windows\Temporary Internet Files\Content.IE5\9EZKRKN9\MC90015595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273" y="1533932"/>
            <a:ext cx="4712105" cy="532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16" name="Group 41015"/>
          <p:cNvGrpSpPr/>
          <p:nvPr/>
        </p:nvGrpSpPr>
        <p:grpSpPr>
          <a:xfrm>
            <a:off x="705396" y="783772"/>
            <a:ext cx="4467492" cy="2181496"/>
            <a:chOff x="561338" y="692331"/>
            <a:chExt cx="4729117" cy="2181496"/>
          </a:xfrm>
        </p:grpSpPr>
        <p:sp>
          <p:nvSpPr>
            <p:cNvPr id="41014" name="Oval Callout 41013"/>
            <p:cNvSpPr/>
            <p:nvPr/>
          </p:nvSpPr>
          <p:spPr>
            <a:xfrm flipH="1">
              <a:off x="561338" y="692331"/>
              <a:ext cx="4729117" cy="2181496"/>
            </a:xfrm>
            <a:prstGeom prst="wedgeEllipseCallout">
              <a:avLst>
                <a:gd name="adj1" fmla="val -52761"/>
                <a:gd name="adj2" fmla="val 44159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15" name="TextBox 41014"/>
            <p:cNvSpPr txBox="1"/>
            <p:nvPr/>
          </p:nvSpPr>
          <p:spPr>
            <a:xfrm>
              <a:off x="858790" y="1107156"/>
              <a:ext cx="4181791" cy="1260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3200" i="1" dirty="0" smtClean="0">
                  <a:solidFill>
                    <a:sysClr val="windowText" lastClr="000000"/>
                  </a:solidFill>
                  <a:latin typeface="FunctionLH" pitchFamily="2" charset="0"/>
                </a:rPr>
                <a:t>There might be some bad documents, but they’re mostly privileged.</a:t>
              </a:r>
              <a:endParaRPr lang="en-US" sz="3200" i="1" dirty="0">
                <a:solidFill>
                  <a:sysClr val="windowText" lastClr="000000"/>
                </a:solidFill>
                <a:latin typeface="FunctionLH" pitchFamily="2" charset="0"/>
              </a:endParaRPr>
            </a:p>
          </p:txBody>
        </p:sp>
      </p:grpSp>
      <p:sp>
        <p:nvSpPr>
          <p:cNvPr id="41017" name="TextBox 41016"/>
          <p:cNvSpPr txBox="1"/>
          <p:nvPr/>
        </p:nvSpPr>
        <p:spPr>
          <a:xfrm>
            <a:off x="4978401" y="5929283"/>
            <a:ext cx="2476500" cy="707886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600" dirty="0" smtClean="0"/>
              <a:t>General Counsel for </a:t>
            </a:r>
            <a:r>
              <a:rPr lang="en-US" sz="2600" dirty="0" err="1" smtClean="0"/>
              <a:t>Acco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934767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L:\ACTIVE CASES\Fulkerson_CLE\Images\bad email - doc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957" y="241429"/>
            <a:ext cx="3565963" cy="4284617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4104845" y="2200562"/>
            <a:ext cx="615873" cy="724823"/>
            <a:chOff x="-3882201" y="3422650"/>
            <a:chExt cx="2634423" cy="3100461"/>
          </a:xfrm>
        </p:grpSpPr>
        <p:sp>
          <p:nvSpPr>
            <p:cNvPr id="33" name="TextBox 32"/>
            <p:cNvSpPr txBox="1"/>
            <p:nvPr/>
          </p:nvSpPr>
          <p:spPr>
            <a:xfrm>
              <a:off x="-3882201" y="5006363"/>
              <a:ext cx="2634423" cy="1516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200" b="1" cap="all" dirty="0" smtClean="0">
                  <a:ln w="9000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ACCO</a:t>
              </a:r>
            </a:p>
            <a:p>
              <a:pPr algn="ctr">
                <a:lnSpc>
                  <a:spcPts val="1000"/>
                </a:lnSpc>
              </a:pPr>
              <a:r>
                <a:rPr lang="en-US" sz="1050" b="1" cap="all" dirty="0" smtClean="0">
                  <a:ln w="9000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LLC</a:t>
              </a:r>
              <a:endParaRPr lang="en-US" sz="105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-3140075" y="3422650"/>
              <a:ext cx="1150938" cy="1511300"/>
            </a:xfrm>
            <a:custGeom>
              <a:avLst/>
              <a:gdLst>
                <a:gd name="T0" fmla="*/ 1220 w 1448"/>
                <a:gd name="T1" fmla="*/ 928 h 1904"/>
                <a:gd name="T2" fmla="*/ 1220 w 1448"/>
                <a:gd name="T3" fmla="*/ 433 h 1904"/>
                <a:gd name="T4" fmla="*/ 1009 w 1448"/>
                <a:gd name="T5" fmla="*/ 354 h 1904"/>
                <a:gd name="T6" fmla="*/ 1009 w 1448"/>
                <a:gd name="T7" fmla="*/ 156 h 1904"/>
                <a:gd name="T8" fmla="*/ 741 w 1448"/>
                <a:gd name="T9" fmla="*/ 0 h 1904"/>
                <a:gd name="T10" fmla="*/ 451 w 1448"/>
                <a:gd name="T11" fmla="*/ 74 h 1904"/>
                <a:gd name="T12" fmla="*/ 451 w 1448"/>
                <a:gd name="T13" fmla="*/ 356 h 1904"/>
                <a:gd name="T14" fmla="*/ 221 w 1448"/>
                <a:gd name="T15" fmla="*/ 404 h 1904"/>
                <a:gd name="T16" fmla="*/ 221 w 1448"/>
                <a:gd name="T17" fmla="*/ 961 h 1904"/>
                <a:gd name="T18" fmla="*/ 0 w 1448"/>
                <a:gd name="T19" fmla="*/ 992 h 1904"/>
                <a:gd name="T20" fmla="*/ 0 w 1448"/>
                <a:gd name="T21" fmla="*/ 1898 h 1904"/>
                <a:gd name="T22" fmla="*/ 1448 w 1448"/>
                <a:gd name="T23" fmla="*/ 1904 h 1904"/>
                <a:gd name="T24" fmla="*/ 1448 w 1448"/>
                <a:gd name="T25" fmla="*/ 994 h 1904"/>
                <a:gd name="T26" fmla="*/ 1220 w 1448"/>
                <a:gd name="T27" fmla="*/ 928 h 1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8" h="1904">
                  <a:moveTo>
                    <a:pt x="1220" y="928"/>
                  </a:moveTo>
                  <a:lnTo>
                    <a:pt x="1220" y="433"/>
                  </a:lnTo>
                  <a:lnTo>
                    <a:pt x="1009" y="354"/>
                  </a:lnTo>
                  <a:lnTo>
                    <a:pt x="1009" y="156"/>
                  </a:lnTo>
                  <a:lnTo>
                    <a:pt x="741" y="0"/>
                  </a:lnTo>
                  <a:lnTo>
                    <a:pt x="451" y="74"/>
                  </a:lnTo>
                  <a:lnTo>
                    <a:pt x="451" y="356"/>
                  </a:lnTo>
                  <a:lnTo>
                    <a:pt x="221" y="404"/>
                  </a:lnTo>
                  <a:lnTo>
                    <a:pt x="221" y="961"/>
                  </a:lnTo>
                  <a:lnTo>
                    <a:pt x="0" y="992"/>
                  </a:lnTo>
                  <a:lnTo>
                    <a:pt x="0" y="1898"/>
                  </a:lnTo>
                  <a:lnTo>
                    <a:pt x="1448" y="1904"/>
                  </a:lnTo>
                  <a:lnTo>
                    <a:pt x="1448" y="994"/>
                  </a:lnTo>
                  <a:lnTo>
                    <a:pt x="1220" y="9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-3111500" y="3451225"/>
              <a:ext cx="1093788" cy="1454150"/>
            </a:xfrm>
            <a:custGeom>
              <a:avLst/>
              <a:gdLst>
                <a:gd name="T0" fmla="*/ 1152 w 1380"/>
                <a:gd name="T1" fmla="*/ 917 h 1831"/>
                <a:gd name="T2" fmla="*/ 1152 w 1380"/>
                <a:gd name="T3" fmla="*/ 422 h 1831"/>
                <a:gd name="T4" fmla="*/ 941 w 1380"/>
                <a:gd name="T5" fmla="*/ 342 h 1831"/>
                <a:gd name="T6" fmla="*/ 941 w 1380"/>
                <a:gd name="T7" fmla="*/ 139 h 1831"/>
                <a:gd name="T8" fmla="*/ 703 w 1380"/>
                <a:gd name="T9" fmla="*/ 0 h 1831"/>
                <a:gd name="T10" fmla="*/ 451 w 1380"/>
                <a:gd name="T11" fmla="*/ 66 h 1831"/>
                <a:gd name="T12" fmla="*/ 451 w 1380"/>
                <a:gd name="T13" fmla="*/ 349 h 1831"/>
                <a:gd name="T14" fmla="*/ 222 w 1380"/>
                <a:gd name="T15" fmla="*/ 395 h 1831"/>
                <a:gd name="T16" fmla="*/ 222 w 1380"/>
                <a:gd name="T17" fmla="*/ 954 h 1831"/>
                <a:gd name="T18" fmla="*/ 0 w 1380"/>
                <a:gd name="T19" fmla="*/ 986 h 1831"/>
                <a:gd name="T20" fmla="*/ 0 w 1380"/>
                <a:gd name="T21" fmla="*/ 1831 h 1831"/>
                <a:gd name="T22" fmla="*/ 1380 w 1380"/>
                <a:gd name="T23" fmla="*/ 1831 h 1831"/>
                <a:gd name="T24" fmla="*/ 1380 w 1380"/>
                <a:gd name="T25" fmla="*/ 983 h 1831"/>
                <a:gd name="T26" fmla="*/ 1152 w 1380"/>
                <a:gd name="T27" fmla="*/ 917 h 1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0" h="1831">
                  <a:moveTo>
                    <a:pt x="1152" y="917"/>
                  </a:moveTo>
                  <a:lnTo>
                    <a:pt x="1152" y="422"/>
                  </a:lnTo>
                  <a:lnTo>
                    <a:pt x="941" y="342"/>
                  </a:lnTo>
                  <a:lnTo>
                    <a:pt x="941" y="139"/>
                  </a:lnTo>
                  <a:lnTo>
                    <a:pt x="703" y="0"/>
                  </a:lnTo>
                  <a:lnTo>
                    <a:pt x="451" y="66"/>
                  </a:lnTo>
                  <a:lnTo>
                    <a:pt x="451" y="349"/>
                  </a:lnTo>
                  <a:lnTo>
                    <a:pt x="222" y="395"/>
                  </a:lnTo>
                  <a:lnTo>
                    <a:pt x="222" y="954"/>
                  </a:lnTo>
                  <a:lnTo>
                    <a:pt x="0" y="986"/>
                  </a:lnTo>
                  <a:lnTo>
                    <a:pt x="0" y="1831"/>
                  </a:lnTo>
                  <a:lnTo>
                    <a:pt x="1380" y="1831"/>
                  </a:lnTo>
                  <a:lnTo>
                    <a:pt x="1380" y="983"/>
                  </a:lnTo>
                  <a:lnTo>
                    <a:pt x="1152" y="9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-3070225" y="4173538"/>
              <a:ext cx="661988" cy="687388"/>
            </a:xfrm>
            <a:custGeom>
              <a:avLst/>
              <a:gdLst>
                <a:gd name="T0" fmla="*/ 836 w 836"/>
                <a:gd name="T1" fmla="*/ 0 h 867"/>
                <a:gd name="T2" fmla="*/ 836 w 836"/>
                <a:gd name="T3" fmla="*/ 867 h 867"/>
                <a:gd name="T4" fmla="*/ 0 w 836"/>
                <a:gd name="T5" fmla="*/ 867 h 867"/>
                <a:gd name="T6" fmla="*/ 0 w 836"/>
                <a:gd name="T7" fmla="*/ 121 h 867"/>
                <a:gd name="T8" fmla="*/ 836 w 836"/>
                <a:gd name="T9" fmla="*/ 0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867">
                  <a:moveTo>
                    <a:pt x="836" y="0"/>
                  </a:moveTo>
                  <a:lnTo>
                    <a:pt x="836" y="867"/>
                  </a:lnTo>
                  <a:lnTo>
                    <a:pt x="0" y="867"/>
                  </a:lnTo>
                  <a:lnTo>
                    <a:pt x="0" y="121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-3070225" y="4254500"/>
              <a:ext cx="661988" cy="606425"/>
            </a:xfrm>
            <a:custGeom>
              <a:avLst/>
              <a:gdLst>
                <a:gd name="T0" fmla="*/ 836 w 836"/>
                <a:gd name="T1" fmla="*/ 764 h 764"/>
                <a:gd name="T2" fmla="*/ 836 w 836"/>
                <a:gd name="T3" fmla="*/ 672 h 764"/>
                <a:gd name="T4" fmla="*/ 126 w 836"/>
                <a:gd name="T5" fmla="*/ 0 h 764"/>
                <a:gd name="T6" fmla="*/ 0 w 836"/>
                <a:gd name="T7" fmla="*/ 18 h 764"/>
                <a:gd name="T8" fmla="*/ 0 w 836"/>
                <a:gd name="T9" fmla="*/ 181 h 764"/>
                <a:gd name="T10" fmla="*/ 616 w 836"/>
                <a:gd name="T11" fmla="*/ 764 h 764"/>
                <a:gd name="T12" fmla="*/ 836 w 836"/>
                <a:gd name="T13" fmla="*/ 764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764">
                  <a:moveTo>
                    <a:pt x="836" y="764"/>
                  </a:moveTo>
                  <a:lnTo>
                    <a:pt x="836" y="672"/>
                  </a:lnTo>
                  <a:lnTo>
                    <a:pt x="126" y="0"/>
                  </a:lnTo>
                  <a:lnTo>
                    <a:pt x="0" y="18"/>
                  </a:lnTo>
                  <a:lnTo>
                    <a:pt x="0" y="181"/>
                  </a:lnTo>
                  <a:lnTo>
                    <a:pt x="616" y="764"/>
                  </a:lnTo>
                  <a:lnTo>
                    <a:pt x="836" y="764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"/>
            <p:cNvSpPr>
              <a:spLocks/>
            </p:cNvSpPr>
            <p:nvPr/>
          </p:nvSpPr>
          <p:spPr bwMode="auto">
            <a:xfrm>
              <a:off x="-3070225" y="4421188"/>
              <a:ext cx="463550" cy="439738"/>
            </a:xfrm>
            <a:custGeom>
              <a:avLst/>
              <a:gdLst>
                <a:gd name="T0" fmla="*/ 585 w 585"/>
                <a:gd name="T1" fmla="*/ 554 h 554"/>
                <a:gd name="T2" fmla="*/ 0 w 585"/>
                <a:gd name="T3" fmla="*/ 0 h 554"/>
                <a:gd name="T4" fmla="*/ 0 w 585"/>
                <a:gd name="T5" fmla="*/ 53 h 554"/>
                <a:gd name="T6" fmla="*/ 529 w 585"/>
                <a:gd name="T7" fmla="*/ 554 h 554"/>
                <a:gd name="T8" fmla="*/ 585 w 585"/>
                <a:gd name="T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54">
                  <a:moveTo>
                    <a:pt x="585" y="554"/>
                  </a:moveTo>
                  <a:lnTo>
                    <a:pt x="0" y="0"/>
                  </a:lnTo>
                  <a:lnTo>
                    <a:pt x="0" y="53"/>
                  </a:lnTo>
                  <a:lnTo>
                    <a:pt x="529" y="554"/>
                  </a:lnTo>
                  <a:lnTo>
                    <a:pt x="585" y="554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-2906713" y="4235450"/>
              <a:ext cx="498475" cy="484188"/>
            </a:xfrm>
            <a:custGeom>
              <a:avLst/>
              <a:gdLst>
                <a:gd name="T0" fmla="*/ 629 w 629"/>
                <a:gd name="T1" fmla="*/ 509 h 609"/>
                <a:gd name="T2" fmla="*/ 91 w 629"/>
                <a:gd name="T3" fmla="*/ 0 h 609"/>
                <a:gd name="T4" fmla="*/ 0 w 629"/>
                <a:gd name="T5" fmla="*/ 13 h 609"/>
                <a:gd name="T6" fmla="*/ 629 w 629"/>
                <a:gd name="T7" fmla="*/ 609 h 609"/>
                <a:gd name="T8" fmla="*/ 629 w 629"/>
                <a:gd name="T9" fmla="*/ 5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9" h="609">
                  <a:moveTo>
                    <a:pt x="629" y="509"/>
                  </a:moveTo>
                  <a:lnTo>
                    <a:pt x="91" y="0"/>
                  </a:lnTo>
                  <a:lnTo>
                    <a:pt x="0" y="13"/>
                  </a:lnTo>
                  <a:lnTo>
                    <a:pt x="629" y="609"/>
                  </a:lnTo>
                  <a:lnTo>
                    <a:pt x="629" y="509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-2366963" y="4176713"/>
              <a:ext cx="309563" cy="688975"/>
            </a:xfrm>
            <a:custGeom>
              <a:avLst/>
              <a:gdLst>
                <a:gd name="T0" fmla="*/ 0 w 390"/>
                <a:gd name="T1" fmla="*/ 0 h 869"/>
                <a:gd name="T2" fmla="*/ 390 w 390"/>
                <a:gd name="T3" fmla="*/ 108 h 869"/>
                <a:gd name="T4" fmla="*/ 390 w 390"/>
                <a:gd name="T5" fmla="*/ 869 h 869"/>
                <a:gd name="T6" fmla="*/ 0 w 390"/>
                <a:gd name="T7" fmla="*/ 869 h 869"/>
                <a:gd name="T8" fmla="*/ 0 w 390"/>
                <a:gd name="T9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869">
                  <a:moveTo>
                    <a:pt x="0" y="0"/>
                  </a:moveTo>
                  <a:lnTo>
                    <a:pt x="390" y="108"/>
                  </a:lnTo>
                  <a:lnTo>
                    <a:pt x="390" y="869"/>
                  </a:lnTo>
                  <a:lnTo>
                    <a:pt x="0" y="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7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2"/>
            <p:cNvSpPr>
              <a:spLocks/>
            </p:cNvSpPr>
            <p:nvPr/>
          </p:nvSpPr>
          <p:spPr bwMode="auto">
            <a:xfrm>
              <a:off x="-2366963" y="4176713"/>
              <a:ext cx="309563" cy="688975"/>
            </a:xfrm>
            <a:custGeom>
              <a:avLst/>
              <a:gdLst>
                <a:gd name="T0" fmla="*/ 0 w 390"/>
                <a:gd name="T1" fmla="*/ 0 h 869"/>
                <a:gd name="T2" fmla="*/ 0 w 390"/>
                <a:gd name="T3" fmla="*/ 34 h 869"/>
                <a:gd name="T4" fmla="*/ 360 w 390"/>
                <a:gd name="T5" fmla="*/ 135 h 869"/>
                <a:gd name="T6" fmla="*/ 360 w 390"/>
                <a:gd name="T7" fmla="*/ 869 h 869"/>
                <a:gd name="T8" fmla="*/ 390 w 390"/>
                <a:gd name="T9" fmla="*/ 869 h 869"/>
                <a:gd name="T10" fmla="*/ 390 w 390"/>
                <a:gd name="T11" fmla="*/ 108 h 869"/>
                <a:gd name="T12" fmla="*/ 0 w 390"/>
                <a:gd name="T13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0" h="869">
                  <a:moveTo>
                    <a:pt x="0" y="0"/>
                  </a:moveTo>
                  <a:lnTo>
                    <a:pt x="0" y="34"/>
                  </a:lnTo>
                  <a:lnTo>
                    <a:pt x="360" y="135"/>
                  </a:lnTo>
                  <a:lnTo>
                    <a:pt x="360" y="869"/>
                  </a:lnTo>
                  <a:lnTo>
                    <a:pt x="390" y="869"/>
                  </a:lnTo>
                  <a:lnTo>
                    <a:pt x="39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3"/>
            <p:cNvSpPr>
              <a:spLocks/>
            </p:cNvSpPr>
            <p:nvPr/>
          </p:nvSpPr>
          <p:spPr bwMode="auto">
            <a:xfrm>
              <a:off x="-2500313" y="3719513"/>
              <a:ext cx="261938" cy="450850"/>
            </a:xfrm>
            <a:custGeom>
              <a:avLst/>
              <a:gdLst>
                <a:gd name="T0" fmla="*/ 164 w 330"/>
                <a:gd name="T1" fmla="*/ 517 h 567"/>
                <a:gd name="T2" fmla="*/ 0 w 330"/>
                <a:gd name="T3" fmla="*/ 536 h 567"/>
                <a:gd name="T4" fmla="*/ 0 w 330"/>
                <a:gd name="T5" fmla="*/ 0 h 567"/>
                <a:gd name="T6" fmla="*/ 330 w 330"/>
                <a:gd name="T7" fmla="*/ 118 h 567"/>
                <a:gd name="T8" fmla="*/ 330 w 330"/>
                <a:gd name="T9" fmla="*/ 567 h 567"/>
                <a:gd name="T10" fmla="*/ 164 w 330"/>
                <a:gd name="T11" fmla="*/ 51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0" h="567">
                  <a:moveTo>
                    <a:pt x="164" y="517"/>
                  </a:moveTo>
                  <a:lnTo>
                    <a:pt x="0" y="536"/>
                  </a:lnTo>
                  <a:lnTo>
                    <a:pt x="0" y="0"/>
                  </a:lnTo>
                  <a:lnTo>
                    <a:pt x="330" y="118"/>
                  </a:lnTo>
                  <a:lnTo>
                    <a:pt x="330" y="567"/>
                  </a:lnTo>
                  <a:lnTo>
                    <a:pt x="164" y="517"/>
                  </a:lnTo>
                  <a:close/>
                </a:path>
              </a:pathLst>
            </a:custGeom>
            <a:solidFill>
              <a:srgbClr val="547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4"/>
            <p:cNvSpPr>
              <a:spLocks/>
            </p:cNvSpPr>
            <p:nvPr/>
          </p:nvSpPr>
          <p:spPr bwMode="auto">
            <a:xfrm>
              <a:off x="-2500313" y="3719513"/>
              <a:ext cx="261938" cy="450850"/>
            </a:xfrm>
            <a:custGeom>
              <a:avLst/>
              <a:gdLst>
                <a:gd name="T0" fmla="*/ 0 w 330"/>
                <a:gd name="T1" fmla="*/ 0 h 567"/>
                <a:gd name="T2" fmla="*/ 0 w 330"/>
                <a:gd name="T3" fmla="*/ 24 h 567"/>
                <a:gd name="T4" fmla="*/ 308 w 330"/>
                <a:gd name="T5" fmla="*/ 136 h 567"/>
                <a:gd name="T6" fmla="*/ 308 w 330"/>
                <a:gd name="T7" fmla="*/ 560 h 567"/>
                <a:gd name="T8" fmla="*/ 330 w 330"/>
                <a:gd name="T9" fmla="*/ 567 h 567"/>
                <a:gd name="T10" fmla="*/ 330 w 330"/>
                <a:gd name="T11" fmla="*/ 118 h 567"/>
                <a:gd name="T12" fmla="*/ 0 w 330"/>
                <a:gd name="T13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567">
                  <a:moveTo>
                    <a:pt x="0" y="0"/>
                  </a:moveTo>
                  <a:lnTo>
                    <a:pt x="0" y="24"/>
                  </a:lnTo>
                  <a:lnTo>
                    <a:pt x="308" y="136"/>
                  </a:lnTo>
                  <a:lnTo>
                    <a:pt x="308" y="560"/>
                  </a:lnTo>
                  <a:lnTo>
                    <a:pt x="330" y="567"/>
                  </a:lnTo>
                  <a:lnTo>
                    <a:pt x="33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>
              <a:off x="-2713038" y="3495675"/>
              <a:ext cx="307975" cy="223838"/>
            </a:xfrm>
            <a:custGeom>
              <a:avLst/>
              <a:gdLst>
                <a:gd name="T0" fmla="*/ 0 w 388"/>
                <a:gd name="T1" fmla="*/ 50 h 284"/>
                <a:gd name="T2" fmla="*/ 194 w 388"/>
                <a:gd name="T3" fmla="*/ 0 h 284"/>
                <a:gd name="T4" fmla="*/ 388 w 388"/>
                <a:gd name="T5" fmla="*/ 113 h 284"/>
                <a:gd name="T6" fmla="*/ 388 w 388"/>
                <a:gd name="T7" fmla="*/ 272 h 284"/>
                <a:gd name="T8" fmla="*/ 267 w 388"/>
                <a:gd name="T9" fmla="*/ 228 h 284"/>
                <a:gd name="T10" fmla="*/ 267 w 388"/>
                <a:gd name="T11" fmla="*/ 230 h 284"/>
                <a:gd name="T12" fmla="*/ 0 w 388"/>
                <a:gd name="T13" fmla="*/ 284 h 284"/>
                <a:gd name="T14" fmla="*/ 0 w 388"/>
                <a:gd name="T15" fmla="*/ 5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8" h="284">
                  <a:moveTo>
                    <a:pt x="0" y="50"/>
                  </a:moveTo>
                  <a:lnTo>
                    <a:pt x="194" y="0"/>
                  </a:lnTo>
                  <a:lnTo>
                    <a:pt x="388" y="113"/>
                  </a:lnTo>
                  <a:lnTo>
                    <a:pt x="388" y="272"/>
                  </a:lnTo>
                  <a:lnTo>
                    <a:pt x="267" y="228"/>
                  </a:lnTo>
                  <a:lnTo>
                    <a:pt x="267" y="230"/>
                  </a:lnTo>
                  <a:lnTo>
                    <a:pt x="0" y="284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6"/>
            <p:cNvSpPr>
              <a:spLocks/>
            </p:cNvSpPr>
            <p:nvPr/>
          </p:nvSpPr>
          <p:spPr bwMode="auto">
            <a:xfrm>
              <a:off x="-2713038" y="3527425"/>
              <a:ext cx="190500" cy="166688"/>
            </a:xfrm>
            <a:custGeom>
              <a:avLst/>
              <a:gdLst>
                <a:gd name="T0" fmla="*/ 0 w 241"/>
                <a:gd name="T1" fmla="*/ 9 h 209"/>
                <a:gd name="T2" fmla="*/ 0 w 241"/>
                <a:gd name="T3" fmla="*/ 50 h 209"/>
                <a:gd name="T4" fmla="*/ 165 w 241"/>
                <a:gd name="T5" fmla="*/ 209 h 209"/>
                <a:gd name="T6" fmla="*/ 241 w 241"/>
                <a:gd name="T7" fmla="*/ 194 h 209"/>
                <a:gd name="T8" fmla="*/ 40 w 241"/>
                <a:gd name="T9" fmla="*/ 0 h 209"/>
                <a:gd name="T10" fmla="*/ 0 w 241"/>
                <a:gd name="T11" fmla="*/ 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209">
                  <a:moveTo>
                    <a:pt x="0" y="9"/>
                  </a:moveTo>
                  <a:lnTo>
                    <a:pt x="0" y="50"/>
                  </a:lnTo>
                  <a:lnTo>
                    <a:pt x="165" y="209"/>
                  </a:lnTo>
                  <a:lnTo>
                    <a:pt x="241" y="194"/>
                  </a:lnTo>
                  <a:lnTo>
                    <a:pt x="4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-2555875" y="3497263"/>
              <a:ext cx="150813" cy="214313"/>
            </a:xfrm>
            <a:custGeom>
              <a:avLst/>
              <a:gdLst>
                <a:gd name="T0" fmla="*/ 67 w 188"/>
                <a:gd name="T1" fmla="*/ 226 h 268"/>
                <a:gd name="T2" fmla="*/ 67 w 188"/>
                <a:gd name="T3" fmla="*/ 224 h 268"/>
                <a:gd name="T4" fmla="*/ 188 w 188"/>
                <a:gd name="T5" fmla="*/ 268 h 268"/>
                <a:gd name="T6" fmla="*/ 188 w 188"/>
                <a:gd name="T7" fmla="*/ 109 h 268"/>
                <a:gd name="T8" fmla="*/ 0 w 188"/>
                <a:gd name="T9" fmla="*/ 0 h 268"/>
                <a:gd name="T10" fmla="*/ 5 w 188"/>
                <a:gd name="T11" fmla="*/ 238 h 268"/>
                <a:gd name="T12" fmla="*/ 67 w 188"/>
                <a:gd name="T13" fmla="*/ 22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268">
                  <a:moveTo>
                    <a:pt x="67" y="226"/>
                  </a:moveTo>
                  <a:lnTo>
                    <a:pt x="67" y="224"/>
                  </a:lnTo>
                  <a:lnTo>
                    <a:pt x="188" y="268"/>
                  </a:lnTo>
                  <a:lnTo>
                    <a:pt x="188" y="109"/>
                  </a:lnTo>
                  <a:lnTo>
                    <a:pt x="0" y="0"/>
                  </a:lnTo>
                  <a:lnTo>
                    <a:pt x="5" y="238"/>
                  </a:lnTo>
                  <a:lnTo>
                    <a:pt x="67" y="226"/>
                  </a:lnTo>
                  <a:close/>
                </a:path>
              </a:pathLst>
            </a:custGeom>
            <a:solidFill>
              <a:srgbClr val="547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-2555875" y="3497263"/>
              <a:ext cx="150813" cy="214313"/>
            </a:xfrm>
            <a:custGeom>
              <a:avLst/>
              <a:gdLst>
                <a:gd name="T0" fmla="*/ 0 w 188"/>
                <a:gd name="T1" fmla="*/ 0 h 268"/>
                <a:gd name="T2" fmla="*/ 1 w 188"/>
                <a:gd name="T3" fmla="*/ 19 h 268"/>
                <a:gd name="T4" fmla="*/ 171 w 188"/>
                <a:gd name="T5" fmla="*/ 118 h 268"/>
                <a:gd name="T6" fmla="*/ 171 w 188"/>
                <a:gd name="T7" fmla="*/ 261 h 268"/>
                <a:gd name="T8" fmla="*/ 188 w 188"/>
                <a:gd name="T9" fmla="*/ 268 h 268"/>
                <a:gd name="T10" fmla="*/ 188 w 188"/>
                <a:gd name="T11" fmla="*/ 109 h 268"/>
                <a:gd name="T12" fmla="*/ 0 w 188"/>
                <a:gd name="T1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268">
                  <a:moveTo>
                    <a:pt x="0" y="0"/>
                  </a:moveTo>
                  <a:lnTo>
                    <a:pt x="1" y="19"/>
                  </a:lnTo>
                  <a:lnTo>
                    <a:pt x="171" y="118"/>
                  </a:lnTo>
                  <a:lnTo>
                    <a:pt x="171" y="261"/>
                  </a:lnTo>
                  <a:lnTo>
                    <a:pt x="188" y="268"/>
                  </a:lnTo>
                  <a:lnTo>
                    <a:pt x="188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9"/>
            <p:cNvSpPr>
              <a:spLocks/>
            </p:cNvSpPr>
            <p:nvPr/>
          </p:nvSpPr>
          <p:spPr bwMode="auto">
            <a:xfrm>
              <a:off x="-2895600" y="3725863"/>
              <a:ext cx="354013" cy="477838"/>
            </a:xfrm>
            <a:custGeom>
              <a:avLst/>
              <a:gdLst>
                <a:gd name="T0" fmla="*/ 0 w 447"/>
                <a:gd name="T1" fmla="*/ 90 h 600"/>
                <a:gd name="T2" fmla="*/ 447 w 447"/>
                <a:gd name="T3" fmla="*/ 0 h 600"/>
                <a:gd name="T4" fmla="*/ 447 w 447"/>
                <a:gd name="T5" fmla="*/ 536 h 600"/>
                <a:gd name="T6" fmla="*/ 0 w 447"/>
                <a:gd name="T7" fmla="*/ 600 h 600"/>
                <a:gd name="T8" fmla="*/ 0 w 447"/>
                <a:gd name="T9" fmla="*/ 9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600">
                  <a:moveTo>
                    <a:pt x="0" y="90"/>
                  </a:moveTo>
                  <a:lnTo>
                    <a:pt x="447" y="0"/>
                  </a:lnTo>
                  <a:lnTo>
                    <a:pt x="447" y="536"/>
                  </a:lnTo>
                  <a:lnTo>
                    <a:pt x="0" y="60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-2895600" y="3784600"/>
              <a:ext cx="354013" cy="374650"/>
            </a:xfrm>
            <a:custGeom>
              <a:avLst/>
              <a:gdLst>
                <a:gd name="T0" fmla="*/ 447 w 447"/>
                <a:gd name="T1" fmla="*/ 462 h 471"/>
                <a:gd name="T2" fmla="*/ 447 w 447"/>
                <a:gd name="T3" fmla="*/ 353 h 471"/>
                <a:gd name="T4" fmla="*/ 81 w 447"/>
                <a:gd name="T5" fmla="*/ 0 h 471"/>
                <a:gd name="T6" fmla="*/ 0 w 447"/>
                <a:gd name="T7" fmla="*/ 16 h 471"/>
                <a:gd name="T8" fmla="*/ 0 w 447"/>
                <a:gd name="T9" fmla="*/ 107 h 471"/>
                <a:gd name="T10" fmla="*/ 380 w 447"/>
                <a:gd name="T11" fmla="*/ 471 h 471"/>
                <a:gd name="T12" fmla="*/ 447 w 447"/>
                <a:gd name="T13" fmla="*/ 462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471">
                  <a:moveTo>
                    <a:pt x="447" y="462"/>
                  </a:moveTo>
                  <a:lnTo>
                    <a:pt x="447" y="353"/>
                  </a:lnTo>
                  <a:lnTo>
                    <a:pt x="81" y="0"/>
                  </a:lnTo>
                  <a:lnTo>
                    <a:pt x="0" y="16"/>
                  </a:lnTo>
                  <a:lnTo>
                    <a:pt x="0" y="107"/>
                  </a:lnTo>
                  <a:lnTo>
                    <a:pt x="380" y="471"/>
                  </a:lnTo>
                  <a:lnTo>
                    <a:pt x="447" y="462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-2895600" y="3906838"/>
              <a:ext cx="266700" cy="266700"/>
            </a:xfrm>
            <a:custGeom>
              <a:avLst/>
              <a:gdLst>
                <a:gd name="T0" fmla="*/ 336 w 336"/>
                <a:gd name="T1" fmla="*/ 324 h 335"/>
                <a:gd name="T2" fmla="*/ 0 w 336"/>
                <a:gd name="T3" fmla="*/ 0 h 335"/>
                <a:gd name="T4" fmla="*/ 0 w 336"/>
                <a:gd name="T5" fmla="*/ 89 h 335"/>
                <a:gd name="T6" fmla="*/ 256 w 336"/>
                <a:gd name="T7" fmla="*/ 335 h 335"/>
                <a:gd name="T8" fmla="*/ 336 w 336"/>
                <a:gd name="T9" fmla="*/ 324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35">
                  <a:moveTo>
                    <a:pt x="336" y="324"/>
                  </a:moveTo>
                  <a:lnTo>
                    <a:pt x="0" y="0"/>
                  </a:lnTo>
                  <a:lnTo>
                    <a:pt x="0" y="89"/>
                  </a:lnTo>
                  <a:lnTo>
                    <a:pt x="256" y="335"/>
                  </a:lnTo>
                  <a:lnTo>
                    <a:pt x="336" y="324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2"/>
            <p:cNvSpPr>
              <a:spLocks/>
            </p:cNvSpPr>
            <p:nvPr/>
          </p:nvSpPr>
          <p:spPr bwMode="auto">
            <a:xfrm>
              <a:off x="-2811463" y="3776663"/>
              <a:ext cx="269875" cy="265113"/>
            </a:xfrm>
            <a:custGeom>
              <a:avLst/>
              <a:gdLst>
                <a:gd name="T0" fmla="*/ 341 w 341"/>
                <a:gd name="T1" fmla="*/ 299 h 334"/>
                <a:gd name="T2" fmla="*/ 30 w 341"/>
                <a:gd name="T3" fmla="*/ 0 h 334"/>
                <a:gd name="T4" fmla="*/ 0 w 341"/>
                <a:gd name="T5" fmla="*/ 6 h 334"/>
                <a:gd name="T6" fmla="*/ 341 w 341"/>
                <a:gd name="T7" fmla="*/ 334 h 334"/>
                <a:gd name="T8" fmla="*/ 341 w 341"/>
                <a:gd name="T9" fmla="*/ 29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34">
                  <a:moveTo>
                    <a:pt x="341" y="299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341" y="334"/>
                  </a:lnTo>
                  <a:lnTo>
                    <a:pt x="341" y="299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34"/>
            <p:cNvSpPr>
              <a:spLocks noChangeArrowheads="1"/>
            </p:cNvSpPr>
            <p:nvPr/>
          </p:nvSpPr>
          <p:spPr bwMode="auto">
            <a:xfrm>
              <a:off x="-2566988" y="3463925"/>
              <a:ext cx="25400" cy="2301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-2605088" y="4019550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-2665413" y="4032250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7"/>
            <p:cNvSpPr>
              <a:spLocks/>
            </p:cNvSpPr>
            <p:nvPr/>
          </p:nvSpPr>
          <p:spPr bwMode="auto">
            <a:xfrm>
              <a:off x="-2727325" y="4044950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8"/>
            <p:cNvSpPr>
              <a:spLocks/>
            </p:cNvSpPr>
            <p:nvPr/>
          </p:nvSpPr>
          <p:spPr bwMode="auto">
            <a:xfrm>
              <a:off x="-2789238" y="4057650"/>
              <a:ext cx="23813" cy="53975"/>
            </a:xfrm>
            <a:custGeom>
              <a:avLst/>
              <a:gdLst>
                <a:gd name="T0" fmla="*/ 30 w 30"/>
                <a:gd name="T1" fmla="*/ 65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5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9"/>
            <p:cNvSpPr>
              <a:spLocks/>
            </p:cNvSpPr>
            <p:nvPr/>
          </p:nvSpPr>
          <p:spPr bwMode="auto">
            <a:xfrm>
              <a:off x="-2849563" y="4070350"/>
              <a:ext cx="23813" cy="53975"/>
            </a:xfrm>
            <a:custGeom>
              <a:avLst/>
              <a:gdLst>
                <a:gd name="T0" fmla="*/ 30 w 30"/>
                <a:gd name="T1" fmla="*/ 65 h 68"/>
                <a:gd name="T2" fmla="*/ 30 w 30"/>
                <a:gd name="T3" fmla="*/ 0 h 68"/>
                <a:gd name="T4" fmla="*/ 0 w 30"/>
                <a:gd name="T5" fmla="*/ 4 h 68"/>
                <a:gd name="T6" fmla="*/ 1 w 30"/>
                <a:gd name="T7" fmla="*/ 68 h 68"/>
                <a:gd name="T8" fmla="*/ 3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5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1" y="68"/>
                  </a:lnTo>
                  <a:lnTo>
                    <a:pt x="30" y="6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0"/>
            <p:cNvSpPr>
              <a:spLocks/>
            </p:cNvSpPr>
            <p:nvPr/>
          </p:nvSpPr>
          <p:spPr bwMode="auto">
            <a:xfrm>
              <a:off x="-2605088" y="391160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1"/>
            <p:cNvSpPr>
              <a:spLocks/>
            </p:cNvSpPr>
            <p:nvPr/>
          </p:nvSpPr>
          <p:spPr bwMode="auto">
            <a:xfrm>
              <a:off x="-2665413" y="392430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2"/>
            <p:cNvSpPr>
              <a:spLocks/>
            </p:cNvSpPr>
            <p:nvPr/>
          </p:nvSpPr>
          <p:spPr bwMode="auto">
            <a:xfrm>
              <a:off x="-2727325" y="393700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3"/>
            <p:cNvSpPr>
              <a:spLocks/>
            </p:cNvSpPr>
            <p:nvPr/>
          </p:nvSpPr>
          <p:spPr bwMode="auto">
            <a:xfrm>
              <a:off x="-2789238" y="3951288"/>
              <a:ext cx="23813" cy="52388"/>
            </a:xfrm>
            <a:custGeom>
              <a:avLst/>
              <a:gdLst>
                <a:gd name="T0" fmla="*/ 30 w 30"/>
                <a:gd name="T1" fmla="*/ 64 h 67"/>
                <a:gd name="T2" fmla="*/ 30 w 30"/>
                <a:gd name="T3" fmla="*/ 0 h 67"/>
                <a:gd name="T4" fmla="*/ 0 w 30"/>
                <a:gd name="T5" fmla="*/ 4 h 67"/>
                <a:gd name="T6" fmla="*/ 0 w 30"/>
                <a:gd name="T7" fmla="*/ 67 h 67"/>
                <a:gd name="T8" fmla="*/ 3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0" y="67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4"/>
            <p:cNvSpPr>
              <a:spLocks/>
            </p:cNvSpPr>
            <p:nvPr/>
          </p:nvSpPr>
          <p:spPr bwMode="auto">
            <a:xfrm>
              <a:off x="-2849563" y="3963988"/>
              <a:ext cx="23813" cy="52388"/>
            </a:xfrm>
            <a:custGeom>
              <a:avLst/>
              <a:gdLst>
                <a:gd name="T0" fmla="*/ 30 w 30"/>
                <a:gd name="T1" fmla="*/ 64 h 67"/>
                <a:gd name="T2" fmla="*/ 30 w 30"/>
                <a:gd name="T3" fmla="*/ 0 h 67"/>
                <a:gd name="T4" fmla="*/ 0 w 30"/>
                <a:gd name="T5" fmla="*/ 4 h 67"/>
                <a:gd name="T6" fmla="*/ 1 w 30"/>
                <a:gd name="T7" fmla="*/ 67 h 67"/>
                <a:gd name="T8" fmla="*/ 3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1" y="67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5"/>
            <p:cNvSpPr>
              <a:spLocks/>
            </p:cNvSpPr>
            <p:nvPr/>
          </p:nvSpPr>
          <p:spPr bwMode="auto">
            <a:xfrm>
              <a:off x="-2605088" y="380365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6"/>
            <p:cNvSpPr>
              <a:spLocks/>
            </p:cNvSpPr>
            <p:nvPr/>
          </p:nvSpPr>
          <p:spPr bwMode="auto">
            <a:xfrm>
              <a:off x="-2665413" y="381635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7"/>
            <p:cNvSpPr>
              <a:spLocks/>
            </p:cNvSpPr>
            <p:nvPr/>
          </p:nvSpPr>
          <p:spPr bwMode="auto">
            <a:xfrm>
              <a:off x="-2663825" y="3586163"/>
              <a:ext cx="17463" cy="44450"/>
            </a:xfrm>
            <a:custGeom>
              <a:avLst/>
              <a:gdLst>
                <a:gd name="T0" fmla="*/ 23 w 23"/>
                <a:gd name="T1" fmla="*/ 52 h 56"/>
                <a:gd name="T2" fmla="*/ 23 w 23"/>
                <a:gd name="T3" fmla="*/ 0 h 56"/>
                <a:gd name="T4" fmla="*/ 0 w 23"/>
                <a:gd name="T5" fmla="*/ 4 h 56"/>
                <a:gd name="T6" fmla="*/ 0 w 23"/>
                <a:gd name="T7" fmla="*/ 56 h 56"/>
                <a:gd name="T8" fmla="*/ 23 w 23"/>
                <a:gd name="T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6">
                  <a:moveTo>
                    <a:pt x="23" y="52"/>
                  </a:moveTo>
                  <a:lnTo>
                    <a:pt x="23" y="0"/>
                  </a:lnTo>
                  <a:lnTo>
                    <a:pt x="0" y="4"/>
                  </a:lnTo>
                  <a:lnTo>
                    <a:pt x="0" y="56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8"/>
            <p:cNvSpPr>
              <a:spLocks/>
            </p:cNvSpPr>
            <p:nvPr/>
          </p:nvSpPr>
          <p:spPr bwMode="auto">
            <a:xfrm>
              <a:off x="-2628900" y="3614738"/>
              <a:ext cx="19050" cy="42863"/>
            </a:xfrm>
            <a:custGeom>
              <a:avLst/>
              <a:gdLst>
                <a:gd name="T0" fmla="*/ 25 w 25"/>
                <a:gd name="T1" fmla="*/ 51 h 54"/>
                <a:gd name="T2" fmla="*/ 25 w 25"/>
                <a:gd name="T3" fmla="*/ 0 h 54"/>
                <a:gd name="T4" fmla="*/ 0 w 25"/>
                <a:gd name="T5" fmla="*/ 2 h 54"/>
                <a:gd name="T6" fmla="*/ 0 w 25"/>
                <a:gd name="T7" fmla="*/ 54 h 54"/>
                <a:gd name="T8" fmla="*/ 25 w 25"/>
                <a:gd name="T9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4">
                  <a:moveTo>
                    <a:pt x="25" y="51"/>
                  </a:moveTo>
                  <a:lnTo>
                    <a:pt x="25" y="0"/>
                  </a:lnTo>
                  <a:lnTo>
                    <a:pt x="0" y="2"/>
                  </a:lnTo>
                  <a:lnTo>
                    <a:pt x="0" y="54"/>
                  </a:lnTo>
                  <a:lnTo>
                    <a:pt x="25" y="51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9"/>
            <p:cNvSpPr>
              <a:spLocks/>
            </p:cNvSpPr>
            <p:nvPr/>
          </p:nvSpPr>
          <p:spPr bwMode="auto">
            <a:xfrm>
              <a:off x="-2727325" y="3830638"/>
              <a:ext cx="23813" cy="53975"/>
            </a:xfrm>
            <a:custGeom>
              <a:avLst/>
              <a:gdLst>
                <a:gd name="T0" fmla="*/ 30 w 30"/>
                <a:gd name="T1" fmla="*/ 63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0"/>
            <p:cNvSpPr>
              <a:spLocks/>
            </p:cNvSpPr>
            <p:nvPr/>
          </p:nvSpPr>
          <p:spPr bwMode="auto">
            <a:xfrm>
              <a:off x="-2789238" y="3843338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4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1"/>
            <p:cNvSpPr>
              <a:spLocks/>
            </p:cNvSpPr>
            <p:nvPr/>
          </p:nvSpPr>
          <p:spPr bwMode="auto">
            <a:xfrm>
              <a:off x="-2849563" y="3856038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4 h 68"/>
                <a:gd name="T6" fmla="*/ 1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1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2"/>
            <p:cNvSpPr>
              <a:spLocks/>
            </p:cNvSpPr>
            <p:nvPr/>
          </p:nvSpPr>
          <p:spPr bwMode="auto">
            <a:xfrm>
              <a:off x="-2444750" y="4040188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5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5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3"/>
            <p:cNvSpPr>
              <a:spLocks/>
            </p:cNvSpPr>
            <p:nvPr/>
          </p:nvSpPr>
          <p:spPr bwMode="auto">
            <a:xfrm>
              <a:off x="-2384425" y="4052888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5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5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4"/>
            <p:cNvSpPr>
              <a:spLocks/>
            </p:cNvSpPr>
            <p:nvPr/>
          </p:nvSpPr>
          <p:spPr bwMode="auto">
            <a:xfrm>
              <a:off x="-2324100" y="4067175"/>
              <a:ext cx="23813" cy="52388"/>
            </a:xfrm>
            <a:custGeom>
              <a:avLst/>
              <a:gdLst>
                <a:gd name="T0" fmla="*/ 0 w 30"/>
                <a:gd name="T1" fmla="*/ 64 h 67"/>
                <a:gd name="T2" fmla="*/ 1 w 30"/>
                <a:gd name="T3" fmla="*/ 0 h 67"/>
                <a:gd name="T4" fmla="*/ 30 w 30"/>
                <a:gd name="T5" fmla="*/ 4 h 67"/>
                <a:gd name="T6" fmla="*/ 30 w 30"/>
                <a:gd name="T7" fmla="*/ 67 h 67"/>
                <a:gd name="T8" fmla="*/ 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0" y="64"/>
                  </a:moveTo>
                  <a:lnTo>
                    <a:pt x="1" y="0"/>
                  </a:lnTo>
                  <a:lnTo>
                    <a:pt x="30" y="4"/>
                  </a:lnTo>
                  <a:lnTo>
                    <a:pt x="30" y="6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5"/>
            <p:cNvSpPr>
              <a:spLocks/>
            </p:cNvSpPr>
            <p:nvPr/>
          </p:nvSpPr>
          <p:spPr bwMode="auto">
            <a:xfrm>
              <a:off x="-2444750" y="393382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6"/>
            <p:cNvSpPr>
              <a:spLocks/>
            </p:cNvSpPr>
            <p:nvPr/>
          </p:nvSpPr>
          <p:spPr bwMode="auto">
            <a:xfrm>
              <a:off x="-2384425" y="394652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7"/>
            <p:cNvSpPr>
              <a:spLocks/>
            </p:cNvSpPr>
            <p:nvPr/>
          </p:nvSpPr>
          <p:spPr bwMode="auto">
            <a:xfrm>
              <a:off x="-2324100" y="3959225"/>
              <a:ext cx="23813" cy="53975"/>
            </a:xfrm>
            <a:custGeom>
              <a:avLst/>
              <a:gdLst>
                <a:gd name="T0" fmla="*/ 0 w 30"/>
                <a:gd name="T1" fmla="*/ 64 h 67"/>
                <a:gd name="T2" fmla="*/ 1 w 30"/>
                <a:gd name="T3" fmla="*/ 0 h 67"/>
                <a:gd name="T4" fmla="*/ 30 w 30"/>
                <a:gd name="T5" fmla="*/ 3 h 67"/>
                <a:gd name="T6" fmla="*/ 30 w 30"/>
                <a:gd name="T7" fmla="*/ 67 h 67"/>
                <a:gd name="T8" fmla="*/ 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0" y="64"/>
                  </a:moveTo>
                  <a:lnTo>
                    <a:pt x="1" y="0"/>
                  </a:lnTo>
                  <a:lnTo>
                    <a:pt x="30" y="3"/>
                  </a:lnTo>
                  <a:lnTo>
                    <a:pt x="30" y="6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8"/>
            <p:cNvSpPr>
              <a:spLocks/>
            </p:cNvSpPr>
            <p:nvPr/>
          </p:nvSpPr>
          <p:spPr bwMode="auto">
            <a:xfrm>
              <a:off x="-2482850" y="3600450"/>
              <a:ext cx="17463" cy="42863"/>
            </a:xfrm>
            <a:custGeom>
              <a:avLst/>
              <a:gdLst>
                <a:gd name="T0" fmla="*/ 0 w 23"/>
                <a:gd name="T1" fmla="*/ 52 h 54"/>
                <a:gd name="T2" fmla="*/ 0 w 23"/>
                <a:gd name="T3" fmla="*/ 0 h 54"/>
                <a:gd name="T4" fmla="*/ 23 w 23"/>
                <a:gd name="T5" fmla="*/ 3 h 54"/>
                <a:gd name="T6" fmla="*/ 23 w 23"/>
                <a:gd name="T7" fmla="*/ 54 h 54"/>
                <a:gd name="T8" fmla="*/ 0 w 23"/>
                <a:gd name="T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4">
                  <a:moveTo>
                    <a:pt x="0" y="52"/>
                  </a:moveTo>
                  <a:lnTo>
                    <a:pt x="0" y="0"/>
                  </a:lnTo>
                  <a:lnTo>
                    <a:pt x="23" y="3"/>
                  </a:lnTo>
                  <a:lnTo>
                    <a:pt x="23" y="5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9"/>
            <p:cNvSpPr>
              <a:spLocks/>
            </p:cNvSpPr>
            <p:nvPr/>
          </p:nvSpPr>
          <p:spPr bwMode="auto">
            <a:xfrm>
              <a:off x="-2444750" y="382587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0"/>
            <p:cNvSpPr>
              <a:spLocks/>
            </p:cNvSpPr>
            <p:nvPr/>
          </p:nvSpPr>
          <p:spPr bwMode="auto">
            <a:xfrm>
              <a:off x="-2384425" y="383857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1"/>
            <p:cNvSpPr>
              <a:spLocks/>
            </p:cNvSpPr>
            <p:nvPr/>
          </p:nvSpPr>
          <p:spPr bwMode="auto">
            <a:xfrm>
              <a:off x="-2324100" y="3851275"/>
              <a:ext cx="23813" cy="53975"/>
            </a:xfrm>
            <a:custGeom>
              <a:avLst/>
              <a:gdLst>
                <a:gd name="T0" fmla="*/ 0 w 30"/>
                <a:gd name="T1" fmla="*/ 64 h 68"/>
                <a:gd name="T2" fmla="*/ 1 w 30"/>
                <a:gd name="T3" fmla="*/ 0 h 68"/>
                <a:gd name="T4" fmla="*/ 30 w 30"/>
                <a:gd name="T5" fmla="*/ 3 h 68"/>
                <a:gd name="T6" fmla="*/ 30 w 30"/>
                <a:gd name="T7" fmla="*/ 68 h 68"/>
                <a:gd name="T8" fmla="*/ 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4"/>
                  </a:moveTo>
                  <a:lnTo>
                    <a:pt x="1" y="0"/>
                  </a:lnTo>
                  <a:lnTo>
                    <a:pt x="30" y="3"/>
                  </a:lnTo>
                  <a:lnTo>
                    <a:pt x="30" y="68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64"/>
            <p:cNvSpPr>
              <a:spLocks noChangeArrowheads="1"/>
            </p:cNvSpPr>
            <p:nvPr/>
          </p:nvSpPr>
          <p:spPr bwMode="auto">
            <a:xfrm>
              <a:off x="-2982913" y="4675188"/>
              <a:ext cx="33338" cy="65088"/>
            </a:xfrm>
            <a:prstGeom prst="rect">
              <a:avLst/>
            </a:pr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5"/>
            <p:cNvSpPr>
              <a:spLocks/>
            </p:cNvSpPr>
            <p:nvPr/>
          </p:nvSpPr>
          <p:spPr bwMode="auto">
            <a:xfrm>
              <a:off x="-2889250" y="4673600"/>
              <a:ext cx="31750" cy="66675"/>
            </a:xfrm>
            <a:custGeom>
              <a:avLst/>
              <a:gdLst>
                <a:gd name="T0" fmla="*/ 41 w 41"/>
                <a:gd name="T1" fmla="*/ 85 h 85"/>
                <a:gd name="T2" fmla="*/ 41 w 41"/>
                <a:gd name="T3" fmla="*/ 0 h 85"/>
                <a:gd name="T4" fmla="*/ 0 w 41"/>
                <a:gd name="T5" fmla="*/ 1 h 85"/>
                <a:gd name="T6" fmla="*/ 0 w 41"/>
                <a:gd name="T7" fmla="*/ 85 h 85"/>
                <a:gd name="T8" fmla="*/ 41 w 41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5">
                  <a:moveTo>
                    <a:pt x="41" y="85"/>
                  </a:moveTo>
                  <a:lnTo>
                    <a:pt x="41" y="0"/>
                  </a:lnTo>
                  <a:lnTo>
                    <a:pt x="0" y="1"/>
                  </a:lnTo>
                  <a:lnTo>
                    <a:pt x="0" y="85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66"/>
            <p:cNvSpPr>
              <a:spLocks noChangeArrowheads="1"/>
            </p:cNvSpPr>
            <p:nvPr/>
          </p:nvSpPr>
          <p:spPr bwMode="auto">
            <a:xfrm>
              <a:off x="-2797175" y="4672013"/>
              <a:ext cx="31750" cy="68263"/>
            </a:xfrm>
            <a:prstGeom prst="rect">
              <a:avLst/>
            </a:pr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67"/>
            <p:cNvSpPr>
              <a:spLocks noChangeArrowheads="1"/>
            </p:cNvSpPr>
            <p:nvPr/>
          </p:nvSpPr>
          <p:spPr bwMode="auto">
            <a:xfrm>
              <a:off x="-2705100" y="4670425"/>
              <a:ext cx="33338" cy="69850"/>
            </a:xfrm>
            <a:prstGeom prst="rect">
              <a:avLst/>
            </a:pr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8"/>
            <p:cNvSpPr>
              <a:spLocks/>
            </p:cNvSpPr>
            <p:nvPr/>
          </p:nvSpPr>
          <p:spPr bwMode="auto">
            <a:xfrm>
              <a:off x="-2611438" y="4668838"/>
              <a:ext cx="33338" cy="71438"/>
            </a:xfrm>
            <a:custGeom>
              <a:avLst/>
              <a:gdLst>
                <a:gd name="T0" fmla="*/ 42 w 42"/>
                <a:gd name="T1" fmla="*/ 91 h 91"/>
                <a:gd name="T2" fmla="*/ 42 w 42"/>
                <a:gd name="T3" fmla="*/ 0 h 91"/>
                <a:gd name="T4" fmla="*/ 0 w 42"/>
                <a:gd name="T5" fmla="*/ 1 h 91"/>
                <a:gd name="T6" fmla="*/ 0 w 42"/>
                <a:gd name="T7" fmla="*/ 91 h 91"/>
                <a:gd name="T8" fmla="*/ 42 w 4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1">
                  <a:moveTo>
                    <a:pt x="42" y="91"/>
                  </a:moveTo>
                  <a:lnTo>
                    <a:pt x="42" y="0"/>
                  </a:lnTo>
                  <a:lnTo>
                    <a:pt x="0" y="1"/>
                  </a:lnTo>
                  <a:lnTo>
                    <a:pt x="0" y="91"/>
                  </a:lnTo>
                  <a:lnTo>
                    <a:pt x="42" y="91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9"/>
            <p:cNvSpPr>
              <a:spLocks/>
            </p:cNvSpPr>
            <p:nvPr/>
          </p:nvSpPr>
          <p:spPr bwMode="auto">
            <a:xfrm>
              <a:off x="-2517775" y="4667250"/>
              <a:ext cx="31750" cy="73025"/>
            </a:xfrm>
            <a:custGeom>
              <a:avLst/>
              <a:gdLst>
                <a:gd name="T0" fmla="*/ 40 w 40"/>
                <a:gd name="T1" fmla="*/ 94 h 94"/>
                <a:gd name="T2" fmla="*/ 40 w 40"/>
                <a:gd name="T3" fmla="*/ 0 h 94"/>
                <a:gd name="T4" fmla="*/ 0 w 40"/>
                <a:gd name="T5" fmla="*/ 2 h 94"/>
                <a:gd name="T6" fmla="*/ 0 w 40"/>
                <a:gd name="T7" fmla="*/ 94 h 94"/>
                <a:gd name="T8" fmla="*/ 40 w 40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4">
                  <a:moveTo>
                    <a:pt x="40" y="94"/>
                  </a:moveTo>
                  <a:lnTo>
                    <a:pt x="40" y="0"/>
                  </a:lnTo>
                  <a:lnTo>
                    <a:pt x="0" y="2"/>
                  </a:lnTo>
                  <a:lnTo>
                    <a:pt x="0" y="94"/>
                  </a:lnTo>
                  <a:lnTo>
                    <a:pt x="40" y="9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0"/>
            <p:cNvSpPr>
              <a:spLocks/>
            </p:cNvSpPr>
            <p:nvPr/>
          </p:nvSpPr>
          <p:spPr bwMode="auto">
            <a:xfrm>
              <a:off x="-2982913" y="4559300"/>
              <a:ext cx="33338" cy="66675"/>
            </a:xfrm>
            <a:custGeom>
              <a:avLst/>
              <a:gdLst>
                <a:gd name="T0" fmla="*/ 41 w 41"/>
                <a:gd name="T1" fmla="*/ 83 h 84"/>
                <a:gd name="T2" fmla="*/ 41 w 41"/>
                <a:gd name="T3" fmla="*/ 0 h 84"/>
                <a:gd name="T4" fmla="*/ 0 w 41"/>
                <a:gd name="T5" fmla="*/ 2 h 84"/>
                <a:gd name="T6" fmla="*/ 0 w 41"/>
                <a:gd name="T7" fmla="*/ 84 h 84"/>
                <a:gd name="T8" fmla="*/ 41 w 41"/>
                <a:gd name="T9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4">
                  <a:moveTo>
                    <a:pt x="41" y="83"/>
                  </a:moveTo>
                  <a:lnTo>
                    <a:pt x="41" y="0"/>
                  </a:lnTo>
                  <a:lnTo>
                    <a:pt x="0" y="2"/>
                  </a:lnTo>
                  <a:lnTo>
                    <a:pt x="0" y="84"/>
                  </a:lnTo>
                  <a:lnTo>
                    <a:pt x="41" y="8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1"/>
            <p:cNvSpPr>
              <a:spLocks/>
            </p:cNvSpPr>
            <p:nvPr/>
          </p:nvSpPr>
          <p:spPr bwMode="auto">
            <a:xfrm>
              <a:off x="-2889250" y="4556125"/>
              <a:ext cx="31750" cy="68263"/>
            </a:xfrm>
            <a:custGeom>
              <a:avLst/>
              <a:gdLst>
                <a:gd name="T0" fmla="*/ 41 w 41"/>
                <a:gd name="T1" fmla="*/ 84 h 85"/>
                <a:gd name="T2" fmla="*/ 41 w 41"/>
                <a:gd name="T3" fmla="*/ 0 h 85"/>
                <a:gd name="T4" fmla="*/ 0 w 41"/>
                <a:gd name="T5" fmla="*/ 1 h 85"/>
                <a:gd name="T6" fmla="*/ 0 w 41"/>
                <a:gd name="T7" fmla="*/ 85 h 85"/>
                <a:gd name="T8" fmla="*/ 41 w 41"/>
                <a:gd name="T9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5">
                  <a:moveTo>
                    <a:pt x="41" y="84"/>
                  </a:moveTo>
                  <a:lnTo>
                    <a:pt x="41" y="0"/>
                  </a:lnTo>
                  <a:lnTo>
                    <a:pt x="0" y="1"/>
                  </a:lnTo>
                  <a:lnTo>
                    <a:pt x="0" y="85"/>
                  </a:lnTo>
                  <a:lnTo>
                    <a:pt x="41" y="8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2"/>
            <p:cNvSpPr>
              <a:spLocks/>
            </p:cNvSpPr>
            <p:nvPr/>
          </p:nvSpPr>
          <p:spPr bwMode="auto">
            <a:xfrm>
              <a:off x="-2797175" y="4551363"/>
              <a:ext cx="31750" cy="69850"/>
            </a:xfrm>
            <a:custGeom>
              <a:avLst/>
              <a:gdLst>
                <a:gd name="T0" fmla="*/ 42 w 42"/>
                <a:gd name="T1" fmla="*/ 87 h 88"/>
                <a:gd name="T2" fmla="*/ 42 w 42"/>
                <a:gd name="T3" fmla="*/ 0 h 88"/>
                <a:gd name="T4" fmla="*/ 0 w 42"/>
                <a:gd name="T5" fmla="*/ 3 h 88"/>
                <a:gd name="T6" fmla="*/ 0 w 42"/>
                <a:gd name="T7" fmla="*/ 88 h 88"/>
                <a:gd name="T8" fmla="*/ 42 w 42"/>
                <a:gd name="T9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8">
                  <a:moveTo>
                    <a:pt x="42" y="87"/>
                  </a:moveTo>
                  <a:lnTo>
                    <a:pt x="42" y="0"/>
                  </a:lnTo>
                  <a:lnTo>
                    <a:pt x="0" y="3"/>
                  </a:lnTo>
                  <a:lnTo>
                    <a:pt x="0" y="88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3"/>
            <p:cNvSpPr>
              <a:spLocks/>
            </p:cNvSpPr>
            <p:nvPr/>
          </p:nvSpPr>
          <p:spPr bwMode="auto">
            <a:xfrm>
              <a:off x="-2705100" y="4546600"/>
              <a:ext cx="33338" cy="71438"/>
            </a:xfrm>
            <a:custGeom>
              <a:avLst/>
              <a:gdLst>
                <a:gd name="T0" fmla="*/ 41 w 41"/>
                <a:gd name="T1" fmla="*/ 88 h 89"/>
                <a:gd name="T2" fmla="*/ 41 w 41"/>
                <a:gd name="T3" fmla="*/ 0 h 89"/>
                <a:gd name="T4" fmla="*/ 0 w 41"/>
                <a:gd name="T5" fmla="*/ 2 h 89"/>
                <a:gd name="T6" fmla="*/ 0 w 41"/>
                <a:gd name="T7" fmla="*/ 89 h 89"/>
                <a:gd name="T8" fmla="*/ 41 w 41"/>
                <a:gd name="T9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9">
                  <a:moveTo>
                    <a:pt x="41" y="88"/>
                  </a:moveTo>
                  <a:lnTo>
                    <a:pt x="41" y="0"/>
                  </a:lnTo>
                  <a:lnTo>
                    <a:pt x="0" y="2"/>
                  </a:lnTo>
                  <a:lnTo>
                    <a:pt x="0" y="89"/>
                  </a:lnTo>
                  <a:lnTo>
                    <a:pt x="41" y="88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4"/>
            <p:cNvSpPr>
              <a:spLocks/>
            </p:cNvSpPr>
            <p:nvPr/>
          </p:nvSpPr>
          <p:spPr bwMode="auto">
            <a:xfrm>
              <a:off x="-2611438" y="4543425"/>
              <a:ext cx="33338" cy="71438"/>
            </a:xfrm>
            <a:custGeom>
              <a:avLst/>
              <a:gdLst>
                <a:gd name="T0" fmla="*/ 42 w 42"/>
                <a:gd name="T1" fmla="*/ 90 h 91"/>
                <a:gd name="T2" fmla="*/ 42 w 42"/>
                <a:gd name="T3" fmla="*/ 0 h 91"/>
                <a:gd name="T4" fmla="*/ 0 w 42"/>
                <a:gd name="T5" fmla="*/ 1 h 91"/>
                <a:gd name="T6" fmla="*/ 0 w 42"/>
                <a:gd name="T7" fmla="*/ 91 h 91"/>
                <a:gd name="T8" fmla="*/ 42 w 42"/>
                <a:gd name="T9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1">
                  <a:moveTo>
                    <a:pt x="42" y="90"/>
                  </a:moveTo>
                  <a:lnTo>
                    <a:pt x="42" y="0"/>
                  </a:lnTo>
                  <a:lnTo>
                    <a:pt x="0" y="1"/>
                  </a:lnTo>
                  <a:lnTo>
                    <a:pt x="0" y="91"/>
                  </a:lnTo>
                  <a:lnTo>
                    <a:pt x="42" y="90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5"/>
            <p:cNvSpPr>
              <a:spLocks/>
            </p:cNvSpPr>
            <p:nvPr/>
          </p:nvSpPr>
          <p:spPr bwMode="auto">
            <a:xfrm>
              <a:off x="-2517775" y="4538663"/>
              <a:ext cx="31750" cy="74613"/>
            </a:xfrm>
            <a:custGeom>
              <a:avLst/>
              <a:gdLst>
                <a:gd name="T0" fmla="*/ 40 w 40"/>
                <a:gd name="T1" fmla="*/ 93 h 95"/>
                <a:gd name="T2" fmla="*/ 40 w 40"/>
                <a:gd name="T3" fmla="*/ 0 h 95"/>
                <a:gd name="T4" fmla="*/ 0 w 40"/>
                <a:gd name="T5" fmla="*/ 2 h 95"/>
                <a:gd name="T6" fmla="*/ 0 w 40"/>
                <a:gd name="T7" fmla="*/ 95 h 95"/>
                <a:gd name="T8" fmla="*/ 40 w 40"/>
                <a:gd name="T9" fmla="*/ 9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5">
                  <a:moveTo>
                    <a:pt x="40" y="93"/>
                  </a:moveTo>
                  <a:lnTo>
                    <a:pt x="40" y="0"/>
                  </a:lnTo>
                  <a:lnTo>
                    <a:pt x="0" y="2"/>
                  </a:lnTo>
                  <a:lnTo>
                    <a:pt x="0" y="95"/>
                  </a:lnTo>
                  <a:lnTo>
                    <a:pt x="40" y="9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6"/>
            <p:cNvSpPr>
              <a:spLocks/>
            </p:cNvSpPr>
            <p:nvPr/>
          </p:nvSpPr>
          <p:spPr bwMode="auto">
            <a:xfrm>
              <a:off x="-2982913" y="4445000"/>
              <a:ext cx="33338" cy="66675"/>
            </a:xfrm>
            <a:custGeom>
              <a:avLst/>
              <a:gdLst>
                <a:gd name="T0" fmla="*/ 41 w 41"/>
                <a:gd name="T1" fmla="*/ 83 h 86"/>
                <a:gd name="T2" fmla="*/ 41 w 41"/>
                <a:gd name="T3" fmla="*/ 0 h 86"/>
                <a:gd name="T4" fmla="*/ 0 w 41"/>
                <a:gd name="T5" fmla="*/ 4 h 86"/>
                <a:gd name="T6" fmla="*/ 0 w 41"/>
                <a:gd name="T7" fmla="*/ 86 h 86"/>
                <a:gd name="T8" fmla="*/ 41 w 41"/>
                <a:gd name="T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6">
                  <a:moveTo>
                    <a:pt x="41" y="83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86"/>
                  </a:lnTo>
                  <a:lnTo>
                    <a:pt x="41" y="8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7"/>
            <p:cNvSpPr>
              <a:spLocks/>
            </p:cNvSpPr>
            <p:nvPr/>
          </p:nvSpPr>
          <p:spPr bwMode="auto">
            <a:xfrm>
              <a:off x="-2889250" y="4438650"/>
              <a:ext cx="31750" cy="68263"/>
            </a:xfrm>
            <a:custGeom>
              <a:avLst/>
              <a:gdLst>
                <a:gd name="T0" fmla="*/ 41 w 41"/>
                <a:gd name="T1" fmla="*/ 85 h 87"/>
                <a:gd name="T2" fmla="*/ 41 w 41"/>
                <a:gd name="T3" fmla="*/ 0 h 87"/>
                <a:gd name="T4" fmla="*/ 0 w 41"/>
                <a:gd name="T5" fmla="*/ 3 h 87"/>
                <a:gd name="T6" fmla="*/ 0 w 41"/>
                <a:gd name="T7" fmla="*/ 87 h 87"/>
                <a:gd name="T8" fmla="*/ 41 w 41"/>
                <a:gd name="T9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7">
                  <a:moveTo>
                    <a:pt x="41" y="85"/>
                  </a:moveTo>
                  <a:lnTo>
                    <a:pt x="41" y="0"/>
                  </a:lnTo>
                  <a:lnTo>
                    <a:pt x="0" y="3"/>
                  </a:lnTo>
                  <a:lnTo>
                    <a:pt x="0" y="87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8"/>
            <p:cNvSpPr>
              <a:spLocks/>
            </p:cNvSpPr>
            <p:nvPr/>
          </p:nvSpPr>
          <p:spPr bwMode="auto">
            <a:xfrm>
              <a:off x="-2797175" y="4430713"/>
              <a:ext cx="31750" cy="69850"/>
            </a:xfrm>
            <a:custGeom>
              <a:avLst/>
              <a:gdLst>
                <a:gd name="T0" fmla="*/ 42 w 42"/>
                <a:gd name="T1" fmla="*/ 87 h 89"/>
                <a:gd name="T2" fmla="*/ 42 w 42"/>
                <a:gd name="T3" fmla="*/ 0 h 89"/>
                <a:gd name="T4" fmla="*/ 0 w 42"/>
                <a:gd name="T5" fmla="*/ 4 h 89"/>
                <a:gd name="T6" fmla="*/ 0 w 42"/>
                <a:gd name="T7" fmla="*/ 89 h 89"/>
                <a:gd name="T8" fmla="*/ 42 w 42"/>
                <a:gd name="T9" fmla="*/ 8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9">
                  <a:moveTo>
                    <a:pt x="42" y="87"/>
                  </a:moveTo>
                  <a:lnTo>
                    <a:pt x="42" y="0"/>
                  </a:lnTo>
                  <a:lnTo>
                    <a:pt x="0" y="4"/>
                  </a:lnTo>
                  <a:lnTo>
                    <a:pt x="0" y="89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9"/>
            <p:cNvSpPr>
              <a:spLocks/>
            </p:cNvSpPr>
            <p:nvPr/>
          </p:nvSpPr>
          <p:spPr bwMode="auto">
            <a:xfrm>
              <a:off x="-2705100" y="4422775"/>
              <a:ext cx="33338" cy="73025"/>
            </a:xfrm>
            <a:custGeom>
              <a:avLst/>
              <a:gdLst>
                <a:gd name="T0" fmla="*/ 41 w 41"/>
                <a:gd name="T1" fmla="*/ 89 h 91"/>
                <a:gd name="T2" fmla="*/ 41 w 41"/>
                <a:gd name="T3" fmla="*/ 0 h 91"/>
                <a:gd name="T4" fmla="*/ 0 w 41"/>
                <a:gd name="T5" fmla="*/ 3 h 91"/>
                <a:gd name="T6" fmla="*/ 0 w 41"/>
                <a:gd name="T7" fmla="*/ 91 h 91"/>
                <a:gd name="T8" fmla="*/ 41 w 41"/>
                <a:gd name="T9" fmla="*/ 8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91">
                  <a:moveTo>
                    <a:pt x="41" y="89"/>
                  </a:moveTo>
                  <a:lnTo>
                    <a:pt x="41" y="0"/>
                  </a:lnTo>
                  <a:lnTo>
                    <a:pt x="0" y="3"/>
                  </a:lnTo>
                  <a:lnTo>
                    <a:pt x="0" y="91"/>
                  </a:lnTo>
                  <a:lnTo>
                    <a:pt x="41" y="89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0"/>
            <p:cNvSpPr>
              <a:spLocks/>
            </p:cNvSpPr>
            <p:nvPr/>
          </p:nvSpPr>
          <p:spPr bwMode="auto">
            <a:xfrm>
              <a:off x="-2611438" y="4416425"/>
              <a:ext cx="33338" cy="74613"/>
            </a:xfrm>
            <a:custGeom>
              <a:avLst/>
              <a:gdLst>
                <a:gd name="T0" fmla="*/ 42 w 42"/>
                <a:gd name="T1" fmla="*/ 90 h 93"/>
                <a:gd name="T2" fmla="*/ 42 w 42"/>
                <a:gd name="T3" fmla="*/ 0 h 93"/>
                <a:gd name="T4" fmla="*/ 0 w 42"/>
                <a:gd name="T5" fmla="*/ 2 h 93"/>
                <a:gd name="T6" fmla="*/ 0 w 42"/>
                <a:gd name="T7" fmla="*/ 93 h 93"/>
                <a:gd name="T8" fmla="*/ 42 w 42"/>
                <a:gd name="T9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3">
                  <a:moveTo>
                    <a:pt x="42" y="90"/>
                  </a:moveTo>
                  <a:lnTo>
                    <a:pt x="42" y="0"/>
                  </a:lnTo>
                  <a:lnTo>
                    <a:pt x="0" y="2"/>
                  </a:lnTo>
                  <a:lnTo>
                    <a:pt x="0" y="93"/>
                  </a:lnTo>
                  <a:lnTo>
                    <a:pt x="42" y="90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1"/>
            <p:cNvSpPr>
              <a:spLocks/>
            </p:cNvSpPr>
            <p:nvPr/>
          </p:nvSpPr>
          <p:spPr bwMode="auto">
            <a:xfrm>
              <a:off x="-2517775" y="4410075"/>
              <a:ext cx="31750" cy="76200"/>
            </a:xfrm>
            <a:custGeom>
              <a:avLst/>
              <a:gdLst>
                <a:gd name="T0" fmla="*/ 40 w 40"/>
                <a:gd name="T1" fmla="*/ 93 h 95"/>
                <a:gd name="T2" fmla="*/ 40 w 40"/>
                <a:gd name="T3" fmla="*/ 0 h 95"/>
                <a:gd name="T4" fmla="*/ 0 w 40"/>
                <a:gd name="T5" fmla="*/ 3 h 95"/>
                <a:gd name="T6" fmla="*/ 0 w 40"/>
                <a:gd name="T7" fmla="*/ 95 h 95"/>
                <a:gd name="T8" fmla="*/ 40 w 40"/>
                <a:gd name="T9" fmla="*/ 9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5">
                  <a:moveTo>
                    <a:pt x="40" y="93"/>
                  </a:moveTo>
                  <a:lnTo>
                    <a:pt x="40" y="0"/>
                  </a:lnTo>
                  <a:lnTo>
                    <a:pt x="0" y="3"/>
                  </a:lnTo>
                  <a:lnTo>
                    <a:pt x="0" y="95"/>
                  </a:lnTo>
                  <a:lnTo>
                    <a:pt x="40" y="9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2"/>
            <p:cNvSpPr>
              <a:spLocks/>
            </p:cNvSpPr>
            <p:nvPr/>
          </p:nvSpPr>
          <p:spPr bwMode="auto">
            <a:xfrm>
              <a:off x="-2982913" y="4330700"/>
              <a:ext cx="33338" cy="68263"/>
            </a:xfrm>
            <a:custGeom>
              <a:avLst/>
              <a:gdLst>
                <a:gd name="T0" fmla="*/ 41 w 41"/>
                <a:gd name="T1" fmla="*/ 82 h 87"/>
                <a:gd name="T2" fmla="*/ 41 w 41"/>
                <a:gd name="T3" fmla="*/ 0 h 87"/>
                <a:gd name="T4" fmla="*/ 0 w 41"/>
                <a:gd name="T5" fmla="*/ 4 h 87"/>
                <a:gd name="T6" fmla="*/ 0 w 41"/>
                <a:gd name="T7" fmla="*/ 87 h 87"/>
                <a:gd name="T8" fmla="*/ 41 w 41"/>
                <a:gd name="T9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7">
                  <a:moveTo>
                    <a:pt x="41" y="82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87"/>
                  </a:lnTo>
                  <a:lnTo>
                    <a:pt x="41" y="82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3"/>
            <p:cNvSpPr>
              <a:spLocks/>
            </p:cNvSpPr>
            <p:nvPr/>
          </p:nvSpPr>
          <p:spPr bwMode="auto">
            <a:xfrm>
              <a:off x="-2889250" y="4319588"/>
              <a:ext cx="31750" cy="71438"/>
            </a:xfrm>
            <a:custGeom>
              <a:avLst/>
              <a:gdLst>
                <a:gd name="T0" fmla="*/ 41 w 41"/>
                <a:gd name="T1" fmla="*/ 85 h 88"/>
                <a:gd name="T2" fmla="*/ 41 w 41"/>
                <a:gd name="T3" fmla="*/ 0 h 88"/>
                <a:gd name="T4" fmla="*/ 0 w 41"/>
                <a:gd name="T5" fmla="*/ 4 h 88"/>
                <a:gd name="T6" fmla="*/ 0 w 41"/>
                <a:gd name="T7" fmla="*/ 88 h 88"/>
                <a:gd name="T8" fmla="*/ 41 w 41"/>
                <a:gd name="T9" fmla="*/ 8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8">
                  <a:moveTo>
                    <a:pt x="41" y="85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88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4"/>
            <p:cNvSpPr>
              <a:spLocks/>
            </p:cNvSpPr>
            <p:nvPr/>
          </p:nvSpPr>
          <p:spPr bwMode="auto">
            <a:xfrm>
              <a:off x="-2797175" y="4310063"/>
              <a:ext cx="31750" cy="73025"/>
            </a:xfrm>
            <a:custGeom>
              <a:avLst/>
              <a:gdLst>
                <a:gd name="T0" fmla="*/ 42 w 42"/>
                <a:gd name="T1" fmla="*/ 88 h 91"/>
                <a:gd name="T2" fmla="*/ 42 w 42"/>
                <a:gd name="T3" fmla="*/ 0 h 91"/>
                <a:gd name="T4" fmla="*/ 0 w 42"/>
                <a:gd name="T5" fmla="*/ 5 h 91"/>
                <a:gd name="T6" fmla="*/ 0 w 42"/>
                <a:gd name="T7" fmla="*/ 91 h 91"/>
                <a:gd name="T8" fmla="*/ 42 w 42"/>
                <a:gd name="T9" fmla="*/ 8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1">
                  <a:moveTo>
                    <a:pt x="42" y="88"/>
                  </a:moveTo>
                  <a:lnTo>
                    <a:pt x="42" y="0"/>
                  </a:lnTo>
                  <a:lnTo>
                    <a:pt x="0" y="5"/>
                  </a:lnTo>
                  <a:lnTo>
                    <a:pt x="0" y="91"/>
                  </a:lnTo>
                  <a:lnTo>
                    <a:pt x="42" y="88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5"/>
            <p:cNvSpPr>
              <a:spLocks/>
            </p:cNvSpPr>
            <p:nvPr/>
          </p:nvSpPr>
          <p:spPr bwMode="auto">
            <a:xfrm>
              <a:off x="-2705100" y="4300538"/>
              <a:ext cx="33338" cy="73025"/>
            </a:xfrm>
            <a:custGeom>
              <a:avLst/>
              <a:gdLst>
                <a:gd name="T0" fmla="*/ 41 w 41"/>
                <a:gd name="T1" fmla="*/ 88 h 92"/>
                <a:gd name="T2" fmla="*/ 41 w 41"/>
                <a:gd name="T3" fmla="*/ 0 h 92"/>
                <a:gd name="T4" fmla="*/ 0 w 41"/>
                <a:gd name="T5" fmla="*/ 4 h 92"/>
                <a:gd name="T6" fmla="*/ 0 w 41"/>
                <a:gd name="T7" fmla="*/ 92 h 92"/>
                <a:gd name="T8" fmla="*/ 41 w 41"/>
                <a:gd name="T9" fmla="*/ 8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92">
                  <a:moveTo>
                    <a:pt x="41" y="88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92"/>
                  </a:lnTo>
                  <a:lnTo>
                    <a:pt x="41" y="88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6"/>
            <p:cNvSpPr>
              <a:spLocks/>
            </p:cNvSpPr>
            <p:nvPr/>
          </p:nvSpPr>
          <p:spPr bwMode="auto">
            <a:xfrm>
              <a:off x="-2611438" y="4291013"/>
              <a:ext cx="33338" cy="74613"/>
            </a:xfrm>
            <a:custGeom>
              <a:avLst/>
              <a:gdLst>
                <a:gd name="T0" fmla="*/ 42 w 42"/>
                <a:gd name="T1" fmla="*/ 91 h 94"/>
                <a:gd name="T2" fmla="*/ 42 w 42"/>
                <a:gd name="T3" fmla="*/ 0 h 94"/>
                <a:gd name="T4" fmla="*/ 0 w 42"/>
                <a:gd name="T5" fmla="*/ 4 h 94"/>
                <a:gd name="T6" fmla="*/ 0 w 42"/>
                <a:gd name="T7" fmla="*/ 94 h 94"/>
                <a:gd name="T8" fmla="*/ 42 w 42"/>
                <a:gd name="T9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4">
                  <a:moveTo>
                    <a:pt x="42" y="91"/>
                  </a:moveTo>
                  <a:lnTo>
                    <a:pt x="42" y="0"/>
                  </a:lnTo>
                  <a:lnTo>
                    <a:pt x="0" y="4"/>
                  </a:lnTo>
                  <a:lnTo>
                    <a:pt x="0" y="94"/>
                  </a:lnTo>
                  <a:lnTo>
                    <a:pt x="42" y="91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7"/>
            <p:cNvSpPr>
              <a:spLocks/>
            </p:cNvSpPr>
            <p:nvPr/>
          </p:nvSpPr>
          <p:spPr bwMode="auto">
            <a:xfrm>
              <a:off x="-2517775" y="4281488"/>
              <a:ext cx="31750" cy="76200"/>
            </a:xfrm>
            <a:custGeom>
              <a:avLst/>
              <a:gdLst>
                <a:gd name="T0" fmla="*/ 40 w 40"/>
                <a:gd name="T1" fmla="*/ 93 h 96"/>
                <a:gd name="T2" fmla="*/ 40 w 40"/>
                <a:gd name="T3" fmla="*/ 0 h 96"/>
                <a:gd name="T4" fmla="*/ 0 w 40"/>
                <a:gd name="T5" fmla="*/ 5 h 96"/>
                <a:gd name="T6" fmla="*/ 0 w 40"/>
                <a:gd name="T7" fmla="*/ 96 h 96"/>
                <a:gd name="T8" fmla="*/ 40 w 40"/>
                <a:gd name="T9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6">
                  <a:moveTo>
                    <a:pt x="40" y="93"/>
                  </a:moveTo>
                  <a:lnTo>
                    <a:pt x="40" y="0"/>
                  </a:lnTo>
                  <a:lnTo>
                    <a:pt x="0" y="5"/>
                  </a:lnTo>
                  <a:lnTo>
                    <a:pt x="0" y="96"/>
                  </a:lnTo>
                  <a:lnTo>
                    <a:pt x="40" y="9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8"/>
            <p:cNvSpPr>
              <a:spLocks/>
            </p:cNvSpPr>
            <p:nvPr/>
          </p:nvSpPr>
          <p:spPr bwMode="auto">
            <a:xfrm>
              <a:off x="-2154238" y="4667250"/>
              <a:ext cx="26988" cy="60325"/>
            </a:xfrm>
            <a:custGeom>
              <a:avLst/>
              <a:gdLst>
                <a:gd name="T0" fmla="*/ 0 w 32"/>
                <a:gd name="T1" fmla="*/ 75 h 75"/>
                <a:gd name="T2" fmla="*/ 0 w 32"/>
                <a:gd name="T3" fmla="*/ 0 h 75"/>
                <a:gd name="T4" fmla="*/ 32 w 32"/>
                <a:gd name="T5" fmla="*/ 1 h 75"/>
                <a:gd name="T6" fmla="*/ 32 w 32"/>
                <a:gd name="T7" fmla="*/ 75 h 75"/>
                <a:gd name="T8" fmla="*/ 0 w 3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5">
                  <a:moveTo>
                    <a:pt x="0" y="75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32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9"/>
            <p:cNvSpPr>
              <a:spLocks/>
            </p:cNvSpPr>
            <p:nvPr/>
          </p:nvSpPr>
          <p:spPr bwMode="auto">
            <a:xfrm>
              <a:off x="-2227263" y="4665663"/>
              <a:ext cx="25400" cy="61913"/>
            </a:xfrm>
            <a:custGeom>
              <a:avLst/>
              <a:gdLst>
                <a:gd name="T0" fmla="*/ 0 w 32"/>
                <a:gd name="T1" fmla="*/ 79 h 79"/>
                <a:gd name="T2" fmla="*/ 0 w 32"/>
                <a:gd name="T3" fmla="*/ 0 h 79"/>
                <a:gd name="T4" fmla="*/ 32 w 32"/>
                <a:gd name="T5" fmla="*/ 1 h 79"/>
                <a:gd name="T6" fmla="*/ 32 w 32"/>
                <a:gd name="T7" fmla="*/ 79 h 79"/>
                <a:gd name="T8" fmla="*/ 0 w 3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9">
                  <a:moveTo>
                    <a:pt x="0" y="79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32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0"/>
            <p:cNvSpPr>
              <a:spLocks/>
            </p:cNvSpPr>
            <p:nvPr/>
          </p:nvSpPr>
          <p:spPr bwMode="auto">
            <a:xfrm>
              <a:off x="-2301875" y="4662488"/>
              <a:ext cx="26988" cy="65088"/>
            </a:xfrm>
            <a:custGeom>
              <a:avLst/>
              <a:gdLst>
                <a:gd name="T0" fmla="*/ 0 w 33"/>
                <a:gd name="T1" fmla="*/ 81 h 81"/>
                <a:gd name="T2" fmla="*/ 0 w 33"/>
                <a:gd name="T3" fmla="*/ 0 h 81"/>
                <a:gd name="T4" fmla="*/ 33 w 33"/>
                <a:gd name="T5" fmla="*/ 1 h 81"/>
                <a:gd name="T6" fmla="*/ 33 w 33"/>
                <a:gd name="T7" fmla="*/ 81 h 81"/>
                <a:gd name="T8" fmla="*/ 0 w 33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1">
                  <a:moveTo>
                    <a:pt x="0" y="81"/>
                  </a:moveTo>
                  <a:lnTo>
                    <a:pt x="0" y="0"/>
                  </a:lnTo>
                  <a:lnTo>
                    <a:pt x="33" y="1"/>
                  </a:lnTo>
                  <a:lnTo>
                    <a:pt x="33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1"/>
            <p:cNvSpPr>
              <a:spLocks/>
            </p:cNvSpPr>
            <p:nvPr/>
          </p:nvSpPr>
          <p:spPr bwMode="auto">
            <a:xfrm>
              <a:off x="-2154238" y="4564063"/>
              <a:ext cx="26988" cy="60325"/>
            </a:xfrm>
            <a:custGeom>
              <a:avLst/>
              <a:gdLst>
                <a:gd name="T0" fmla="*/ 0 w 32"/>
                <a:gd name="T1" fmla="*/ 75 h 77"/>
                <a:gd name="T2" fmla="*/ 0 w 32"/>
                <a:gd name="T3" fmla="*/ 0 h 77"/>
                <a:gd name="T4" fmla="*/ 32 w 32"/>
                <a:gd name="T5" fmla="*/ 4 h 77"/>
                <a:gd name="T6" fmla="*/ 32 w 32"/>
                <a:gd name="T7" fmla="*/ 77 h 77"/>
                <a:gd name="T8" fmla="*/ 0 w 32"/>
                <a:gd name="T9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7">
                  <a:moveTo>
                    <a:pt x="0" y="75"/>
                  </a:moveTo>
                  <a:lnTo>
                    <a:pt x="0" y="0"/>
                  </a:lnTo>
                  <a:lnTo>
                    <a:pt x="32" y="4"/>
                  </a:lnTo>
                  <a:lnTo>
                    <a:pt x="32" y="77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2"/>
            <p:cNvSpPr>
              <a:spLocks/>
            </p:cNvSpPr>
            <p:nvPr/>
          </p:nvSpPr>
          <p:spPr bwMode="auto">
            <a:xfrm>
              <a:off x="-2227263" y="4557713"/>
              <a:ext cx="25400" cy="61913"/>
            </a:xfrm>
            <a:custGeom>
              <a:avLst/>
              <a:gdLst>
                <a:gd name="T0" fmla="*/ 0 w 32"/>
                <a:gd name="T1" fmla="*/ 79 h 80"/>
                <a:gd name="T2" fmla="*/ 0 w 32"/>
                <a:gd name="T3" fmla="*/ 0 h 80"/>
                <a:gd name="T4" fmla="*/ 32 w 32"/>
                <a:gd name="T5" fmla="*/ 4 h 80"/>
                <a:gd name="T6" fmla="*/ 32 w 32"/>
                <a:gd name="T7" fmla="*/ 80 h 80"/>
                <a:gd name="T8" fmla="*/ 0 w 32"/>
                <a:gd name="T9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0">
                  <a:moveTo>
                    <a:pt x="0" y="79"/>
                  </a:moveTo>
                  <a:lnTo>
                    <a:pt x="0" y="0"/>
                  </a:lnTo>
                  <a:lnTo>
                    <a:pt x="32" y="4"/>
                  </a:lnTo>
                  <a:lnTo>
                    <a:pt x="32" y="8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3"/>
            <p:cNvSpPr>
              <a:spLocks/>
            </p:cNvSpPr>
            <p:nvPr/>
          </p:nvSpPr>
          <p:spPr bwMode="auto">
            <a:xfrm>
              <a:off x="-2301875" y="4549775"/>
              <a:ext cx="26988" cy="66675"/>
            </a:xfrm>
            <a:custGeom>
              <a:avLst/>
              <a:gdLst>
                <a:gd name="T0" fmla="*/ 0 w 33"/>
                <a:gd name="T1" fmla="*/ 82 h 84"/>
                <a:gd name="T2" fmla="*/ 0 w 33"/>
                <a:gd name="T3" fmla="*/ 0 h 84"/>
                <a:gd name="T4" fmla="*/ 33 w 33"/>
                <a:gd name="T5" fmla="*/ 3 h 84"/>
                <a:gd name="T6" fmla="*/ 33 w 33"/>
                <a:gd name="T7" fmla="*/ 84 h 84"/>
                <a:gd name="T8" fmla="*/ 0 w 33"/>
                <a:gd name="T9" fmla="*/ 8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4">
                  <a:moveTo>
                    <a:pt x="0" y="82"/>
                  </a:moveTo>
                  <a:lnTo>
                    <a:pt x="0" y="0"/>
                  </a:lnTo>
                  <a:lnTo>
                    <a:pt x="33" y="3"/>
                  </a:lnTo>
                  <a:lnTo>
                    <a:pt x="33" y="8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4"/>
            <p:cNvSpPr>
              <a:spLocks/>
            </p:cNvSpPr>
            <p:nvPr/>
          </p:nvSpPr>
          <p:spPr bwMode="auto">
            <a:xfrm>
              <a:off x="-2154238" y="4459288"/>
              <a:ext cx="26988" cy="63500"/>
            </a:xfrm>
            <a:custGeom>
              <a:avLst/>
              <a:gdLst>
                <a:gd name="T0" fmla="*/ 0 w 32"/>
                <a:gd name="T1" fmla="*/ 75 h 79"/>
                <a:gd name="T2" fmla="*/ 0 w 32"/>
                <a:gd name="T3" fmla="*/ 0 h 79"/>
                <a:gd name="T4" fmla="*/ 32 w 32"/>
                <a:gd name="T5" fmla="*/ 4 h 79"/>
                <a:gd name="T6" fmla="*/ 32 w 32"/>
                <a:gd name="T7" fmla="*/ 79 h 79"/>
                <a:gd name="T8" fmla="*/ 0 w 32"/>
                <a:gd name="T9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9">
                  <a:moveTo>
                    <a:pt x="0" y="75"/>
                  </a:moveTo>
                  <a:lnTo>
                    <a:pt x="0" y="0"/>
                  </a:lnTo>
                  <a:lnTo>
                    <a:pt x="32" y="4"/>
                  </a:lnTo>
                  <a:lnTo>
                    <a:pt x="32" y="7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5"/>
            <p:cNvSpPr>
              <a:spLocks/>
            </p:cNvSpPr>
            <p:nvPr/>
          </p:nvSpPr>
          <p:spPr bwMode="auto">
            <a:xfrm>
              <a:off x="-2227263" y="4448175"/>
              <a:ext cx="25400" cy="65088"/>
            </a:xfrm>
            <a:custGeom>
              <a:avLst/>
              <a:gdLst>
                <a:gd name="T0" fmla="*/ 0 w 32"/>
                <a:gd name="T1" fmla="*/ 78 h 82"/>
                <a:gd name="T2" fmla="*/ 0 w 32"/>
                <a:gd name="T3" fmla="*/ 0 h 82"/>
                <a:gd name="T4" fmla="*/ 32 w 32"/>
                <a:gd name="T5" fmla="*/ 5 h 82"/>
                <a:gd name="T6" fmla="*/ 32 w 32"/>
                <a:gd name="T7" fmla="*/ 82 h 82"/>
                <a:gd name="T8" fmla="*/ 0 w 32"/>
                <a:gd name="T9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2">
                  <a:moveTo>
                    <a:pt x="0" y="78"/>
                  </a:moveTo>
                  <a:lnTo>
                    <a:pt x="0" y="0"/>
                  </a:lnTo>
                  <a:lnTo>
                    <a:pt x="32" y="5"/>
                  </a:lnTo>
                  <a:lnTo>
                    <a:pt x="32" y="82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6"/>
            <p:cNvSpPr>
              <a:spLocks/>
            </p:cNvSpPr>
            <p:nvPr/>
          </p:nvSpPr>
          <p:spPr bwMode="auto">
            <a:xfrm>
              <a:off x="-2301875" y="4437063"/>
              <a:ext cx="26988" cy="68263"/>
            </a:xfrm>
            <a:custGeom>
              <a:avLst/>
              <a:gdLst>
                <a:gd name="T0" fmla="*/ 0 w 33"/>
                <a:gd name="T1" fmla="*/ 81 h 86"/>
                <a:gd name="T2" fmla="*/ 0 w 33"/>
                <a:gd name="T3" fmla="*/ 0 h 86"/>
                <a:gd name="T4" fmla="*/ 33 w 33"/>
                <a:gd name="T5" fmla="*/ 5 h 86"/>
                <a:gd name="T6" fmla="*/ 33 w 33"/>
                <a:gd name="T7" fmla="*/ 86 h 86"/>
                <a:gd name="T8" fmla="*/ 0 w 33"/>
                <a:gd name="T9" fmla="*/ 8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6">
                  <a:moveTo>
                    <a:pt x="0" y="81"/>
                  </a:moveTo>
                  <a:lnTo>
                    <a:pt x="0" y="0"/>
                  </a:lnTo>
                  <a:lnTo>
                    <a:pt x="33" y="5"/>
                  </a:lnTo>
                  <a:lnTo>
                    <a:pt x="33" y="86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7"/>
            <p:cNvSpPr>
              <a:spLocks/>
            </p:cNvSpPr>
            <p:nvPr/>
          </p:nvSpPr>
          <p:spPr bwMode="auto">
            <a:xfrm>
              <a:off x="-2154238" y="4354513"/>
              <a:ext cx="26988" cy="65088"/>
            </a:xfrm>
            <a:custGeom>
              <a:avLst/>
              <a:gdLst>
                <a:gd name="T0" fmla="*/ 0 w 32"/>
                <a:gd name="T1" fmla="*/ 76 h 80"/>
                <a:gd name="T2" fmla="*/ 0 w 32"/>
                <a:gd name="T3" fmla="*/ 0 h 80"/>
                <a:gd name="T4" fmla="*/ 32 w 32"/>
                <a:gd name="T5" fmla="*/ 6 h 80"/>
                <a:gd name="T6" fmla="*/ 32 w 32"/>
                <a:gd name="T7" fmla="*/ 80 h 80"/>
                <a:gd name="T8" fmla="*/ 0 w 32"/>
                <a:gd name="T9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0">
                  <a:moveTo>
                    <a:pt x="0" y="76"/>
                  </a:moveTo>
                  <a:lnTo>
                    <a:pt x="0" y="0"/>
                  </a:lnTo>
                  <a:lnTo>
                    <a:pt x="32" y="6"/>
                  </a:lnTo>
                  <a:lnTo>
                    <a:pt x="32" y="8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8"/>
            <p:cNvSpPr>
              <a:spLocks/>
            </p:cNvSpPr>
            <p:nvPr/>
          </p:nvSpPr>
          <p:spPr bwMode="auto">
            <a:xfrm>
              <a:off x="-2227263" y="4340225"/>
              <a:ext cx="25400" cy="66675"/>
            </a:xfrm>
            <a:custGeom>
              <a:avLst/>
              <a:gdLst>
                <a:gd name="T0" fmla="*/ 0 w 32"/>
                <a:gd name="T1" fmla="*/ 77 h 83"/>
                <a:gd name="T2" fmla="*/ 0 w 32"/>
                <a:gd name="T3" fmla="*/ 0 h 83"/>
                <a:gd name="T4" fmla="*/ 32 w 32"/>
                <a:gd name="T5" fmla="*/ 7 h 83"/>
                <a:gd name="T6" fmla="*/ 32 w 32"/>
                <a:gd name="T7" fmla="*/ 83 h 83"/>
                <a:gd name="T8" fmla="*/ 0 w 32"/>
                <a:gd name="T9" fmla="*/ 7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3">
                  <a:moveTo>
                    <a:pt x="0" y="77"/>
                  </a:moveTo>
                  <a:lnTo>
                    <a:pt x="0" y="0"/>
                  </a:lnTo>
                  <a:lnTo>
                    <a:pt x="32" y="7"/>
                  </a:lnTo>
                  <a:lnTo>
                    <a:pt x="32" y="83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9"/>
            <p:cNvSpPr>
              <a:spLocks/>
            </p:cNvSpPr>
            <p:nvPr/>
          </p:nvSpPr>
          <p:spPr bwMode="auto">
            <a:xfrm>
              <a:off x="-2301875" y="4324350"/>
              <a:ext cx="26988" cy="68263"/>
            </a:xfrm>
            <a:custGeom>
              <a:avLst/>
              <a:gdLst>
                <a:gd name="T0" fmla="*/ 0 w 33"/>
                <a:gd name="T1" fmla="*/ 82 h 88"/>
                <a:gd name="T2" fmla="*/ 0 w 33"/>
                <a:gd name="T3" fmla="*/ 0 h 88"/>
                <a:gd name="T4" fmla="*/ 33 w 33"/>
                <a:gd name="T5" fmla="*/ 8 h 88"/>
                <a:gd name="T6" fmla="*/ 33 w 33"/>
                <a:gd name="T7" fmla="*/ 88 h 88"/>
                <a:gd name="T8" fmla="*/ 0 w 33"/>
                <a:gd name="T9" fmla="*/ 8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8">
                  <a:moveTo>
                    <a:pt x="0" y="82"/>
                  </a:moveTo>
                  <a:lnTo>
                    <a:pt x="0" y="0"/>
                  </a:lnTo>
                  <a:lnTo>
                    <a:pt x="33" y="8"/>
                  </a:lnTo>
                  <a:lnTo>
                    <a:pt x="33" y="8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31185" y="1329115"/>
            <a:ext cx="8712314" cy="4183411"/>
            <a:chOff x="231185" y="1329115"/>
            <a:chExt cx="8712314" cy="4183411"/>
          </a:xfrm>
        </p:grpSpPr>
        <p:sp>
          <p:nvSpPr>
            <p:cNvPr id="3" name="Rectangle 2"/>
            <p:cNvSpPr/>
            <p:nvPr/>
          </p:nvSpPr>
          <p:spPr>
            <a:xfrm>
              <a:off x="4114800" y="1329115"/>
              <a:ext cx="3043646" cy="839319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231185" y="1689208"/>
              <a:ext cx="3883615" cy="14260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158446" y="1824071"/>
              <a:ext cx="1785053" cy="14260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98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30" b="20431"/>
            <a:stretch/>
          </p:blipFill>
          <p:spPr bwMode="auto">
            <a:xfrm>
              <a:off x="231185" y="2761367"/>
              <a:ext cx="8690747" cy="2751159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 rot="21262413">
            <a:off x="1505463" y="5145504"/>
            <a:ext cx="7477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 smtClean="0">
                <a:solidFill>
                  <a:srgbClr val="FF0000"/>
                </a:solidFill>
                <a:latin typeface="Segoe Script" pitchFamily="34" charset="0"/>
              </a:rPr>
              <a:t>Bad doc #1</a:t>
            </a:r>
            <a:endParaRPr lang="en-US" sz="72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45522" y="525199"/>
            <a:ext cx="2385945" cy="2011890"/>
            <a:chOff x="2018373" y="3415917"/>
            <a:chExt cx="1700213" cy="831850"/>
          </a:xfrm>
        </p:grpSpPr>
        <p:sp>
          <p:nvSpPr>
            <p:cNvPr id="6" name="Freeform 15"/>
            <p:cNvSpPr>
              <a:spLocks/>
            </p:cNvSpPr>
            <p:nvPr/>
          </p:nvSpPr>
          <p:spPr bwMode="auto">
            <a:xfrm>
              <a:off x="2018373" y="3496879"/>
              <a:ext cx="1700213" cy="406400"/>
            </a:xfrm>
            <a:custGeom>
              <a:avLst/>
              <a:gdLst>
                <a:gd name="T0" fmla="*/ 57 w 2141"/>
                <a:gd name="T1" fmla="*/ 0 h 513"/>
                <a:gd name="T2" fmla="*/ 0 w 2141"/>
                <a:gd name="T3" fmla="*/ 480 h 513"/>
                <a:gd name="T4" fmla="*/ 33 w 2141"/>
                <a:gd name="T5" fmla="*/ 513 h 513"/>
                <a:gd name="T6" fmla="*/ 2098 w 2141"/>
                <a:gd name="T7" fmla="*/ 511 h 513"/>
                <a:gd name="T8" fmla="*/ 2141 w 2141"/>
                <a:gd name="T9" fmla="*/ 479 h 513"/>
                <a:gd name="T10" fmla="*/ 2108 w 2141"/>
                <a:gd name="T11" fmla="*/ 0 h 513"/>
                <a:gd name="T12" fmla="*/ 57 w 2141"/>
                <a:gd name="T13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1" h="513">
                  <a:moveTo>
                    <a:pt x="57" y="0"/>
                  </a:moveTo>
                  <a:lnTo>
                    <a:pt x="0" y="480"/>
                  </a:lnTo>
                  <a:lnTo>
                    <a:pt x="33" y="513"/>
                  </a:lnTo>
                  <a:lnTo>
                    <a:pt x="2098" y="511"/>
                  </a:lnTo>
                  <a:lnTo>
                    <a:pt x="2141" y="479"/>
                  </a:lnTo>
                  <a:lnTo>
                    <a:pt x="2108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6"/>
            <p:cNvSpPr>
              <a:spLocks/>
            </p:cNvSpPr>
            <p:nvPr/>
          </p:nvSpPr>
          <p:spPr bwMode="auto">
            <a:xfrm>
              <a:off x="3586823" y="3439729"/>
              <a:ext cx="92075" cy="808038"/>
            </a:xfrm>
            <a:custGeom>
              <a:avLst/>
              <a:gdLst>
                <a:gd name="T0" fmla="*/ 117 w 117"/>
                <a:gd name="T1" fmla="*/ 1019 h 1019"/>
                <a:gd name="T2" fmla="*/ 74 w 117"/>
                <a:gd name="T3" fmla="*/ 0 h 1019"/>
                <a:gd name="T4" fmla="*/ 15 w 117"/>
                <a:gd name="T5" fmla="*/ 0 h 1019"/>
                <a:gd name="T6" fmla="*/ 0 w 117"/>
                <a:gd name="T7" fmla="*/ 20 h 1019"/>
                <a:gd name="T8" fmla="*/ 1 w 117"/>
                <a:gd name="T9" fmla="*/ 1019 h 1019"/>
                <a:gd name="T10" fmla="*/ 117 w 117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019">
                  <a:moveTo>
                    <a:pt x="117" y="1019"/>
                  </a:moveTo>
                  <a:lnTo>
                    <a:pt x="74" y="0"/>
                  </a:lnTo>
                  <a:lnTo>
                    <a:pt x="15" y="0"/>
                  </a:lnTo>
                  <a:lnTo>
                    <a:pt x="0" y="20"/>
                  </a:lnTo>
                  <a:lnTo>
                    <a:pt x="1" y="1019"/>
                  </a:lnTo>
                  <a:lnTo>
                    <a:pt x="117" y="1019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7"/>
            <p:cNvSpPr>
              <a:spLocks/>
            </p:cNvSpPr>
            <p:nvPr/>
          </p:nvSpPr>
          <p:spPr bwMode="auto">
            <a:xfrm>
              <a:off x="2059648" y="3415917"/>
              <a:ext cx="90488" cy="808038"/>
            </a:xfrm>
            <a:custGeom>
              <a:avLst/>
              <a:gdLst>
                <a:gd name="T0" fmla="*/ 0 w 116"/>
                <a:gd name="T1" fmla="*/ 1019 h 1019"/>
                <a:gd name="T2" fmla="*/ 43 w 116"/>
                <a:gd name="T3" fmla="*/ 1 h 1019"/>
                <a:gd name="T4" fmla="*/ 102 w 116"/>
                <a:gd name="T5" fmla="*/ 0 h 1019"/>
                <a:gd name="T6" fmla="*/ 116 w 116"/>
                <a:gd name="T7" fmla="*/ 20 h 1019"/>
                <a:gd name="T8" fmla="*/ 116 w 116"/>
                <a:gd name="T9" fmla="*/ 1019 h 1019"/>
                <a:gd name="T10" fmla="*/ 0 w 116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019">
                  <a:moveTo>
                    <a:pt x="0" y="1019"/>
                  </a:moveTo>
                  <a:lnTo>
                    <a:pt x="43" y="1"/>
                  </a:lnTo>
                  <a:lnTo>
                    <a:pt x="102" y="0"/>
                  </a:lnTo>
                  <a:lnTo>
                    <a:pt x="116" y="20"/>
                  </a:lnTo>
                  <a:lnTo>
                    <a:pt x="116" y="1019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2767673" y="3511167"/>
              <a:ext cx="936625" cy="333375"/>
            </a:xfrm>
            <a:custGeom>
              <a:avLst/>
              <a:gdLst>
                <a:gd name="T0" fmla="*/ 1074 w 1179"/>
                <a:gd name="T1" fmla="*/ 419 h 419"/>
                <a:gd name="T2" fmla="*/ 1179 w 1179"/>
                <a:gd name="T3" fmla="*/ 0 h 419"/>
                <a:gd name="T4" fmla="*/ 101 w 1179"/>
                <a:gd name="T5" fmla="*/ 0 h 419"/>
                <a:gd name="T6" fmla="*/ 0 w 1179"/>
                <a:gd name="T7" fmla="*/ 419 h 419"/>
                <a:gd name="T8" fmla="*/ 1074 w 1179"/>
                <a:gd name="T9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9" h="419">
                  <a:moveTo>
                    <a:pt x="1074" y="419"/>
                  </a:moveTo>
                  <a:lnTo>
                    <a:pt x="1179" y="0"/>
                  </a:lnTo>
                  <a:lnTo>
                    <a:pt x="101" y="0"/>
                  </a:lnTo>
                  <a:lnTo>
                    <a:pt x="0" y="419"/>
                  </a:lnTo>
                  <a:lnTo>
                    <a:pt x="1074" y="419"/>
                  </a:ln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2758148" y="3511167"/>
              <a:ext cx="212725" cy="331788"/>
            </a:xfrm>
            <a:custGeom>
              <a:avLst/>
              <a:gdLst>
                <a:gd name="T0" fmla="*/ 100 w 268"/>
                <a:gd name="T1" fmla="*/ 0 h 418"/>
                <a:gd name="T2" fmla="*/ 0 w 268"/>
                <a:gd name="T3" fmla="*/ 418 h 418"/>
                <a:gd name="T4" fmla="*/ 167 w 268"/>
                <a:gd name="T5" fmla="*/ 418 h 418"/>
                <a:gd name="T6" fmla="*/ 268 w 268"/>
                <a:gd name="T7" fmla="*/ 0 h 418"/>
                <a:gd name="T8" fmla="*/ 100 w 268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18">
                  <a:moveTo>
                    <a:pt x="100" y="0"/>
                  </a:moveTo>
                  <a:lnTo>
                    <a:pt x="0" y="418"/>
                  </a:lnTo>
                  <a:lnTo>
                    <a:pt x="167" y="418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3031198" y="3511167"/>
              <a:ext cx="212725" cy="331788"/>
            </a:xfrm>
            <a:custGeom>
              <a:avLst/>
              <a:gdLst>
                <a:gd name="T0" fmla="*/ 99 w 267"/>
                <a:gd name="T1" fmla="*/ 0 h 418"/>
                <a:gd name="T2" fmla="*/ 0 w 267"/>
                <a:gd name="T3" fmla="*/ 418 h 418"/>
                <a:gd name="T4" fmla="*/ 166 w 267"/>
                <a:gd name="T5" fmla="*/ 418 h 418"/>
                <a:gd name="T6" fmla="*/ 267 w 267"/>
                <a:gd name="T7" fmla="*/ 0 h 418"/>
                <a:gd name="T8" fmla="*/ 99 w 267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418">
                  <a:moveTo>
                    <a:pt x="99" y="0"/>
                  </a:moveTo>
                  <a:lnTo>
                    <a:pt x="0" y="418"/>
                  </a:lnTo>
                  <a:lnTo>
                    <a:pt x="166" y="418"/>
                  </a:lnTo>
                  <a:lnTo>
                    <a:pt x="267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3304248" y="3511167"/>
              <a:ext cx="212725" cy="333375"/>
            </a:xfrm>
            <a:custGeom>
              <a:avLst/>
              <a:gdLst>
                <a:gd name="T0" fmla="*/ 100 w 268"/>
                <a:gd name="T1" fmla="*/ 0 h 421"/>
                <a:gd name="T2" fmla="*/ 0 w 268"/>
                <a:gd name="T3" fmla="*/ 421 h 421"/>
                <a:gd name="T4" fmla="*/ 167 w 268"/>
                <a:gd name="T5" fmla="*/ 421 h 421"/>
                <a:gd name="T6" fmla="*/ 268 w 268"/>
                <a:gd name="T7" fmla="*/ 0 h 421"/>
                <a:gd name="T8" fmla="*/ 100 w 268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21">
                  <a:moveTo>
                    <a:pt x="100" y="0"/>
                  </a:moveTo>
                  <a:lnTo>
                    <a:pt x="0" y="421"/>
                  </a:lnTo>
                  <a:lnTo>
                    <a:pt x="167" y="421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3604285" y="3511167"/>
              <a:ext cx="106363" cy="333375"/>
            </a:xfrm>
            <a:custGeom>
              <a:avLst/>
              <a:gdLst>
                <a:gd name="T0" fmla="*/ 135 w 135"/>
                <a:gd name="T1" fmla="*/ 0 h 419"/>
                <a:gd name="T2" fmla="*/ 68 w 135"/>
                <a:gd name="T3" fmla="*/ 0 h 419"/>
                <a:gd name="T4" fmla="*/ 0 w 135"/>
                <a:gd name="T5" fmla="*/ 419 h 419"/>
                <a:gd name="T6" fmla="*/ 135 w 135"/>
                <a:gd name="T7" fmla="*/ 419 h 419"/>
                <a:gd name="T8" fmla="*/ 135 w 135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19">
                  <a:moveTo>
                    <a:pt x="135" y="0"/>
                  </a:moveTo>
                  <a:lnTo>
                    <a:pt x="68" y="0"/>
                  </a:lnTo>
                  <a:lnTo>
                    <a:pt x="0" y="419"/>
                  </a:lnTo>
                  <a:lnTo>
                    <a:pt x="135" y="41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2023135" y="3511167"/>
              <a:ext cx="862013" cy="333375"/>
            </a:xfrm>
            <a:custGeom>
              <a:avLst/>
              <a:gdLst>
                <a:gd name="T0" fmla="*/ 0 w 1084"/>
                <a:gd name="T1" fmla="*/ 419 h 419"/>
                <a:gd name="T2" fmla="*/ 979 w 1084"/>
                <a:gd name="T3" fmla="*/ 419 h 419"/>
                <a:gd name="T4" fmla="*/ 1084 w 1084"/>
                <a:gd name="T5" fmla="*/ 0 h 419"/>
                <a:gd name="T6" fmla="*/ 5 w 1084"/>
                <a:gd name="T7" fmla="*/ 0 h 419"/>
                <a:gd name="T8" fmla="*/ 0 w 1084"/>
                <a:gd name="T9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4" h="419">
                  <a:moveTo>
                    <a:pt x="0" y="419"/>
                  </a:moveTo>
                  <a:lnTo>
                    <a:pt x="979" y="419"/>
                  </a:lnTo>
                  <a:lnTo>
                    <a:pt x="1084" y="0"/>
                  </a:lnTo>
                  <a:lnTo>
                    <a:pt x="5" y="0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2031073" y="3511167"/>
              <a:ext cx="107950" cy="331788"/>
            </a:xfrm>
            <a:custGeom>
              <a:avLst/>
              <a:gdLst>
                <a:gd name="T0" fmla="*/ 0 w 135"/>
                <a:gd name="T1" fmla="*/ 418 h 418"/>
                <a:gd name="T2" fmla="*/ 46 w 135"/>
                <a:gd name="T3" fmla="*/ 418 h 418"/>
                <a:gd name="T4" fmla="*/ 135 w 135"/>
                <a:gd name="T5" fmla="*/ 0 h 418"/>
                <a:gd name="T6" fmla="*/ 6 w 135"/>
                <a:gd name="T7" fmla="*/ 0 h 418"/>
                <a:gd name="T8" fmla="*/ 0 w 135"/>
                <a:gd name="T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18">
                  <a:moveTo>
                    <a:pt x="0" y="418"/>
                  </a:moveTo>
                  <a:lnTo>
                    <a:pt x="46" y="418"/>
                  </a:lnTo>
                  <a:lnTo>
                    <a:pt x="135" y="0"/>
                  </a:lnTo>
                  <a:lnTo>
                    <a:pt x="6" y="0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2210460" y="3511167"/>
              <a:ext cx="212725" cy="331788"/>
            </a:xfrm>
            <a:custGeom>
              <a:avLst/>
              <a:gdLst>
                <a:gd name="T0" fmla="*/ 100 w 268"/>
                <a:gd name="T1" fmla="*/ 0 h 418"/>
                <a:gd name="T2" fmla="*/ 0 w 268"/>
                <a:gd name="T3" fmla="*/ 418 h 418"/>
                <a:gd name="T4" fmla="*/ 167 w 268"/>
                <a:gd name="T5" fmla="*/ 418 h 418"/>
                <a:gd name="T6" fmla="*/ 268 w 268"/>
                <a:gd name="T7" fmla="*/ 0 h 418"/>
                <a:gd name="T8" fmla="*/ 100 w 268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18">
                  <a:moveTo>
                    <a:pt x="100" y="0"/>
                  </a:moveTo>
                  <a:lnTo>
                    <a:pt x="0" y="418"/>
                  </a:lnTo>
                  <a:lnTo>
                    <a:pt x="167" y="418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2485098" y="3511167"/>
              <a:ext cx="212725" cy="333375"/>
            </a:xfrm>
            <a:custGeom>
              <a:avLst/>
              <a:gdLst>
                <a:gd name="T0" fmla="*/ 100 w 268"/>
                <a:gd name="T1" fmla="*/ 0 h 421"/>
                <a:gd name="T2" fmla="*/ 0 w 268"/>
                <a:gd name="T3" fmla="*/ 421 h 421"/>
                <a:gd name="T4" fmla="*/ 167 w 268"/>
                <a:gd name="T5" fmla="*/ 421 h 421"/>
                <a:gd name="T6" fmla="*/ 268 w 268"/>
                <a:gd name="T7" fmla="*/ 0 h 421"/>
                <a:gd name="T8" fmla="*/ 100 w 268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21">
                  <a:moveTo>
                    <a:pt x="100" y="0"/>
                  </a:moveTo>
                  <a:lnTo>
                    <a:pt x="0" y="421"/>
                  </a:lnTo>
                  <a:lnTo>
                    <a:pt x="167" y="421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2759735" y="3511167"/>
              <a:ext cx="212725" cy="333375"/>
            </a:xfrm>
            <a:custGeom>
              <a:avLst/>
              <a:gdLst>
                <a:gd name="T0" fmla="*/ 100 w 269"/>
                <a:gd name="T1" fmla="*/ 0 h 419"/>
                <a:gd name="T2" fmla="*/ 0 w 269"/>
                <a:gd name="T3" fmla="*/ 419 h 419"/>
                <a:gd name="T4" fmla="*/ 167 w 269"/>
                <a:gd name="T5" fmla="*/ 419 h 419"/>
                <a:gd name="T6" fmla="*/ 269 w 269"/>
                <a:gd name="T7" fmla="*/ 0 h 419"/>
                <a:gd name="T8" fmla="*/ 100 w 269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419">
                  <a:moveTo>
                    <a:pt x="100" y="0"/>
                  </a:moveTo>
                  <a:lnTo>
                    <a:pt x="0" y="419"/>
                  </a:lnTo>
                  <a:lnTo>
                    <a:pt x="167" y="419"/>
                  </a:lnTo>
                  <a:lnTo>
                    <a:pt x="269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8"/>
            <p:cNvSpPr>
              <a:spLocks/>
            </p:cNvSpPr>
            <p:nvPr/>
          </p:nvSpPr>
          <p:spPr bwMode="auto">
            <a:xfrm>
              <a:off x="2018373" y="3477829"/>
              <a:ext cx="1700213" cy="398463"/>
            </a:xfrm>
            <a:custGeom>
              <a:avLst/>
              <a:gdLst>
                <a:gd name="T0" fmla="*/ 81 w 2142"/>
                <a:gd name="T1" fmla="*/ 46 h 502"/>
                <a:gd name="T2" fmla="*/ 2110 w 2142"/>
                <a:gd name="T3" fmla="*/ 47 h 502"/>
                <a:gd name="T4" fmla="*/ 2110 w 2142"/>
                <a:gd name="T5" fmla="*/ 456 h 502"/>
                <a:gd name="T6" fmla="*/ 33 w 2142"/>
                <a:gd name="T7" fmla="*/ 456 h 502"/>
                <a:gd name="T8" fmla="*/ 33 w 2142"/>
                <a:gd name="T9" fmla="*/ 46 h 502"/>
                <a:gd name="T10" fmla="*/ 81 w 2142"/>
                <a:gd name="T11" fmla="*/ 46 h 502"/>
                <a:gd name="T12" fmla="*/ 81 w 2142"/>
                <a:gd name="T13" fmla="*/ 0 h 502"/>
                <a:gd name="T14" fmla="*/ 0 w 2142"/>
                <a:gd name="T15" fmla="*/ 0 h 502"/>
                <a:gd name="T16" fmla="*/ 0 w 2142"/>
                <a:gd name="T17" fmla="*/ 502 h 502"/>
                <a:gd name="T18" fmla="*/ 2142 w 2142"/>
                <a:gd name="T19" fmla="*/ 502 h 502"/>
                <a:gd name="T20" fmla="*/ 2142 w 2142"/>
                <a:gd name="T21" fmla="*/ 0 h 502"/>
                <a:gd name="T22" fmla="*/ 81 w 2142"/>
                <a:gd name="T23" fmla="*/ 0 h 502"/>
                <a:gd name="T24" fmla="*/ 81 w 2142"/>
                <a:gd name="T25" fmla="*/ 4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2" h="502">
                  <a:moveTo>
                    <a:pt x="81" y="46"/>
                  </a:moveTo>
                  <a:lnTo>
                    <a:pt x="2110" y="47"/>
                  </a:lnTo>
                  <a:lnTo>
                    <a:pt x="2110" y="456"/>
                  </a:lnTo>
                  <a:lnTo>
                    <a:pt x="33" y="456"/>
                  </a:lnTo>
                  <a:lnTo>
                    <a:pt x="33" y="46"/>
                  </a:lnTo>
                  <a:lnTo>
                    <a:pt x="81" y="46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502"/>
                  </a:lnTo>
                  <a:lnTo>
                    <a:pt x="2142" y="502"/>
                  </a:lnTo>
                  <a:lnTo>
                    <a:pt x="2142" y="0"/>
                  </a:lnTo>
                  <a:lnTo>
                    <a:pt x="81" y="0"/>
                  </a:lnTo>
                  <a:lnTo>
                    <a:pt x="81" y="46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auto">
            <a:xfrm>
              <a:off x="2039010" y="3415917"/>
              <a:ext cx="100013" cy="808038"/>
            </a:xfrm>
            <a:custGeom>
              <a:avLst/>
              <a:gdLst>
                <a:gd name="T0" fmla="*/ 0 w 127"/>
                <a:gd name="T1" fmla="*/ 1019 h 1019"/>
                <a:gd name="T2" fmla="*/ 52 w 127"/>
                <a:gd name="T3" fmla="*/ 0 h 1019"/>
                <a:gd name="T4" fmla="*/ 127 w 127"/>
                <a:gd name="T5" fmla="*/ 0 h 1019"/>
                <a:gd name="T6" fmla="*/ 126 w 127"/>
                <a:gd name="T7" fmla="*/ 1019 h 1019"/>
                <a:gd name="T8" fmla="*/ 0 w 127"/>
                <a:gd name="T9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019">
                  <a:moveTo>
                    <a:pt x="0" y="1019"/>
                  </a:moveTo>
                  <a:lnTo>
                    <a:pt x="52" y="0"/>
                  </a:lnTo>
                  <a:lnTo>
                    <a:pt x="127" y="0"/>
                  </a:lnTo>
                  <a:lnTo>
                    <a:pt x="126" y="1019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0"/>
            <p:cNvSpPr>
              <a:spLocks/>
            </p:cNvSpPr>
            <p:nvPr/>
          </p:nvSpPr>
          <p:spPr bwMode="auto">
            <a:xfrm>
              <a:off x="3599523" y="3439729"/>
              <a:ext cx="100013" cy="808038"/>
            </a:xfrm>
            <a:custGeom>
              <a:avLst/>
              <a:gdLst>
                <a:gd name="T0" fmla="*/ 127 w 127"/>
                <a:gd name="T1" fmla="*/ 1019 h 1019"/>
                <a:gd name="T2" fmla="*/ 74 w 127"/>
                <a:gd name="T3" fmla="*/ 0 h 1019"/>
                <a:gd name="T4" fmla="*/ 0 w 127"/>
                <a:gd name="T5" fmla="*/ 0 h 1019"/>
                <a:gd name="T6" fmla="*/ 0 w 127"/>
                <a:gd name="T7" fmla="*/ 1019 h 1019"/>
                <a:gd name="T8" fmla="*/ 127 w 127"/>
                <a:gd name="T9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019">
                  <a:moveTo>
                    <a:pt x="127" y="1019"/>
                  </a:moveTo>
                  <a:lnTo>
                    <a:pt x="74" y="0"/>
                  </a:lnTo>
                  <a:lnTo>
                    <a:pt x="0" y="0"/>
                  </a:lnTo>
                  <a:lnTo>
                    <a:pt x="0" y="1019"/>
                  </a:lnTo>
                  <a:lnTo>
                    <a:pt x="127" y="1019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31"/>
            <p:cNvSpPr>
              <a:spLocks noChangeArrowheads="1"/>
            </p:cNvSpPr>
            <p:nvPr/>
          </p:nvSpPr>
          <p:spPr bwMode="auto">
            <a:xfrm>
              <a:off x="2200935" y="3590542"/>
              <a:ext cx="1350963" cy="160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44738" y="3632232"/>
              <a:ext cx="1474664" cy="107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800" b="1" dirty="0" smtClean="0">
                  <a:solidFill>
                    <a:sysClr val="windowText" lastClr="000000"/>
                  </a:solidFill>
                  <a:latin typeface="Arial Narrow" pitchFamily="34" charset="0"/>
                </a:rPr>
                <a:t>Permitting Problems</a:t>
              </a:r>
              <a:endParaRPr lang="en-US" sz="1800" b="1" dirty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997031" y="4952144"/>
            <a:ext cx="4527059" cy="3082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L:\ACTIVE CASES\Fulkerson_CLE\Images\bad email - doc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957" y="241429"/>
            <a:ext cx="3565963" cy="4284617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4104845" y="2200562"/>
            <a:ext cx="615873" cy="724823"/>
            <a:chOff x="-3882201" y="3422650"/>
            <a:chExt cx="2634423" cy="3100461"/>
          </a:xfrm>
        </p:grpSpPr>
        <p:sp>
          <p:nvSpPr>
            <p:cNvPr id="33" name="TextBox 32"/>
            <p:cNvSpPr txBox="1"/>
            <p:nvPr/>
          </p:nvSpPr>
          <p:spPr>
            <a:xfrm>
              <a:off x="-3882201" y="5006363"/>
              <a:ext cx="2634423" cy="1516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200" b="1" cap="all" dirty="0" smtClean="0">
                  <a:ln w="9000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ACCO</a:t>
              </a:r>
            </a:p>
            <a:p>
              <a:pPr algn="ctr">
                <a:lnSpc>
                  <a:spcPts val="1000"/>
                </a:lnSpc>
              </a:pPr>
              <a:r>
                <a:rPr lang="en-US" sz="1050" b="1" cap="all" dirty="0" smtClean="0">
                  <a:ln w="9000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LLC</a:t>
              </a:r>
              <a:endParaRPr lang="en-US" sz="105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-3140075" y="3422650"/>
              <a:ext cx="1150938" cy="1511300"/>
            </a:xfrm>
            <a:custGeom>
              <a:avLst/>
              <a:gdLst>
                <a:gd name="T0" fmla="*/ 1220 w 1448"/>
                <a:gd name="T1" fmla="*/ 928 h 1904"/>
                <a:gd name="T2" fmla="*/ 1220 w 1448"/>
                <a:gd name="T3" fmla="*/ 433 h 1904"/>
                <a:gd name="T4" fmla="*/ 1009 w 1448"/>
                <a:gd name="T5" fmla="*/ 354 h 1904"/>
                <a:gd name="T6" fmla="*/ 1009 w 1448"/>
                <a:gd name="T7" fmla="*/ 156 h 1904"/>
                <a:gd name="T8" fmla="*/ 741 w 1448"/>
                <a:gd name="T9" fmla="*/ 0 h 1904"/>
                <a:gd name="T10" fmla="*/ 451 w 1448"/>
                <a:gd name="T11" fmla="*/ 74 h 1904"/>
                <a:gd name="T12" fmla="*/ 451 w 1448"/>
                <a:gd name="T13" fmla="*/ 356 h 1904"/>
                <a:gd name="T14" fmla="*/ 221 w 1448"/>
                <a:gd name="T15" fmla="*/ 404 h 1904"/>
                <a:gd name="T16" fmla="*/ 221 w 1448"/>
                <a:gd name="T17" fmla="*/ 961 h 1904"/>
                <a:gd name="T18" fmla="*/ 0 w 1448"/>
                <a:gd name="T19" fmla="*/ 992 h 1904"/>
                <a:gd name="T20" fmla="*/ 0 w 1448"/>
                <a:gd name="T21" fmla="*/ 1898 h 1904"/>
                <a:gd name="T22" fmla="*/ 1448 w 1448"/>
                <a:gd name="T23" fmla="*/ 1904 h 1904"/>
                <a:gd name="T24" fmla="*/ 1448 w 1448"/>
                <a:gd name="T25" fmla="*/ 994 h 1904"/>
                <a:gd name="T26" fmla="*/ 1220 w 1448"/>
                <a:gd name="T27" fmla="*/ 928 h 1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8" h="1904">
                  <a:moveTo>
                    <a:pt x="1220" y="928"/>
                  </a:moveTo>
                  <a:lnTo>
                    <a:pt x="1220" y="433"/>
                  </a:lnTo>
                  <a:lnTo>
                    <a:pt x="1009" y="354"/>
                  </a:lnTo>
                  <a:lnTo>
                    <a:pt x="1009" y="156"/>
                  </a:lnTo>
                  <a:lnTo>
                    <a:pt x="741" y="0"/>
                  </a:lnTo>
                  <a:lnTo>
                    <a:pt x="451" y="74"/>
                  </a:lnTo>
                  <a:lnTo>
                    <a:pt x="451" y="356"/>
                  </a:lnTo>
                  <a:lnTo>
                    <a:pt x="221" y="404"/>
                  </a:lnTo>
                  <a:lnTo>
                    <a:pt x="221" y="961"/>
                  </a:lnTo>
                  <a:lnTo>
                    <a:pt x="0" y="992"/>
                  </a:lnTo>
                  <a:lnTo>
                    <a:pt x="0" y="1898"/>
                  </a:lnTo>
                  <a:lnTo>
                    <a:pt x="1448" y="1904"/>
                  </a:lnTo>
                  <a:lnTo>
                    <a:pt x="1448" y="994"/>
                  </a:lnTo>
                  <a:lnTo>
                    <a:pt x="1220" y="9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-3111500" y="3451225"/>
              <a:ext cx="1093788" cy="1454150"/>
            </a:xfrm>
            <a:custGeom>
              <a:avLst/>
              <a:gdLst>
                <a:gd name="T0" fmla="*/ 1152 w 1380"/>
                <a:gd name="T1" fmla="*/ 917 h 1831"/>
                <a:gd name="T2" fmla="*/ 1152 w 1380"/>
                <a:gd name="T3" fmla="*/ 422 h 1831"/>
                <a:gd name="T4" fmla="*/ 941 w 1380"/>
                <a:gd name="T5" fmla="*/ 342 h 1831"/>
                <a:gd name="T6" fmla="*/ 941 w 1380"/>
                <a:gd name="T7" fmla="*/ 139 h 1831"/>
                <a:gd name="T8" fmla="*/ 703 w 1380"/>
                <a:gd name="T9" fmla="*/ 0 h 1831"/>
                <a:gd name="T10" fmla="*/ 451 w 1380"/>
                <a:gd name="T11" fmla="*/ 66 h 1831"/>
                <a:gd name="T12" fmla="*/ 451 w 1380"/>
                <a:gd name="T13" fmla="*/ 349 h 1831"/>
                <a:gd name="T14" fmla="*/ 222 w 1380"/>
                <a:gd name="T15" fmla="*/ 395 h 1831"/>
                <a:gd name="T16" fmla="*/ 222 w 1380"/>
                <a:gd name="T17" fmla="*/ 954 h 1831"/>
                <a:gd name="T18" fmla="*/ 0 w 1380"/>
                <a:gd name="T19" fmla="*/ 986 h 1831"/>
                <a:gd name="T20" fmla="*/ 0 w 1380"/>
                <a:gd name="T21" fmla="*/ 1831 h 1831"/>
                <a:gd name="T22" fmla="*/ 1380 w 1380"/>
                <a:gd name="T23" fmla="*/ 1831 h 1831"/>
                <a:gd name="T24" fmla="*/ 1380 w 1380"/>
                <a:gd name="T25" fmla="*/ 983 h 1831"/>
                <a:gd name="T26" fmla="*/ 1152 w 1380"/>
                <a:gd name="T27" fmla="*/ 917 h 1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0" h="1831">
                  <a:moveTo>
                    <a:pt x="1152" y="917"/>
                  </a:moveTo>
                  <a:lnTo>
                    <a:pt x="1152" y="422"/>
                  </a:lnTo>
                  <a:lnTo>
                    <a:pt x="941" y="342"/>
                  </a:lnTo>
                  <a:lnTo>
                    <a:pt x="941" y="139"/>
                  </a:lnTo>
                  <a:lnTo>
                    <a:pt x="703" y="0"/>
                  </a:lnTo>
                  <a:lnTo>
                    <a:pt x="451" y="66"/>
                  </a:lnTo>
                  <a:lnTo>
                    <a:pt x="451" y="349"/>
                  </a:lnTo>
                  <a:lnTo>
                    <a:pt x="222" y="395"/>
                  </a:lnTo>
                  <a:lnTo>
                    <a:pt x="222" y="954"/>
                  </a:lnTo>
                  <a:lnTo>
                    <a:pt x="0" y="986"/>
                  </a:lnTo>
                  <a:lnTo>
                    <a:pt x="0" y="1831"/>
                  </a:lnTo>
                  <a:lnTo>
                    <a:pt x="1380" y="1831"/>
                  </a:lnTo>
                  <a:lnTo>
                    <a:pt x="1380" y="983"/>
                  </a:lnTo>
                  <a:lnTo>
                    <a:pt x="1152" y="9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-3070225" y="4173538"/>
              <a:ext cx="661988" cy="687388"/>
            </a:xfrm>
            <a:custGeom>
              <a:avLst/>
              <a:gdLst>
                <a:gd name="T0" fmla="*/ 836 w 836"/>
                <a:gd name="T1" fmla="*/ 0 h 867"/>
                <a:gd name="T2" fmla="*/ 836 w 836"/>
                <a:gd name="T3" fmla="*/ 867 h 867"/>
                <a:gd name="T4" fmla="*/ 0 w 836"/>
                <a:gd name="T5" fmla="*/ 867 h 867"/>
                <a:gd name="T6" fmla="*/ 0 w 836"/>
                <a:gd name="T7" fmla="*/ 121 h 867"/>
                <a:gd name="T8" fmla="*/ 836 w 836"/>
                <a:gd name="T9" fmla="*/ 0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867">
                  <a:moveTo>
                    <a:pt x="836" y="0"/>
                  </a:moveTo>
                  <a:lnTo>
                    <a:pt x="836" y="867"/>
                  </a:lnTo>
                  <a:lnTo>
                    <a:pt x="0" y="867"/>
                  </a:lnTo>
                  <a:lnTo>
                    <a:pt x="0" y="121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-3070225" y="4254500"/>
              <a:ext cx="661988" cy="606425"/>
            </a:xfrm>
            <a:custGeom>
              <a:avLst/>
              <a:gdLst>
                <a:gd name="T0" fmla="*/ 836 w 836"/>
                <a:gd name="T1" fmla="*/ 764 h 764"/>
                <a:gd name="T2" fmla="*/ 836 w 836"/>
                <a:gd name="T3" fmla="*/ 672 h 764"/>
                <a:gd name="T4" fmla="*/ 126 w 836"/>
                <a:gd name="T5" fmla="*/ 0 h 764"/>
                <a:gd name="T6" fmla="*/ 0 w 836"/>
                <a:gd name="T7" fmla="*/ 18 h 764"/>
                <a:gd name="T8" fmla="*/ 0 w 836"/>
                <a:gd name="T9" fmla="*/ 181 h 764"/>
                <a:gd name="T10" fmla="*/ 616 w 836"/>
                <a:gd name="T11" fmla="*/ 764 h 764"/>
                <a:gd name="T12" fmla="*/ 836 w 836"/>
                <a:gd name="T13" fmla="*/ 764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764">
                  <a:moveTo>
                    <a:pt x="836" y="764"/>
                  </a:moveTo>
                  <a:lnTo>
                    <a:pt x="836" y="672"/>
                  </a:lnTo>
                  <a:lnTo>
                    <a:pt x="126" y="0"/>
                  </a:lnTo>
                  <a:lnTo>
                    <a:pt x="0" y="18"/>
                  </a:lnTo>
                  <a:lnTo>
                    <a:pt x="0" y="181"/>
                  </a:lnTo>
                  <a:lnTo>
                    <a:pt x="616" y="764"/>
                  </a:lnTo>
                  <a:lnTo>
                    <a:pt x="836" y="764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"/>
            <p:cNvSpPr>
              <a:spLocks/>
            </p:cNvSpPr>
            <p:nvPr/>
          </p:nvSpPr>
          <p:spPr bwMode="auto">
            <a:xfrm>
              <a:off x="-3070225" y="4421188"/>
              <a:ext cx="463550" cy="439738"/>
            </a:xfrm>
            <a:custGeom>
              <a:avLst/>
              <a:gdLst>
                <a:gd name="T0" fmla="*/ 585 w 585"/>
                <a:gd name="T1" fmla="*/ 554 h 554"/>
                <a:gd name="T2" fmla="*/ 0 w 585"/>
                <a:gd name="T3" fmla="*/ 0 h 554"/>
                <a:gd name="T4" fmla="*/ 0 w 585"/>
                <a:gd name="T5" fmla="*/ 53 h 554"/>
                <a:gd name="T6" fmla="*/ 529 w 585"/>
                <a:gd name="T7" fmla="*/ 554 h 554"/>
                <a:gd name="T8" fmla="*/ 585 w 585"/>
                <a:gd name="T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54">
                  <a:moveTo>
                    <a:pt x="585" y="554"/>
                  </a:moveTo>
                  <a:lnTo>
                    <a:pt x="0" y="0"/>
                  </a:lnTo>
                  <a:lnTo>
                    <a:pt x="0" y="53"/>
                  </a:lnTo>
                  <a:lnTo>
                    <a:pt x="529" y="554"/>
                  </a:lnTo>
                  <a:lnTo>
                    <a:pt x="585" y="554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-2906713" y="4235450"/>
              <a:ext cx="498475" cy="484188"/>
            </a:xfrm>
            <a:custGeom>
              <a:avLst/>
              <a:gdLst>
                <a:gd name="T0" fmla="*/ 629 w 629"/>
                <a:gd name="T1" fmla="*/ 509 h 609"/>
                <a:gd name="T2" fmla="*/ 91 w 629"/>
                <a:gd name="T3" fmla="*/ 0 h 609"/>
                <a:gd name="T4" fmla="*/ 0 w 629"/>
                <a:gd name="T5" fmla="*/ 13 h 609"/>
                <a:gd name="T6" fmla="*/ 629 w 629"/>
                <a:gd name="T7" fmla="*/ 609 h 609"/>
                <a:gd name="T8" fmla="*/ 629 w 629"/>
                <a:gd name="T9" fmla="*/ 5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9" h="609">
                  <a:moveTo>
                    <a:pt x="629" y="509"/>
                  </a:moveTo>
                  <a:lnTo>
                    <a:pt x="91" y="0"/>
                  </a:lnTo>
                  <a:lnTo>
                    <a:pt x="0" y="13"/>
                  </a:lnTo>
                  <a:lnTo>
                    <a:pt x="629" y="609"/>
                  </a:lnTo>
                  <a:lnTo>
                    <a:pt x="629" y="509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-2366963" y="4176713"/>
              <a:ext cx="309563" cy="688975"/>
            </a:xfrm>
            <a:custGeom>
              <a:avLst/>
              <a:gdLst>
                <a:gd name="T0" fmla="*/ 0 w 390"/>
                <a:gd name="T1" fmla="*/ 0 h 869"/>
                <a:gd name="T2" fmla="*/ 390 w 390"/>
                <a:gd name="T3" fmla="*/ 108 h 869"/>
                <a:gd name="T4" fmla="*/ 390 w 390"/>
                <a:gd name="T5" fmla="*/ 869 h 869"/>
                <a:gd name="T6" fmla="*/ 0 w 390"/>
                <a:gd name="T7" fmla="*/ 869 h 869"/>
                <a:gd name="T8" fmla="*/ 0 w 390"/>
                <a:gd name="T9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869">
                  <a:moveTo>
                    <a:pt x="0" y="0"/>
                  </a:moveTo>
                  <a:lnTo>
                    <a:pt x="390" y="108"/>
                  </a:lnTo>
                  <a:lnTo>
                    <a:pt x="390" y="869"/>
                  </a:lnTo>
                  <a:lnTo>
                    <a:pt x="0" y="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7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2"/>
            <p:cNvSpPr>
              <a:spLocks/>
            </p:cNvSpPr>
            <p:nvPr/>
          </p:nvSpPr>
          <p:spPr bwMode="auto">
            <a:xfrm>
              <a:off x="-2366963" y="4176713"/>
              <a:ext cx="309563" cy="688975"/>
            </a:xfrm>
            <a:custGeom>
              <a:avLst/>
              <a:gdLst>
                <a:gd name="T0" fmla="*/ 0 w 390"/>
                <a:gd name="T1" fmla="*/ 0 h 869"/>
                <a:gd name="T2" fmla="*/ 0 w 390"/>
                <a:gd name="T3" fmla="*/ 34 h 869"/>
                <a:gd name="T4" fmla="*/ 360 w 390"/>
                <a:gd name="T5" fmla="*/ 135 h 869"/>
                <a:gd name="T6" fmla="*/ 360 w 390"/>
                <a:gd name="T7" fmla="*/ 869 h 869"/>
                <a:gd name="T8" fmla="*/ 390 w 390"/>
                <a:gd name="T9" fmla="*/ 869 h 869"/>
                <a:gd name="T10" fmla="*/ 390 w 390"/>
                <a:gd name="T11" fmla="*/ 108 h 869"/>
                <a:gd name="T12" fmla="*/ 0 w 390"/>
                <a:gd name="T13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0" h="869">
                  <a:moveTo>
                    <a:pt x="0" y="0"/>
                  </a:moveTo>
                  <a:lnTo>
                    <a:pt x="0" y="34"/>
                  </a:lnTo>
                  <a:lnTo>
                    <a:pt x="360" y="135"/>
                  </a:lnTo>
                  <a:lnTo>
                    <a:pt x="360" y="869"/>
                  </a:lnTo>
                  <a:lnTo>
                    <a:pt x="390" y="869"/>
                  </a:lnTo>
                  <a:lnTo>
                    <a:pt x="39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3"/>
            <p:cNvSpPr>
              <a:spLocks/>
            </p:cNvSpPr>
            <p:nvPr/>
          </p:nvSpPr>
          <p:spPr bwMode="auto">
            <a:xfrm>
              <a:off x="-2500313" y="3719513"/>
              <a:ext cx="261938" cy="450850"/>
            </a:xfrm>
            <a:custGeom>
              <a:avLst/>
              <a:gdLst>
                <a:gd name="T0" fmla="*/ 164 w 330"/>
                <a:gd name="T1" fmla="*/ 517 h 567"/>
                <a:gd name="T2" fmla="*/ 0 w 330"/>
                <a:gd name="T3" fmla="*/ 536 h 567"/>
                <a:gd name="T4" fmla="*/ 0 w 330"/>
                <a:gd name="T5" fmla="*/ 0 h 567"/>
                <a:gd name="T6" fmla="*/ 330 w 330"/>
                <a:gd name="T7" fmla="*/ 118 h 567"/>
                <a:gd name="T8" fmla="*/ 330 w 330"/>
                <a:gd name="T9" fmla="*/ 567 h 567"/>
                <a:gd name="T10" fmla="*/ 164 w 330"/>
                <a:gd name="T11" fmla="*/ 51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0" h="567">
                  <a:moveTo>
                    <a:pt x="164" y="517"/>
                  </a:moveTo>
                  <a:lnTo>
                    <a:pt x="0" y="536"/>
                  </a:lnTo>
                  <a:lnTo>
                    <a:pt x="0" y="0"/>
                  </a:lnTo>
                  <a:lnTo>
                    <a:pt x="330" y="118"/>
                  </a:lnTo>
                  <a:lnTo>
                    <a:pt x="330" y="567"/>
                  </a:lnTo>
                  <a:lnTo>
                    <a:pt x="164" y="517"/>
                  </a:lnTo>
                  <a:close/>
                </a:path>
              </a:pathLst>
            </a:custGeom>
            <a:solidFill>
              <a:srgbClr val="547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4"/>
            <p:cNvSpPr>
              <a:spLocks/>
            </p:cNvSpPr>
            <p:nvPr/>
          </p:nvSpPr>
          <p:spPr bwMode="auto">
            <a:xfrm>
              <a:off x="-2500313" y="3719513"/>
              <a:ext cx="261938" cy="450850"/>
            </a:xfrm>
            <a:custGeom>
              <a:avLst/>
              <a:gdLst>
                <a:gd name="T0" fmla="*/ 0 w 330"/>
                <a:gd name="T1" fmla="*/ 0 h 567"/>
                <a:gd name="T2" fmla="*/ 0 w 330"/>
                <a:gd name="T3" fmla="*/ 24 h 567"/>
                <a:gd name="T4" fmla="*/ 308 w 330"/>
                <a:gd name="T5" fmla="*/ 136 h 567"/>
                <a:gd name="T6" fmla="*/ 308 w 330"/>
                <a:gd name="T7" fmla="*/ 560 h 567"/>
                <a:gd name="T8" fmla="*/ 330 w 330"/>
                <a:gd name="T9" fmla="*/ 567 h 567"/>
                <a:gd name="T10" fmla="*/ 330 w 330"/>
                <a:gd name="T11" fmla="*/ 118 h 567"/>
                <a:gd name="T12" fmla="*/ 0 w 330"/>
                <a:gd name="T13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567">
                  <a:moveTo>
                    <a:pt x="0" y="0"/>
                  </a:moveTo>
                  <a:lnTo>
                    <a:pt x="0" y="24"/>
                  </a:lnTo>
                  <a:lnTo>
                    <a:pt x="308" y="136"/>
                  </a:lnTo>
                  <a:lnTo>
                    <a:pt x="308" y="560"/>
                  </a:lnTo>
                  <a:lnTo>
                    <a:pt x="330" y="567"/>
                  </a:lnTo>
                  <a:lnTo>
                    <a:pt x="33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5"/>
            <p:cNvSpPr>
              <a:spLocks/>
            </p:cNvSpPr>
            <p:nvPr/>
          </p:nvSpPr>
          <p:spPr bwMode="auto">
            <a:xfrm>
              <a:off x="-2713038" y="3495675"/>
              <a:ext cx="307975" cy="223838"/>
            </a:xfrm>
            <a:custGeom>
              <a:avLst/>
              <a:gdLst>
                <a:gd name="T0" fmla="*/ 0 w 388"/>
                <a:gd name="T1" fmla="*/ 50 h 284"/>
                <a:gd name="T2" fmla="*/ 194 w 388"/>
                <a:gd name="T3" fmla="*/ 0 h 284"/>
                <a:gd name="T4" fmla="*/ 388 w 388"/>
                <a:gd name="T5" fmla="*/ 113 h 284"/>
                <a:gd name="T6" fmla="*/ 388 w 388"/>
                <a:gd name="T7" fmla="*/ 272 h 284"/>
                <a:gd name="T8" fmla="*/ 267 w 388"/>
                <a:gd name="T9" fmla="*/ 228 h 284"/>
                <a:gd name="T10" fmla="*/ 267 w 388"/>
                <a:gd name="T11" fmla="*/ 230 h 284"/>
                <a:gd name="T12" fmla="*/ 0 w 388"/>
                <a:gd name="T13" fmla="*/ 284 h 284"/>
                <a:gd name="T14" fmla="*/ 0 w 388"/>
                <a:gd name="T15" fmla="*/ 5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8" h="284">
                  <a:moveTo>
                    <a:pt x="0" y="50"/>
                  </a:moveTo>
                  <a:lnTo>
                    <a:pt x="194" y="0"/>
                  </a:lnTo>
                  <a:lnTo>
                    <a:pt x="388" y="113"/>
                  </a:lnTo>
                  <a:lnTo>
                    <a:pt x="388" y="272"/>
                  </a:lnTo>
                  <a:lnTo>
                    <a:pt x="267" y="228"/>
                  </a:lnTo>
                  <a:lnTo>
                    <a:pt x="267" y="230"/>
                  </a:lnTo>
                  <a:lnTo>
                    <a:pt x="0" y="284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6"/>
            <p:cNvSpPr>
              <a:spLocks/>
            </p:cNvSpPr>
            <p:nvPr/>
          </p:nvSpPr>
          <p:spPr bwMode="auto">
            <a:xfrm>
              <a:off x="-2713038" y="3527425"/>
              <a:ext cx="190500" cy="166688"/>
            </a:xfrm>
            <a:custGeom>
              <a:avLst/>
              <a:gdLst>
                <a:gd name="T0" fmla="*/ 0 w 241"/>
                <a:gd name="T1" fmla="*/ 9 h 209"/>
                <a:gd name="T2" fmla="*/ 0 w 241"/>
                <a:gd name="T3" fmla="*/ 50 h 209"/>
                <a:gd name="T4" fmla="*/ 165 w 241"/>
                <a:gd name="T5" fmla="*/ 209 h 209"/>
                <a:gd name="T6" fmla="*/ 241 w 241"/>
                <a:gd name="T7" fmla="*/ 194 h 209"/>
                <a:gd name="T8" fmla="*/ 40 w 241"/>
                <a:gd name="T9" fmla="*/ 0 h 209"/>
                <a:gd name="T10" fmla="*/ 0 w 241"/>
                <a:gd name="T11" fmla="*/ 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209">
                  <a:moveTo>
                    <a:pt x="0" y="9"/>
                  </a:moveTo>
                  <a:lnTo>
                    <a:pt x="0" y="50"/>
                  </a:lnTo>
                  <a:lnTo>
                    <a:pt x="165" y="209"/>
                  </a:lnTo>
                  <a:lnTo>
                    <a:pt x="241" y="194"/>
                  </a:lnTo>
                  <a:lnTo>
                    <a:pt x="4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7"/>
            <p:cNvSpPr>
              <a:spLocks/>
            </p:cNvSpPr>
            <p:nvPr/>
          </p:nvSpPr>
          <p:spPr bwMode="auto">
            <a:xfrm>
              <a:off x="-2555875" y="3497263"/>
              <a:ext cx="150813" cy="214313"/>
            </a:xfrm>
            <a:custGeom>
              <a:avLst/>
              <a:gdLst>
                <a:gd name="T0" fmla="*/ 67 w 188"/>
                <a:gd name="T1" fmla="*/ 226 h 268"/>
                <a:gd name="T2" fmla="*/ 67 w 188"/>
                <a:gd name="T3" fmla="*/ 224 h 268"/>
                <a:gd name="T4" fmla="*/ 188 w 188"/>
                <a:gd name="T5" fmla="*/ 268 h 268"/>
                <a:gd name="T6" fmla="*/ 188 w 188"/>
                <a:gd name="T7" fmla="*/ 109 h 268"/>
                <a:gd name="T8" fmla="*/ 0 w 188"/>
                <a:gd name="T9" fmla="*/ 0 h 268"/>
                <a:gd name="T10" fmla="*/ 5 w 188"/>
                <a:gd name="T11" fmla="*/ 238 h 268"/>
                <a:gd name="T12" fmla="*/ 67 w 188"/>
                <a:gd name="T13" fmla="*/ 22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268">
                  <a:moveTo>
                    <a:pt x="67" y="226"/>
                  </a:moveTo>
                  <a:lnTo>
                    <a:pt x="67" y="224"/>
                  </a:lnTo>
                  <a:lnTo>
                    <a:pt x="188" y="268"/>
                  </a:lnTo>
                  <a:lnTo>
                    <a:pt x="188" y="109"/>
                  </a:lnTo>
                  <a:lnTo>
                    <a:pt x="0" y="0"/>
                  </a:lnTo>
                  <a:lnTo>
                    <a:pt x="5" y="238"/>
                  </a:lnTo>
                  <a:lnTo>
                    <a:pt x="67" y="226"/>
                  </a:lnTo>
                  <a:close/>
                </a:path>
              </a:pathLst>
            </a:custGeom>
            <a:solidFill>
              <a:srgbClr val="547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-2555875" y="3497263"/>
              <a:ext cx="150813" cy="214313"/>
            </a:xfrm>
            <a:custGeom>
              <a:avLst/>
              <a:gdLst>
                <a:gd name="T0" fmla="*/ 0 w 188"/>
                <a:gd name="T1" fmla="*/ 0 h 268"/>
                <a:gd name="T2" fmla="*/ 1 w 188"/>
                <a:gd name="T3" fmla="*/ 19 h 268"/>
                <a:gd name="T4" fmla="*/ 171 w 188"/>
                <a:gd name="T5" fmla="*/ 118 h 268"/>
                <a:gd name="T6" fmla="*/ 171 w 188"/>
                <a:gd name="T7" fmla="*/ 261 h 268"/>
                <a:gd name="T8" fmla="*/ 188 w 188"/>
                <a:gd name="T9" fmla="*/ 268 h 268"/>
                <a:gd name="T10" fmla="*/ 188 w 188"/>
                <a:gd name="T11" fmla="*/ 109 h 268"/>
                <a:gd name="T12" fmla="*/ 0 w 188"/>
                <a:gd name="T1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268">
                  <a:moveTo>
                    <a:pt x="0" y="0"/>
                  </a:moveTo>
                  <a:lnTo>
                    <a:pt x="1" y="19"/>
                  </a:lnTo>
                  <a:lnTo>
                    <a:pt x="171" y="118"/>
                  </a:lnTo>
                  <a:lnTo>
                    <a:pt x="171" y="261"/>
                  </a:lnTo>
                  <a:lnTo>
                    <a:pt x="188" y="268"/>
                  </a:lnTo>
                  <a:lnTo>
                    <a:pt x="188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9"/>
            <p:cNvSpPr>
              <a:spLocks/>
            </p:cNvSpPr>
            <p:nvPr/>
          </p:nvSpPr>
          <p:spPr bwMode="auto">
            <a:xfrm>
              <a:off x="-2895600" y="3725863"/>
              <a:ext cx="354013" cy="477838"/>
            </a:xfrm>
            <a:custGeom>
              <a:avLst/>
              <a:gdLst>
                <a:gd name="T0" fmla="*/ 0 w 447"/>
                <a:gd name="T1" fmla="*/ 90 h 600"/>
                <a:gd name="T2" fmla="*/ 447 w 447"/>
                <a:gd name="T3" fmla="*/ 0 h 600"/>
                <a:gd name="T4" fmla="*/ 447 w 447"/>
                <a:gd name="T5" fmla="*/ 536 h 600"/>
                <a:gd name="T6" fmla="*/ 0 w 447"/>
                <a:gd name="T7" fmla="*/ 600 h 600"/>
                <a:gd name="T8" fmla="*/ 0 w 447"/>
                <a:gd name="T9" fmla="*/ 9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600">
                  <a:moveTo>
                    <a:pt x="0" y="90"/>
                  </a:moveTo>
                  <a:lnTo>
                    <a:pt x="447" y="0"/>
                  </a:lnTo>
                  <a:lnTo>
                    <a:pt x="447" y="536"/>
                  </a:lnTo>
                  <a:lnTo>
                    <a:pt x="0" y="60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-2895600" y="3784600"/>
              <a:ext cx="354013" cy="374650"/>
            </a:xfrm>
            <a:custGeom>
              <a:avLst/>
              <a:gdLst>
                <a:gd name="T0" fmla="*/ 447 w 447"/>
                <a:gd name="T1" fmla="*/ 462 h 471"/>
                <a:gd name="T2" fmla="*/ 447 w 447"/>
                <a:gd name="T3" fmla="*/ 353 h 471"/>
                <a:gd name="T4" fmla="*/ 81 w 447"/>
                <a:gd name="T5" fmla="*/ 0 h 471"/>
                <a:gd name="T6" fmla="*/ 0 w 447"/>
                <a:gd name="T7" fmla="*/ 16 h 471"/>
                <a:gd name="T8" fmla="*/ 0 w 447"/>
                <a:gd name="T9" fmla="*/ 107 h 471"/>
                <a:gd name="T10" fmla="*/ 380 w 447"/>
                <a:gd name="T11" fmla="*/ 471 h 471"/>
                <a:gd name="T12" fmla="*/ 447 w 447"/>
                <a:gd name="T13" fmla="*/ 462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471">
                  <a:moveTo>
                    <a:pt x="447" y="462"/>
                  </a:moveTo>
                  <a:lnTo>
                    <a:pt x="447" y="353"/>
                  </a:lnTo>
                  <a:lnTo>
                    <a:pt x="81" y="0"/>
                  </a:lnTo>
                  <a:lnTo>
                    <a:pt x="0" y="16"/>
                  </a:lnTo>
                  <a:lnTo>
                    <a:pt x="0" y="107"/>
                  </a:lnTo>
                  <a:lnTo>
                    <a:pt x="380" y="471"/>
                  </a:lnTo>
                  <a:lnTo>
                    <a:pt x="447" y="462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-2895600" y="3906838"/>
              <a:ext cx="266700" cy="266700"/>
            </a:xfrm>
            <a:custGeom>
              <a:avLst/>
              <a:gdLst>
                <a:gd name="T0" fmla="*/ 336 w 336"/>
                <a:gd name="T1" fmla="*/ 324 h 335"/>
                <a:gd name="T2" fmla="*/ 0 w 336"/>
                <a:gd name="T3" fmla="*/ 0 h 335"/>
                <a:gd name="T4" fmla="*/ 0 w 336"/>
                <a:gd name="T5" fmla="*/ 89 h 335"/>
                <a:gd name="T6" fmla="*/ 256 w 336"/>
                <a:gd name="T7" fmla="*/ 335 h 335"/>
                <a:gd name="T8" fmla="*/ 336 w 336"/>
                <a:gd name="T9" fmla="*/ 324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35">
                  <a:moveTo>
                    <a:pt x="336" y="324"/>
                  </a:moveTo>
                  <a:lnTo>
                    <a:pt x="0" y="0"/>
                  </a:lnTo>
                  <a:lnTo>
                    <a:pt x="0" y="89"/>
                  </a:lnTo>
                  <a:lnTo>
                    <a:pt x="256" y="335"/>
                  </a:lnTo>
                  <a:lnTo>
                    <a:pt x="336" y="324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2"/>
            <p:cNvSpPr>
              <a:spLocks/>
            </p:cNvSpPr>
            <p:nvPr/>
          </p:nvSpPr>
          <p:spPr bwMode="auto">
            <a:xfrm>
              <a:off x="-2811463" y="3776663"/>
              <a:ext cx="269875" cy="265113"/>
            </a:xfrm>
            <a:custGeom>
              <a:avLst/>
              <a:gdLst>
                <a:gd name="T0" fmla="*/ 341 w 341"/>
                <a:gd name="T1" fmla="*/ 299 h 334"/>
                <a:gd name="T2" fmla="*/ 30 w 341"/>
                <a:gd name="T3" fmla="*/ 0 h 334"/>
                <a:gd name="T4" fmla="*/ 0 w 341"/>
                <a:gd name="T5" fmla="*/ 6 h 334"/>
                <a:gd name="T6" fmla="*/ 341 w 341"/>
                <a:gd name="T7" fmla="*/ 334 h 334"/>
                <a:gd name="T8" fmla="*/ 341 w 341"/>
                <a:gd name="T9" fmla="*/ 29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34">
                  <a:moveTo>
                    <a:pt x="341" y="299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341" y="334"/>
                  </a:lnTo>
                  <a:lnTo>
                    <a:pt x="341" y="299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34"/>
            <p:cNvSpPr>
              <a:spLocks noChangeArrowheads="1"/>
            </p:cNvSpPr>
            <p:nvPr/>
          </p:nvSpPr>
          <p:spPr bwMode="auto">
            <a:xfrm>
              <a:off x="-2566988" y="3463925"/>
              <a:ext cx="25400" cy="2301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-2605088" y="4019550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-2665413" y="4032250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7"/>
            <p:cNvSpPr>
              <a:spLocks/>
            </p:cNvSpPr>
            <p:nvPr/>
          </p:nvSpPr>
          <p:spPr bwMode="auto">
            <a:xfrm>
              <a:off x="-2727325" y="4044950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8"/>
            <p:cNvSpPr>
              <a:spLocks/>
            </p:cNvSpPr>
            <p:nvPr/>
          </p:nvSpPr>
          <p:spPr bwMode="auto">
            <a:xfrm>
              <a:off x="-2789238" y="4057650"/>
              <a:ext cx="23813" cy="53975"/>
            </a:xfrm>
            <a:custGeom>
              <a:avLst/>
              <a:gdLst>
                <a:gd name="T0" fmla="*/ 30 w 30"/>
                <a:gd name="T1" fmla="*/ 65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5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9"/>
            <p:cNvSpPr>
              <a:spLocks/>
            </p:cNvSpPr>
            <p:nvPr/>
          </p:nvSpPr>
          <p:spPr bwMode="auto">
            <a:xfrm>
              <a:off x="-2849563" y="4070350"/>
              <a:ext cx="23813" cy="53975"/>
            </a:xfrm>
            <a:custGeom>
              <a:avLst/>
              <a:gdLst>
                <a:gd name="T0" fmla="*/ 30 w 30"/>
                <a:gd name="T1" fmla="*/ 65 h 68"/>
                <a:gd name="T2" fmla="*/ 30 w 30"/>
                <a:gd name="T3" fmla="*/ 0 h 68"/>
                <a:gd name="T4" fmla="*/ 0 w 30"/>
                <a:gd name="T5" fmla="*/ 4 h 68"/>
                <a:gd name="T6" fmla="*/ 1 w 30"/>
                <a:gd name="T7" fmla="*/ 68 h 68"/>
                <a:gd name="T8" fmla="*/ 3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5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1" y="68"/>
                  </a:lnTo>
                  <a:lnTo>
                    <a:pt x="30" y="6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0"/>
            <p:cNvSpPr>
              <a:spLocks/>
            </p:cNvSpPr>
            <p:nvPr/>
          </p:nvSpPr>
          <p:spPr bwMode="auto">
            <a:xfrm>
              <a:off x="-2605088" y="391160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1"/>
            <p:cNvSpPr>
              <a:spLocks/>
            </p:cNvSpPr>
            <p:nvPr/>
          </p:nvSpPr>
          <p:spPr bwMode="auto">
            <a:xfrm>
              <a:off x="-2665413" y="392430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2"/>
            <p:cNvSpPr>
              <a:spLocks/>
            </p:cNvSpPr>
            <p:nvPr/>
          </p:nvSpPr>
          <p:spPr bwMode="auto">
            <a:xfrm>
              <a:off x="-2727325" y="393700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3"/>
            <p:cNvSpPr>
              <a:spLocks/>
            </p:cNvSpPr>
            <p:nvPr/>
          </p:nvSpPr>
          <p:spPr bwMode="auto">
            <a:xfrm>
              <a:off x="-2789238" y="3951288"/>
              <a:ext cx="23813" cy="52388"/>
            </a:xfrm>
            <a:custGeom>
              <a:avLst/>
              <a:gdLst>
                <a:gd name="T0" fmla="*/ 30 w 30"/>
                <a:gd name="T1" fmla="*/ 64 h 67"/>
                <a:gd name="T2" fmla="*/ 30 w 30"/>
                <a:gd name="T3" fmla="*/ 0 h 67"/>
                <a:gd name="T4" fmla="*/ 0 w 30"/>
                <a:gd name="T5" fmla="*/ 4 h 67"/>
                <a:gd name="T6" fmla="*/ 0 w 30"/>
                <a:gd name="T7" fmla="*/ 67 h 67"/>
                <a:gd name="T8" fmla="*/ 3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0" y="67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4"/>
            <p:cNvSpPr>
              <a:spLocks/>
            </p:cNvSpPr>
            <p:nvPr/>
          </p:nvSpPr>
          <p:spPr bwMode="auto">
            <a:xfrm>
              <a:off x="-2849563" y="3963988"/>
              <a:ext cx="23813" cy="52388"/>
            </a:xfrm>
            <a:custGeom>
              <a:avLst/>
              <a:gdLst>
                <a:gd name="T0" fmla="*/ 30 w 30"/>
                <a:gd name="T1" fmla="*/ 64 h 67"/>
                <a:gd name="T2" fmla="*/ 30 w 30"/>
                <a:gd name="T3" fmla="*/ 0 h 67"/>
                <a:gd name="T4" fmla="*/ 0 w 30"/>
                <a:gd name="T5" fmla="*/ 4 h 67"/>
                <a:gd name="T6" fmla="*/ 1 w 30"/>
                <a:gd name="T7" fmla="*/ 67 h 67"/>
                <a:gd name="T8" fmla="*/ 3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1" y="67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5"/>
            <p:cNvSpPr>
              <a:spLocks/>
            </p:cNvSpPr>
            <p:nvPr/>
          </p:nvSpPr>
          <p:spPr bwMode="auto">
            <a:xfrm>
              <a:off x="-2605088" y="380365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6"/>
            <p:cNvSpPr>
              <a:spLocks/>
            </p:cNvSpPr>
            <p:nvPr/>
          </p:nvSpPr>
          <p:spPr bwMode="auto">
            <a:xfrm>
              <a:off x="-2665413" y="381635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7"/>
            <p:cNvSpPr>
              <a:spLocks/>
            </p:cNvSpPr>
            <p:nvPr/>
          </p:nvSpPr>
          <p:spPr bwMode="auto">
            <a:xfrm>
              <a:off x="-2663825" y="3586163"/>
              <a:ext cx="17463" cy="44450"/>
            </a:xfrm>
            <a:custGeom>
              <a:avLst/>
              <a:gdLst>
                <a:gd name="T0" fmla="*/ 23 w 23"/>
                <a:gd name="T1" fmla="*/ 52 h 56"/>
                <a:gd name="T2" fmla="*/ 23 w 23"/>
                <a:gd name="T3" fmla="*/ 0 h 56"/>
                <a:gd name="T4" fmla="*/ 0 w 23"/>
                <a:gd name="T5" fmla="*/ 4 h 56"/>
                <a:gd name="T6" fmla="*/ 0 w 23"/>
                <a:gd name="T7" fmla="*/ 56 h 56"/>
                <a:gd name="T8" fmla="*/ 23 w 23"/>
                <a:gd name="T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6">
                  <a:moveTo>
                    <a:pt x="23" y="52"/>
                  </a:moveTo>
                  <a:lnTo>
                    <a:pt x="23" y="0"/>
                  </a:lnTo>
                  <a:lnTo>
                    <a:pt x="0" y="4"/>
                  </a:lnTo>
                  <a:lnTo>
                    <a:pt x="0" y="56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8"/>
            <p:cNvSpPr>
              <a:spLocks/>
            </p:cNvSpPr>
            <p:nvPr/>
          </p:nvSpPr>
          <p:spPr bwMode="auto">
            <a:xfrm>
              <a:off x="-2628900" y="3614738"/>
              <a:ext cx="19050" cy="42863"/>
            </a:xfrm>
            <a:custGeom>
              <a:avLst/>
              <a:gdLst>
                <a:gd name="T0" fmla="*/ 25 w 25"/>
                <a:gd name="T1" fmla="*/ 51 h 54"/>
                <a:gd name="T2" fmla="*/ 25 w 25"/>
                <a:gd name="T3" fmla="*/ 0 h 54"/>
                <a:gd name="T4" fmla="*/ 0 w 25"/>
                <a:gd name="T5" fmla="*/ 2 h 54"/>
                <a:gd name="T6" fmla="*/ 0 w 25"/>
                <a:gd name="T7" fmla="*/ 54 h 54"/>
                <a:gd name="T8" fmla="*/ 25 w 25"/>
                <a:gd name="T9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4">
                  <a:moveTo>
                    <a:pt x="25" y="51"/>
                  </a:moveTo>
                  <a:lnTo>
                    <a:pt x="25" y="0"/>
                  </a:lnTo>
                  <a:lnTo>
                    <a:pt x="0" y="2"/>
                  </a:lnTo>
                  <a:lnTo>
                    <a:pt x="0" y="54"/>
                  </a:lnTo>
                  <a:lnTo>
                    <a:pt x="25" y="51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9"/>
            <p:cNvSpPr>
              <a:spLocks/>
            </p:cNvSpPr>
            <p:nvPr/>
          </p:nvSpPr>
          <p:spPr bwMode="auto">
            <a:xfrm>
              <a:off x="-2727325" y="3830638"/>
              <a:ext cx="23813" cy="53975"/>
            </a:xfrm>
            <a:custGeom>
              <a:avLst/>
              <a:gdLst>
                <a:gd name="T0" fmla="*/ 30 w 30"/>
                <a:gd name="T1" fmla="*/ 63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0"/>
            <p:cNvSpPr>
              <a:spLocks/>
            </p:cNvSpPr>
            <p:nvPr/>
          </p:nvSpPr>
          <p:spPr bwMode="auto">
            <a:xfrm>
              <a:off x="-2789238" y="3843338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4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1"/>
            <p:cNvSpPr>
              <a:spLocks/>
            </p:cNvSpPr>
            <p:nvPr/>
          </p:nvSpPr>
          <p:spPr bwMode="auto">
            <a:xfrm>
              <a:off x="-2849563" y="3856038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4 h 68"/>
                <a:gd name="T6" fmla="*/ 1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1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2"/>
            <p:cNvSpPr>
              <a:spLocks/>
            </p:cNvSpPr>
            <p:nvPr/>
          </p:nvSpPr>
          <p:spPr bwMode="auto">
            <a:xfrm>
              <a:off x="-2444750" y="4040188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5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5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3"/>
            <p:cNvSpPr>
              <a:spLocks/>
            </p:cNvSpPr>
            <p:nvPr/>
          </p:nvSpPr>
          <p:spPr bwMode="auto">
            <a:xfrm>
              <a:off x="-2384425" y="4052888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5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5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4"/>
            <p:cNvSpPr>
              <a:spLocks/>
            </p:cNvSpPr>
            <p:nvPr/>
          </p:nvSpPr>
          <p:spPr bwMode="auto">
            <a:xfrm>
              <a:off x="-2324100" y="4067175"/>
              <a:ext cx="23813" cy="52388"/>
            </a:xfrm>
            <a:custGeom>
              <a:avLst/>
              <a:gdLst>
                <a:gd name="T0" fmla="*/ 0 w 30"/>
                <a:gd name="T1" fmla="*/ 64 h 67"/>
                <a:gd name="T2" fmla="*/ 1 w 30"/>
                <a:gd name="T3" fmla="*/ 0 h 67"/>
                <a:gd name="T4" fmla="*/ 30 w 30"/>
                <a:gd name="T5" fmla="*/ 4 h 67"/>
                <a:gd name="T6" fmla="*/ 30 w 30"/>
                <a:gd name="T7" fmla="*/ 67 h 67"/>
                <a:gd name="T8" fmla="*/ 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0" y="64"/>
                  </a:moveTo>
                  <a:lnTo>
                    <a:pt x="1" y="0"/>
                  </a:lnTo>
                  <a:lnTo>
                    <a:pt x="30" y="4"/>
                  </a:lnTo>
                  <a:lnTo>
                    <a:pt x="30" y="6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5"/>
            <p:cNvSpPr>
              <a:spLocks/>
            </p:cNvSpPr>
            <p:nvPr/>
          </p:nvSpPr>
          <p:spPr bwMode="auto">
            <a:xfrm>
              <a:off x="-2444750" y="393382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6"/>
            <p:cNvSpPr>
              <a:spLocks/>
            </p:cNvSpPr>
            <p:nvPr/>
          </p:nvSpPr>
          <p:spPr bwMode="auto">
            <a:xfrm>
              <a:off x="-2384425" y="394652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7"/>
            <p:cNvSpPr>
              <a:spLocks/>
            </p:cNvSpPr>
            <p:nvPr/>
          </p:nvSpPr>
          <p:spPr bwMode="auto">
            <a:xfrm>
              <a:off x="-2324100" y="3959225"/>
              <a:ext cx="23813" cy="53975"/>
            </a:xfrm>
            <a:custGeom>
              <a:avLst/>
              <a:gdLst>
                <a:gd name="T0" fmla="*/ 0 w 30"/>
                <a:gd name="T1" fmla="*/ 64 h 67"/>
                <a:gd name="T2" fmla="*/ 1 w 30"/>
                <a:gd name="T3" fmla="*/ 0 h 67"/>
                <a:gd name="T4" fmla="*/ 30 w 30"/>
                <a:gd name="T5" fmla="*/ 3 h 67"/>
                <a:gd name="T6" fmla="*/ 30 w 30"/>
                <a:gd name="T7" fmla="*/ 67 h 67"/>
                <a:gd name="T8" fmla="*/ 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0" y="64"/>
                  </a:moveTo>
                  <a:lnTo>
                    <a:pt x="1" y="0"/>
                  </a:lnTo>
                  <a:lnTo>
                    <a:pt x="30" y="3"/>
                  </a:lnTo>
                  <a:lnTo>
                    <a:pt x="30" y="6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8"/>
            <p:cNvSpPr>
              <a:spLocks/>
            </p:cNvSpPr>
            <p:nvPr/>
          </p:nvSpPr>
          <p:spPr bwMode="auto">
            <a:xfrm>
              <a:off x="-2482850" y="3600450"/>
              <a:ext cx="17463" cy="42863"/>
            </a:xfrm>
            <a:custGeom>
              <a:avLst/>
              <a:gdLst>
                <a:gd name="T0" fmla="*/ 0 w 23"/>
                <a:gd name="T1" fmla="*/ 52 h 54"/>
                <a:gd name="T2" fmla="*/ 0 w 23"/>
                <a:gd name="T3" fmla="*/ 0 h 54"/>
                <a:gd name="T4" fmla="*/ 23 w 23"/>
                <a:gd name="T5" fmla="*/ 3 h 54"/>
                <a:gd name="T6" fmla="*/ 23 w 23"/>
                <a:gd name="T7" fmla="*/ 54 h 54"/>
                <a:gd name="T8" fmla="*/ 0 w 23"/>
                <a:gd name="T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4">
                  <a:moveTo>
                    <a:pt x="0" y="52"/>
                  </a:moveTo>
                  <a:lnTo>
                    <a:pt x="0" y="0"/>
                  </a:lnTo>
                  <a:lnTo>
                    <a:pt x="23" y="3"/>
                  </a:lnTo>
                  <a:lnTo>
                    <a:pt x="23" y="5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9"/>
            <p:cNvSpPr>
              <a:spLocks/>
            </p:cNvSpPr>
            <p:nvPr/>
          </p:nvSpPr>
          <p:spPr bwMode="auto">
            <a:xfrm>
              <a:off x="-2444750" y="382587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0"/>
            <p:cNvSpPr>
              <a:spLocks/>
            </p:cNvSpPr>
            <p:nvPr/>
          </p:nvSpPr>
          <p:spPr bwMode="auto">
            <a:xfrm>
              <a:off x="-2384425" y="383857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1"/>
            <p:cNvSpPr>
              <a:spLocks/>
            </p:cNvSpPr>
            <p:nvPr/>
          </p:nvSpPr>
          <p:spPr bwMode="auto">
            <a:xfrm>
              <a:off x="-2324100" y="3851275"/>
              <a:ext cx="23813" cy="53975"/>
            </a:xfrm>
            <a:custGeom>
              <a:avLst/>
              <a:gdLst>
                <a:gd name="T0" fmla="*/ 0 w 30"/>
                <a:gd name="T1" fmla="*/ 64 h 68"/>
                <a:gd name="T2" fmla="*/ 1 w 30"/>
                <a:gd name="T3" fmla="*/ 0 h 68"/>
                <a:gd name="T4" fmla="*/ 30 w 30"/>
                <a:gd name="T5" fmla="*/ 3 h 68"/>
                <a:gd name="T6" fmla="*/ 30 w 30"/>
                <a:gd name="T7" fmla="*/ 68 h 68"/>
                <a:gd name="T8" fmla="*/ 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4"/>
                  </a:moveTo>
                  <a:lnTo>
                    <a:pt x="1" y="0"/>
                  </a:lnTo>
                  <a:lnTo>
                    <a:pt x="30" y="3"/>
                  </a:lnTo>
                  <a:lnTo>
                    <a:pt x="30" y="68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64"/>
            <p:cNvSpPr>
              <a:spLocks noChangeArrowheads="1"/>
            </p:cNvSpPr>
            <p:nvPr/>
          </p:nvSpPr>
          <p:spPr bwMode="auto">
            <a:xfrm>
              <a:off x="-2982913" y="4675188"/>
              <a:ext cx="33338" cy="65088"/>
            </a:xfrm>
            <a:prstGeom prst="rect">
              <a:avLst/>
            </a:pr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5"/>
            <p:cNvSpPr>
              <a:spLocks/>
            </p:cNvSpPr>
            <p:nvPr/>
          </p:nvSpPr>
          <p:spPr bwMode="auto">
            <a:xfrm>
              <a:off x="-2889250" y="4673600"/>
              <a:ext cx="31750" cy="66675"/>
            </a:xfrm>
            <a:custGeom>
              <a:avLst/>
              <a:gdLst>
                <a:gd name="T0" fmla="*/ 41 w 41"/>
                <a:gd name="T1" fmla="*/ 85 h 85"/>
                <a:gd name="T2" fmla="*/ 41 w 41"/>
                <a:gd name="T3" fmla="*/ 0 h 85"/>
                <a:gd name="T4" fmla="*/ 0 w 41"/>
                <a:gd name="T5" fmla="*/ 1 h 85"/>
                <a:gd name="T6" fmla="*/ 0 w 41"/>
                <a:gd name="T7" fmla="*/ 85 h 85"/>
                <a:gd name="T8" fmla="*/ 41 w 41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5">
                  <a:moveTo>
                    <a:pt x="41" y="85"/>
                  </a:moveTo>
                  <a:lnTo>
                    <a:pt x="41" y="0"/>
                  </a:lnTo>
                  <a:lnTo>
                    <a:pt x="0" y="1"/>
                  </a:lnTo>
                  <a:lnTo>
                    <a:pt x="0" y="85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66"/>
            <p:cNvSpPr>
              <a:spLocks noChangeArrowheads="1"/>
            </p:cNvSpPr>
            <p:nvPr/>
          </p:nvSpPr>
          <p:spPr bwMode="auto">
            <a:xfrm>
              <a:off x="-2797175" y="4672013"/>
              <a:ext cx="31750" cy="68263"/>
            </a:xfrm>
            <a:prstGeom prst="rect">
              <a:avLst/>
            </a:pr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67"/>
            <p:cNvSpPr>
              <a:spLocks noChangeArrowheads="1"/>
            </p:cNvSpPr>
            <p:nvPr/>
          </p:nvSpPr>
          <p:spPr bwMode="auto">
            <a:xfrm>
              <a:off x="-2705100" y="4670425"/>
              <a:ext cx="33338" cy="69850"/>
            </a:xfrm>
            <a:prstGeom prst="rect">
              <a:avLst/>
            </a:pr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8"/>
            <p:cNvSpPr>
              <a:spLocks/>
            </p:cNvSpPr>
            <p:nvPr/>
          </p:nvSpPr>
          <p:spPr bwMode="auto">
            <a:xfrm>
              <a:off x="-2611438" y="4668838"/>
              <a:ext cx="33338" cy="71438"/>
            </a:xfrm>
            <a:custGeom>
              <a:avLst/>
              <a:gdLst>
                <a:gd name="T0" fmla="*/ 42 w 42"/>
                <a:gd name="T1" fmla="*/ 91 h 91"/>
                <a:gd name="T2" fmla="*/ 42 w 42"/>
                <a:gd name="T3" fmla="*/ 0 h 91"/>
                <a:gd name="T4" fmla="*/ 0 w 42"/>
                <a:gd name="T5" fmla="*/ 1 h 91"/>
                <a:gd name="T6" fmla="*/ 0 w 42"/>
                <a:gd name="T7" fmla="*/ 91 h 91"/>
                <a:gd name="T8" fmla="*/ 42 w 4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1">
                  <a:moveTo>
                    <a:pt x="42" y="91"/>
                  </a:moveTo>
                  <a:lnTo>
                    <a:pt x="42" y="0"/>
                  </a:lnTo>
                  <a:lnTo>
                    <a:pt x="0" y="1"/>
                  </a:lnTo>
                  <a:lnTo>
                    <a:pt x="0" y="91"/>
                  </a:lnTo>
                  <a:lnTo>
                    <a:pt x="42" y="91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9"/>
            <p:cNvSpPr>
              <a:spLocks/>
            </p:cNvSpPr>
            <p:nvPr/>
          </p:nvSpPr>
          <p:spPr bwMode="auto">
            <a:xfrm>
              <a:off x="-2517775" y="4667250"/>
              <a:ext cx="31750" cy="73025"/>
            </a:xfrm>
            <a:custGeom>
              <a:avLst/>
              <a:gdLst>
                <a:gd name="T0" fmla="*/ 40 w 40"/>
                <a:gd name="T1" fmla="*/ 94 h 94"/>
                <a:gd name="T2" fmla="*/ 40 w 40"/>
                <a:gd name="T3" fmla="*/ 0 h 94"/>
                <a:gd name="T4" fmla="*/ 0 w 40"/>
                <a:gd name="T5" fmla="*/ 2 h 94"/>
                <a:gd name="T6" fmla="*/ 0 w 40"/>
                <a:gd name="T7" fmla="*/ 94 h 94"/>
                <a:gd name="T8" fmla="*/ 40 w 40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4">
                  <a:moveTo>
                    <a:pt x="40" y="94"/>
                  </a:moveTo>
                  <a:lnTo>
                    <a:pt x="40" y="0"/>
                  </a:lnTo>
                  <a:lnTo>
                    <a:pt x="0" y="2"/>
                  </a:lnTo>
                  <a:lnTo>
                    <a:pt x="0" y="94"/>
                  </a:lnTo>
                  <a:lnTo>
                    <a:pt x="40" y="9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0"/>
            <p:cNvSpPr>
              <a:spLocks/>
            </p:cNvSpPr>
            <p:nvPr/>
          </p:nvSpPr>
          <p:spPr bwMode="auto">
            <a:xfrm>
              <a:off x="-2982913" y="4559300"/>
              <a:ext cx="33338" cy="66675"/>
            </a:xfrm>
            <a:custGeom>
              <a:avLst/>
              <a:gdLst>
                <a:gd name="T0" fmla="*/ 41 w 41"/>
                <a:gd name="T1" fmla="*/ 83 h 84"/>
                <a:gd name="T2" fmla="*/ 41 w 41"/>
                <a:gd name="T3" fmla="*/ 0 h 84"/>
                <a:gd name="T4" fmla="*/ 0 w 41"/>
                <a:gd name="T5" fmla="*/ 2 h 84"/>
                <a:gd name="T6" fmla="*/ 0 w 41"/>
                <a:gd name="T7" fmla="*/ 84 h 84"/>
                <a:gd name="T8" fmla="*/ 41 w 41"/>
                <a:gd name="T9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4">
                  <a:moveTo>
                    <a:pt x="41" y="83"/>
                  </a:moveTo>
                  <a:lnTo>
                    <a:pt x="41" y="0"/>
                  </a:lnTo>
                  <a:lnTo>
                    <a:pt x="0" y="2"/>
                  </a:lnTo>
                  <a:lnTo>
                    <a:pt x="0" y="84"/>
                  </a:lnTo>
                  <a:lnTo>
                    <a:pt x="41" y="8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1"/>
            <p:cNvSpPr>
              <a:spLocks/>
            </p:cNvSpPr>
            <p:nvPr/>
          </p:nvSpPr>
          <p:spPr bwMode="auto">
            <a:xfrm>
              <a:off x="-2889250" y="4556125"/>
              <a:ext cx="31750" cy="68263"/>
            </a:xfrm>
            <a:custGeom>
              <a:avLst/>
              <a:gdLst>
                <a:gd name="T0" fmla="*/ 41 w 41"/>
                <a:gd name="T1" fmla="*/ 84 h 85"/>
                <a:gd name="T2" fmla="*/ 41 w 41"/>
                <a:gd name="T3" fmla="*/ 0 h 85"/>
                <a:gd name="T4" fmla="*/ 0 w 41"/>
                <a:gd name="T5" fmla="*/ 1 h 85"/>
                <a:gd name="T6" fmla="*/ 0 w 41"/>
                <a:gd name="T7" fmla="*/ 85 h 85"/>
                <a:gd name="T8" fmla="*/ 41 w 41"/>
                <a:gd name="T9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5">
                  <a:moveTo>
                    <a:pt x="41" y="84"/>
                  </a:moveTo>
                  <a:lnTo>
                    <a:pt x="41" y="0"/>
                  </a:lnTo>
                  <a:lnTo>
                    <a:pt x="0" y="1"/>
                  </a:lnTo>
                  <a:lnTo>
                    <a:pt x="0" y="85"/>
                  </a:lnTo>
                  <a:lnTo>
                    <a:pt x="41" y="8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2"/>
            <p:cNvSpPr>
              <a:spLocks/>
            </p:cNvSpPr>
            <p:nvPr/>
          </p:nvSpPr>
          <p:spPr bwMode="auto">
            <a:xfrm>
              <a:off x="-2797175" y="4551363"/>
              <a:ext cx="31750" cy="69850"/>
            </a:xfrm>
            <a:custGeom>
              <a:avLst/>
              <a:gdLst>
                <a:gd name="T0" fmla="*/ 42 w 42"/>
                <a:gd name="T1" fmla="*/ 87 h 88"/>
                <a:gd name="T2" fmla="*/ 42 w 42"/>
                <a:gd name="T3" fmla="*/ 0 h 88"/>
                <a:gd name="T4" fmla="*/ 0 w 42"/>
                <a:gd name="T5" fmla="*/ 3 h 88"/>
                <a:gd name="T6" fmla="*/ 0 w 42"/>
                <a:gd name="T7" fmla="*/ 88 h 88"/>
                <a:gd name="T8" fmla="*/ 42 w 42"/>
                <a:gd name="T9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8">
                  <a:moveTo>
                    <a:pt x="42" y="87"/>
                  </a:moveTo>
                  <a:lnTo>
                    <a:pt x="42" y="0"/>
                  </a:lnTo>
                  <a:lnTo>
                    <a:pt x="0" y="3"/>
                  </a:lnTo>
                  <a:lnTo>
                    <a:pt x="0" y="88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3"/>
            <p:cNvSpPr>
              <a:spLocks/>
            </p:cNvSpPr>
            <p:nvPr/>
          </p:nvSpPr>
          <p:spPr bwMode="auto">
            <a:xfrm>
              <a:off x="-2705100" y="4546600"/>
              <a:ext cx="33338" cy="71438"/>
            </a:xfrm>
            <a:custGeom>
              <a:avLst/>
              <a:gdLst>
                <a:gd name="T0" fmla="*/ 41 w 41"/>
                <a:gd name="T1" fmla="*/ 88 h 89"/>
                <a:gd name="T2" fmla="*/ 41 w 41"/>
                <a:gd name="T3" fmla="*/ 0 h 89"/>
                <a:gd name="T4" fmla="*/ 0 w 41"/>
                <a:gd name="T5" fmla="*/ 2 h 89"/>
                <a:gd name="T6" fmla="*/ 0 w 41"/>
                <a:gd name="T7" fmla="*/ 89 h 89"/>
                <a:gd name="T8" fmla="*/ 41 w 41"/>
                <a:gd name="T9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9">
                  <a:moveTo>
                    <a:pt x="41" y="88"/>
                  </a:moveTo>
                  <a:lnTo>
                    <a:pt x="41" y="0"/>
                  </a:lnTo>
                  <a:lnTo>
                    <a:pt x="0" y="2"/>
                  </a:lnTo>
                  <a:lnTo>
                    <a:pt x="0" y="89"/>
                  </a:lnTo>
                  <a:lnTo>
                    <a:pt x="41" y="88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4"/>
            <p:cNvSpPr>
              <a:spLocks/>
            </p:cNvSpPr>
            <p:nvPr/>
          </p:nvSpPr>
          <p:spPr bwMode="auto">
            <a:xfrm>
              <a:off x="-2611438" y="4543425"/>
              <a:ext cx="33338" cy="71438"/>
            </a:xfrm>
            <a:custGeom>
              <a:avLst/>
              <a:gdLst>
                <a:gd name="T0" fmla="*/ 42 w 42"/>
                <a:gd name="T1" fmla="*/ 90 h 91"/>
                <a:gd name="T2" fmla="*/ 42 w 42"/>
                <a:gd name="T3" fmla="*/ 0 h 91"/>
                <a:gd name="T4" fmla="*/ 0 w 42"/>
                <a:gd name="T5" fmla="*/ 1 h 91"/>
                <a:gd name="T6" fmla="*/ 0 w 42"/>
                <a:gd name="T7" fmla="*/ 91 h 91"/>
                <a:gd name="T8" fmla="*/ 42 w 42"/>
                <a:gd name="T9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1">
                  <a:moveTo>
                    <a:pt x="42" y="90"/>
                  </a:moveTo>
                  <a:lnTo>
                    <a:pt x="42" y="0"/>
                  </a:lnTo>
                  <a:lnTo>
                    <a:pt x="0" y="1"/>
                  </a:lnTo>
                  <a:lnTo>
                    <a:pt x="0" y="91"/>
                  </a:lnTo>
                  <a:lnTo>
                    <a:pt x="42" y="90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5"/>
            <p:cNvSpPr>
              <a:spLocks/>
            </p:cNvSpPr>
            <p:nvPr/>
          </p:nvSpPr>
          <p:spPr bwMode="auto">
            <a:xfrm>
              <a:off x="-2517775" y="4538663"/>
              <a:ext cx="31750" cy="74613"/>
            </a:xfrm>
            <a:custGeom>
              <a:avLst/>
              <a:gdLst>
                <a:gd name="T0" fmla="*/ 40 w 40"/>
                <a:gd name="T1" fmla="*/ 93 h 95"/>
                <a:gd name="T2" fmla="*/ 40 w 40"/>
                <a:gd name="T3" fmla="*/ 0 h 95"/>
                <a:gd name="T4" fmla="*/ 0 w 40"/>
                <a:gd name="T5" fmla="*/ 2 h 95"/>
                <a:gd name="T6" fmla="*/ 0 w 40"/>
                <a:gd name="T7" fmla="*/ 95 h 95"/>
                <a:gd name="T8" fmla="*/ 40 w 40"/>
                <a:gd name="T9" fmla="*/ 9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5">
                  <a:moveTo>
                    <a:pt x="40" y="93"/>
                  </a:moveTo>
                  <a:lnTo>
                    <a:pt x="40" y="0"/>
                  </a:lnTo>
                  <a:lnTo>
                    <a:pt x="0" y="2"/>
                  </a:lnTo>
                  <a:lnTo>
                    <a:pt x="0" y="95"/>
                  </a:lnTo>
                  <a:lnTo>
                    <a:pt x="40" y="9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6"/>
            <p:cNvSpPr>
              <a:spLocks/>
            </p:cNvSpPr>
            <p:nvPr/>
          </p:nvSpPr>
          <p:spPr bwMode="auto">
            <a:xfrm>
              <a:off x="-2982913" y="4445000"/>
              <a:ext cx="33338" cy="66675"/>
            </a:xfrm>
            <a:custGeom>
              <a:avLst/>
              <a:gdLst>
                <a:gd name="T0" fmla="*/ 41 w 41"/>
                <a:gd name="T1" fmla="*/ 83 h 86"/>
                <a:gd name="T2" fmla="*/ 41 w 41"/>
                <a:gd name="T3" fmla="*/ 0 h 86"/>
                <a:gd name="T4" fmla="*/ 0 w 41"/>
                <a:gd name="T5" fmla="*/ 4 h 86"/>
                <a:gd name="T6" fmla="*/ 0 w 41"/>
                <a:gd name="T7" fmla="*/ 86 h 86"/>
                <a:gd name="T8" fmla="*/ 41 w 41"/>
                <a:gd name="T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6">
                  <a:moveTo>
                    <a:pt x="41" y="83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86"/>
                  </a:lnTo>
                  <a:lnTo>
                    <a:pt x="41" y="8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7"/>
            <p:cNvSpPr>
              <a:spLocks/>
            </p:cNvSpPr>
            <p:nvPr/>
          </p:nvSpPr>
          <p:spPr bwMode="auto">
            <a:xfrm>
              <a:off x="-2889250" y="4438650"/>
              <a:ext cx="31750" cy="68263"/>
            </a:xfrm>
            <a:custGeom>
              <a:avLst/>
              <a:gdLst>
                <a:gd name="T0" fmla="*/ 41 w 41"/>
                <a:gd name="T1" fmla="*/ 85 h 87"/>
                <a:gd name="T2" fmla="*/ 41 w 41"/>
                <a:gd name="T3" fmla="*/ 0 h 87"/>
                <a:gd name="T4" fmla="*/ 0 w 41"/>
                <a:gd name="T5" fmla="*/ 3 h 87"/>
                <a:gd name="T6" fmla="*/ 0 w 41"/>
                <a:gd name="T7" fmla="*/ 87 h 87"/>
                <a:gd name="T8" fmla="*/ 41 w 41"/>
                <a:gd name="T9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7">
                  <a:moveTo>
                    <a:pt x="41" y="85"/>
                  </a:moveTo>
                  <a:lnTo>
                    <a:pt x="41" y="0"/>
                  </a:lnTo>
                  <a:lnTo>
                    <a:pt x="0" y="3"/>
                  </a:lnTo>
                  <a:lnTo>
                    <a:pt x="0" y="87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8"/>
            <p:cNvSpPr>
              <a:spLocks/>
            </p:cNvSpPr>
            <p:nvPr/>
          </p:nvSpPr>
          <p:spPr bwMode="auto">
            <a:xfrm>
              <a:off x="-2797175" y="4430713"/>
              <a:ext cx="31750" cy="69850"/>
            </a:xfrm>
            <a:custGeom>
              <a:avLst/>
              <a:gdLst>
                <a:gd name="T0" fmla="*/ 42 w 42"/>
                <a:gd name="T1" fmla="*/ 87 h 89"/>
                <a:gd name="T2" fmla="*/ 42 w 42"/>
                <a:gd name="T3" fmla="*/ 0 h 89"/>
                <a:gd name="T4" fmla="*/ 0 w 42"/>
                <a:gd name="T5" fmla="*/ 4 h 89"/>
                <a:gd name="T6" fmla="*/ 0 w 42"/>
                <a:gd name="T7" fmla="*/ 89 h 89"/>
                <a:gd name="T8" fmla="*/ 42 w 42"/>
                <a:gd name="T9" fmla="*/ 8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9">
                  <a:moveTo>
                    <a:pt x="42" y="87"/>
                  </a:moveTo>
                  <a:lnTo>
                    <a:pt x="42" y="0"/>
                  </a:lnTo>
                  <a:lnTo>
                    <a:pt x="0" y="4"/>
                  </a:lnTo>
                  <a:lnTo>
                    <a:pt x="0" y="89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9"/>
            <p:cNvSpPr>
              <a:spLocks/>
            </p:cNvSpPr>
            <p:nvPr/>
          </p:nvSpPr>
          <p:spPr bwMode="auto">
            <a:xfrm>
              <a:off x="-2705100" y="4422775"/>
              <a:ext cx="33338" cy="73025"/>
            </a:xfrm>
            <a:custGeom>
              <a:avLst/>
              <a:gdLst>
                <a:gd name="T0" fmla="*/ 41 w 41"/>
                <a:gd name="T1" fmla="*/ 89 h 91"/>
                <a:gd name="T2" fmla="*/ 41 w 41"/>
                <a:gd name="T3" fmla="*/ 0 h 91"/>
                <a:gd name="T4" fmla="*/ 0 w 41"/>
                <a:gd name="T5" fmla="*/ 3 h 91"/>
                <a:gd name="T6" fmla="*/ 0 w 41"/>
                <a:gd name="T7" fmla="*/ 91 h 91"/>
                <a:gd name="T8" fmla="*/ 41 w 41"/>
                <a:gd name="T9" fmla="*/ 8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91">
                  <a:moveTo>
                    <a:pt x="41" y="89"/>
                  </a:moveTo>
                  <a:lnTo>
                    <a:pt x="41" y="0"/>
                  </a:lnTo>
                  <a:lnTo>
                    <a:pt x="0" y="3"/>
                  </a:lnTo>
                  <a:lnTo>
                    <a:pt x="0" y="91"/>
                  </a:lnTo>
                  <a:lnTo>
                    <a:pt x="41" y="89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0"/>
            <p:cNvSpPr>
              <a:spLocks/>
            </p:cNvSpPr>
            <p:nvPr/>
          </p:nvSpPr>
          <p:spPr bwMode="auto">
            <a:xfrm>
              <a:off x="-2611438" y="4416425"/>
              <a:ext cx="33338" cy="74613"/>
            </a:xfrm>
            <a:custGeom>
              <a:avLst/>
              <a:gdLst>
                <a:gd name="T0" fmla="*/ 42 w 42"/>
                <a:gd name="T1" fmla="*/ 90 h 93"/>
                <a:gd name="T2" fmla="*/ 42 w 42"/>
                <a:gd name="T3" fmla="*/ 0 h 93"/>
                <a:gd name="T4" fmla="*/ 0 w 42"/>
                <a:gd name="T5" fmla="*/ 2 h 93"/>
                <a:gd name="T6" fmla="*/ 0 w 42"/>
                <a:gd name="T7" fmla="*/ 93 h 93"/>
                <a:gd name="T8" fmla="*/ 42 w 42"/>
                <a:gd name="T9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3">
                  <a:moveTo>
                    <a:pt x="42" y="90"/>
                  </a:moveTo>
                  <a:lnTo>
                    <a:pt x="42" y="0"/>
                  </a:lnTo>
                  <a:lnTo>
                    <a:pt x="0" y="2"/>
                  </a:lnTo>
                  <a:lnTo>
                    <a:pt x="0" y="93"/>
                  </a:lnTo>
                  <a:lnTo>
                    <a:pt x="42" y="90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1"/>
            <p:cNvSpPr>
              <a:spLocks/>
            </p:cNvSpPr>
            <p:nvPr/>
          </p:nvSpPr>
          <p:spPr bwMode="auto">
            <a:xfrm>
              <a:off x="-2517775" y="4410075"/>
              <a:ext cx="31750" cy="76200"/>
            </a:xfrm>
            <a:custGeom>
              <a:avLst/>
              <a:gdLst>
                <a:gd name="T0" fmla="*/ 40 w 40"/>
                <a:gd name="T1" fmla="*/ 93 h 95"/>
                <a:gd name="T2" fmla="*/ 40 w 40"/>
                <a:gd name="T3" fmla="*/ 0 h 95"/>
                <a:gd name="T4" fmla="*/ 0 w 40"/>
                <a:gd name="T5" fmla="*/ 3 h 95"/>
                <a:gd name="T6" fmla="*/ 0 w 40"/>
                <a:gd name="T7" fmla="*/ 95 h 95"/>
                <a:gd name="T8" fmla="*/ 40 w 40"/>
                <a:gd name="T9" fmla="*/ 9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5">
                  <a:moveTo>
                    <a:pt x="40" y="93"/>
                  </a:moveTo>
                  <a:lnTo>
                    <a:pt x="40" y="0"/>
                  </a:lnTo>
                  <a:lnTo>
                    <a:pt x="0" y="3"/>
                  </a:lnTo>
                  <a:lnTo>
                    <a:pt x="0" y="95"/>
                  </a:lnTo>
                  <a:lnTo>
                    <a:pt x="40" y="9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2"/>
            <p:cNvSpPr>
              <a:spLocks/>
            </p:cNvSpPr>
            <p:nvPr/>
          </p:nvSpPr>
          <p:spPr bwMode="auto">
            <a:xfrm>
              <a:off x="-2982913" y="4330700"/>
              <a:ext cx="33338" cy="68263"/>
            </a:xfrm>
            <a:custGeom>
              <a:avLst/>
              <a:gdLst>
                <a:gd name="T0" fmla="*/ 41 w 41"/>
                <a:gd name="T1" fmla="*/ 82 h 87"/>
                <a:gd name="T2" fmla="*/ 41 w 41"/>
                <a:gd name="T3" fmla="*/ 0 h 87"/>
                <a:gd name="T4" fmla="*/ 0 w 41"/>
                <a:gd name="T5" fmla="*/ 4 h 87"/>
                <a:gd name="T6" fmla="*/ 0 w 41"/>
                <a:gd name="T7" fmla="*/ 87 h 87"/>
                <a:gd name="T8" fmla="*/ 41 w 41"/>
                <a:gd name="T9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7">
                  <a:moveTo>
                    <a:pt x="41" y="82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87"/>
                  </a:lnTo>
                  <a:lnTo>
                    <a:pt x="41" y="82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3"/>
            <p:cNvSpPr>
              <a:spLocks/>
            </p:cNvSpPr>
            <p:nvPr/>
          </p:nvSpPr>
          <p:spPr bwMode="auto">
            <a:xfrm>
              <a:off x="-2889250" y="4319588"/>
              <a:ext cx="31750" cy="71438"/>
            </a:xfrm>
            <a:custGeom>
              <a:avLst/>
              <a:gdLst>
                <a:gd name="T0" fmla="*/ 41 w 41"/>
                <a:gd name="T1" fmla="*/ 85 h 88"/>
                <a:gd name="T2" fmla="*/ 41 w 41"/>
                <a:gd name="T3" fmla="*/ 0 h 88"/>
                <a:gd name="T4" fmla="*/ 0 w 41"/>
                <a:gd name="T5" fmla="*/ 4 h 88"/>
                <a:gd name="T6" fmla="*/ 0 w 41"/>
                <a:gd name="T7" fmla="*/ 88 h 88"/>
                <a:gd name="T8" fmla="*/ 41 w 41"/>
                <a:gd name="T9" fmla="*/ 8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8">
                  <a:moveTo>
                    <a:pt x="41" y="85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88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4"/>
            <p:cNvSpPr>
              <a:spLocks/>
            </p:cNvSpPr>
            <p:nvPr/>
          </p:nvSpPr>
          <p:spPr bwMode="auto">
            <a:xfrm>
              <a:off x="-2797175" y="4310063"/>
              <a:ext cx="31750" cy="73025"/>
            </a:xfrm>
            <a:custGeom>
              <a:avLst/>
              <a:gdLst>
                <a:gd name="T0" fmla="*/ 42 w 42"/>
                <a:gd name="T1" fmla="*/ 88 h 91"/>
                <a:gd name="T2" fmla="*/ 42 w 42"/>
                <a:gd name="T3" fmla="*/ 0 h 91"/>
                <a:gd name="T4" fmla="*/ 0 w 42"/>
                <a:gd name="T5" fmla="*/ 5 h 91"/>
                <a:gd name="T6" fmla="*/ 0 w 42"/>
                <a:gd name="T7" fmla="*/ 91 h 91"/>
                <a:gd name="T8" fmla="*/ 42 w 42"/>
                <a:gd name="T9" fmla="*/ 8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1">
                  <a:moveTo>
                    <a:pt x="42" y="88"/>
                  </a:moveTo>
                  <a:lnTo>
                    <a:pt x="42" y="0"/>
                  </a:lnTo>
                  <a:lnTo>
                    <a:pt x="0" y="5"/>
                  </a:lnTo>
                  <a:lnTo>
                    <a:pt x="0" y="91"/>
                  </a:lnTo>
                  <a:lnTo>
                    <a:pt x="42" y="88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5"/>
            <p:cNvSpPr>
              <a:spLocks/>
            </p:cNvSpPr>
            <p:nvPr/>
          </p:nvSpPr>
          <p:spPr bwMode="auto">
            <a:xfrm>
              <a:off x="-2705100" y="4300538"/>
              <a:ext cx="33338" cy="73025"/>
            </a:xfrm>
            <a:custGeom>
              <a:avLst/>
              <a:gdLst>
                <a:gd name="T0" fmla="*/ 41 w 41"/>
                <a:gd name="T1" fmla="*/ 88 h 92"/>
                <a:gd name="T2" fmla="*/ 41 w 41"/>
                <a:gd name="T3" fmla="*/ 0 h 92"/>
                <a:gd name="T4" fmla="*/ 0 w 41"/>
                <a:gd name="T5" fmla="*/ 4 h 92"/>
                <a:gd name="T6" fmla="*/ 0 w 41"/>
                <a:gd name="T7" fmla="*/ 92 h 92"/>
                <a:gd name="T8" fmla="*/ 41 w 41"/>
                <a:gd name="T9" fmla="*/ 8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92">
                  <a:moveTo>
                    <a:pt x="41" y="88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92"/>
                  </a:lnTo>
                  <a:lnTo>
                    <a:pt x="41" y="88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6"/>
            <p:cNvSpPr>
              <a:spLocks/>
            </p:cNvSpPr>
            <p:nvPr/>
          </p:nvSpPr>
          <p:spPr bwMode="auto">
            <a:xfrm>
              <a:off x="-2611438" y="4291013"/>
              <a:ext cx="33338" cy="74613"/>
            </a:xfrm>
            <a:custGeom>
              <a:avLst/>
              <a:gdLst>
                <a:gd name="T0" fmla="*/ 42 w 42"/>
                <a:gd name="T1" fmla="*/ 91 h 94"/>
                <a:gd name="T2" fmla="*/ 42 w 42"/>
                <a:gd name="T3" fmla="*/ 0 h 94"/>
                <a:gd name="T4" fmla="*/ 0 w 42"/>
                <a:gd name="T5" fmla="*/ 4 h 94"/>
                <a:gd name="T6" fmla="*/ 0 w 42"/>
                <a:gd name="T7" fmla="*/ 94 h 94"/>
                <a:gd name="T8" fmla="*/ 42 w 42"/>
                <a:gd name="T9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4">
                  <a:moveTo>
                    <a:pt x="42" y="91"/>
                  </a:moveTo>
                  <a:lnTo>
                    <a:pt x="42" y="0"/>
                  </a:lnTo>
                  <a:lnTo>
                    <a:pt x="0" y="4"/>
                  </a:lnTo>
                  <a:lnTo>
                    <a:pt x="0" y="94"/>
                  </a:lnTo>
                  <a:lnTo>
                    <a:pt x="42" y="91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7"/>
            <p:cNvSpPr>
              <a:spLocks/>
            </p:cNvSpPr>
            <p:nvPr/>
          </p:nvSpPr>
          <p:spPr bwMode="auto">
            <a:xfrm>
              <a:off x="-2517775" y="4281488"/>
              <a:ext cx="31750" cy="76200"/>
            </a:xfrm>
            <a:custGeom>
              <a:avLst/>
              <a:gdLst>
                <a:gd name="T0" fmla="*/ 40 w 40"/>
                <a:gd name="T1" fmla="*/ 93 h 96"/>
                <a:gd name="T2" fmla="*/ 40 w 40"/>
                <a:gd name="T3" fmla="*/ 0 h 96"/>
                <a:gd name="T4" fmla="*/ 0 w 40"/>
                <a:gd name="T5" fmla="*/ 5 h 96"/>
                <a:gd name="T6" fmla="*/ 0 w 40"/>
                <a:gd name="T7" fmla="*/ 96 h 96"/>
                <a:gd name="T8" fmla="*/ 40 w 40"/>
                <a:gd name="T9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6">
                  <a:moveTo>
                    <a:pt x="40" y="93"/>
                  </a:moveTo>
                  <a:lnTo>
                    <a:pt x="40" y="0"/>
                  </a:lnTo>
                  <a:lnTo>
                    <a:pt x="0" y="5"/>
                  </a:lnTo>
                  <a:lnTo>
                    <a:pt x="0" y="96"/>
                  </a:lnTo>
                  <a:lnTo>
                    <a:pt x="40" y="9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8"/>
            <p:cNvSpPr>
              <a:spLocks/>
            </p:cNvSpPr>
            <p:nvPr/>
          </p:nvSpPr>
          <p:spPr bwMode="auto">
            <a:xfrm>
              <a:off x="-2154238" y="4667250"/>
              <a:ext cx="26988" cy="60325"/>
            </a:xfrm>
            <a:custGeom>
              <a:avLst/>
              <a:gdLst>
                <a:gd name="T0" fmla="*/ 0 w 32"/>
                <a:gd name="T1" fmla="*/ 75 h 75"/>
                <a:gd name="T2" fmla="*/ 0 w 32"/>
                <a:gd name="T3" fmla="*/ 0 h 75"/>
                <a:gd name="T4" fmla="*/ 32 w 32"/>
                <a:gd name="T5" fmla="*/ 1 h 75"/>
                <a:gd name="T6" fmla="*/ 32 w 32"/>
                <a:gd name="T7" fmla="*/ 75 h 75"/>
                <a:gd name="T8" fmla="*/ 0 w 3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5">
                  <a:moveTo>
                    <a:pt x="0" y="75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32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9"/>
            <p:cNvSpPr>
              <a:spLocks/>
            </p:cNvSpPr>
            <p:nvPr/>
          </p:nvSpPr>
          <p:spPr bwMode="auto">
            <a:xfrm>
              <a:off x="-2227263" y="4665663"/>
              <a:ext cx="25400" cy="61913"/>
            </a:xfrm>
            <a:custGeom>
              <a:avLst/>
              <a:gdLst>
                <a:gd name="T0" fmla="*/ 0 w 32"/>
                <a:gd name="T1" fmla="*/ 79 h 79"/>
                <a:gd name="T2" fmla="*/ 0 w 32"/>
                <a:gd name="T3" fmla="*/ 0 h 79"/>
                <a:gd name="T4" fmla="*/ 32 w 32"/>
                <a:gd name="T5" fmla="*/ 1 h 79"/>
                <a:gd name="T6" fmla="*/ 32 w 32"/>
                <a:gd name="T7" fmla="*/ 79 h 79"/>
                <a:gd name="T8" fmla="*/ 0 w 3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9">
                  <a:moveTo>
                    <a:pt x="0" y="79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32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0"/>
            <p:cNvSpPr>
              <a:spLocks/>
            </p:cNvSpPr>
            <p:nvPr/>
          </p:nvSpPr>
          <p:spPr bwMode="auto">
            <a:xfrm>
              <a:off x="-2301875" y="4662488"/>
              <a:ext cx="26988" cy="65088"/>
            </a:xfrm>
            <a:custGeom>
              <a:avLst/>
              <a:gdLst>
                <a:gd name="T0" fmla="*/ 0 w 33"/>
                <a:gd name="T1" fmla="*/ 81 h 81"/>
                <a:gd name="T2" fmla="*/ 0 w 33"/>
                <a:gd name="T3" fmla="*/ 0 h 81"/>
                <a:gd name="T4" fmla="*/ 33 w 33"/>
                <a:gd name="T5" fmla="*/ 1 h 81"/>
                <a:gd name="T6" fmla="*/ 33 w 33"/>
                <a:gd name="T7" fmla="*/ 81 h 81"/>
                <a:gd name="T8" fmla="*/ 0 w 33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1">
                  <a:moveTo>
                    <a:pt x="0" y="81"/>
                  </a:moveTo>
                  <a:lnTo>
                    <a:pt x="0" y="0"/>
                  </a:lnTo>
                  <a:lnTo>
                    <a:pt x="33" y="1"/>
                  </a:lnTo>
                  <a:lnTo>
                    <a:pt x="33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1"/>
            <p:cNvSpPr>
              <a:spLocks/>
            </p:cNvSpPr>
            <p:nvPr/>
          </p:nvSpPr>
          <p:spPr bwMode="auto">
            <a:xfrm>
              <a:off x="-2154238" y="4564063"/>
              <a:ext cx="26988" cy="60325"/>
            </a:xfrm>
            <a:custGeom>
              <a:avLst/>
              <a:gdLst>
                <a:gd name="T0" fmla="*/ 0 w 32"/>
                <a:gd name="T1" fmla="*/ 75 h 77"/>
                <a:gd name="T2" fmla="*/ 0 w 32"/>
                <a:gd name="T3" fmla="*/ 0 h 77"/>
                <a:gd name="T4" fmla="*/ 32 w 32"/>
                <a:gd name="T5" fmla="*/ 4 h 77"/>
                <a:gd name="T6" fmla="*/ 32 w 32"/>
                <a:gd name="T7" fmla="*/ 77 h 77"/>
                <a:gd name="T8" fmla="*/ 0 w 32"/>
                <a:gd name="T9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7">
                  <a:moveTo>
                    <a:pt x="0" y="75"/>
                  </a:moveTo>
                  <a:lnTo>
                    <a:pt x="0" y="0"/>
                  </a:lnTo>
                  <a:lnTo>
                    <a:pt x="32" y="4"/>
                  </a:lnTo>
                  <a:lnTo>
                    <a:pt x="32" y="77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2"/>
            <p:cNvSpPr>
              <a:spLocks/>
            </p:cNvSpPr>
            <p:nvPr/>
          </p:nvSpPr>
          <p:spPr bwMode="auto">
            <a:xfrm>
              <a:off x="-2227263" y="4557713"/>
              <a:ext cx="25400" cy="61913"/>
            </a:xfrm>
            <a:custGeom>
              <a:avLst/>
              <a:gdLst>
                <a:gd name="T0" fmla="*/ 0 w 32"/>
                <a:gd name="T1" fmla="*/ 79 h 80"/>
                <a:gd name="T2" fmla="*/ 0 w 32"/>
                <a:gd name="T3" fmla="*/ 0 h 80"/>
                <a:gd name="T4" fmla="*/ 32 w 32"/>
                <a:gd name="T5" fmla="*/ 4 h 80"/>
                <a:gd name="T6" fmla="*/ 32 w 32"/>
                <a:gd name="T7" fmla="*/ 80 h 80"/>
                <a:gd name="T8" fmla="*/ 0 w 32"/>
                <a:gd name="T9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0">
                  <a:moveTo>
                    <a:pt x="0" y="79"/>
                  </a:moveTo>
                  <a:lnTo>
                    <a:pt x="0" y="0"/>
                  </a:lnTo>
                  <a:lnTo>
                    <a:pt x="32" y="4"/>
                  </a:lnTo>
                  <a:lnTo>
                    <a:pt x="32" y="8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3"/>
            <p:cNvSpPr>
              <a:spLocks/>
            </p:cNvSpPr>
            <p:nvPr/>
          </p:nvSpPr>
          <p:spPr bwMode="auto">
            <a:xfrm>
              <a:off x="-2301875" y="4549775"/>
              <a:ext cx="26988" cy="66675"/>
            </a:xfrm>
            <a:custGeom>
              <a:avLst/>
              <a:gdLst>
                <a:gd name="T0" fmla="*/ 0 w 33"/>
                <a:gd name="T1" fmla="*/ 82 h 84"/>
                <a:gd name="T2" fmla="*/ 0 w 33"/>
                <a:gd name="T3" fmla="*/ 0 h 84"/>
                <a:gd name="T4" fmla="*/ 33 w 33"/>
                <a:gd name="T5" fmla="*/ 3 h 84"/>
                <a:gd name="T6" fmla="*/ 33 w 33"/>
                <a:gd name="T7" fmla="*/ 84 h 84"/>
                <a:gd name="T8" fmla="*/ 0 w 33"/>
                <a:gd name="T9" fmla="*/ 8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4">
                  <a:moveTo>
                    <a:pt x="0" y="82"/>
                  </a:moveTo>
                  <a:lnTo>
                    <a:pt x="0" y="0"/>
                  </a:lnTo>
                  <a:lnTo>
                    <a:pt x="33" y="3"/>
                  </a:lnTo>
                  <a:lnTo>
                    <a:pt x="33" y="8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4"/>
            <p:cNvSpPr>
              <a:spLocks/>
            </p:cNvSpPr>
            <p:nvPr/>
          </p:nvSpPr>
          <p:spPr bwMode="auto">
            <a:xfrm>
              <a:off x="-2154238" y="4459288"/>
              <a:ext cx="26988" cy="63500"/>
            </a:xfrm>
            <a:custGeom>
              <a:avLst/>
              <a:gdLst>
                <a:gd name="T0" fmla="*/ 0 w 32"/>
                <a:gd name="T1" fmla="*/ 75 h 79"/>
                <a:gd name="T2" fmla="*/ 0 w 32"/>
                <a:gd name="T3" fmla="*/ 0 h 79"/>
                <a:gd name="T4" fmla="*/ 32 w 32"/>
                <a:gd name="T5" fmla="*/ 4 h 79"/>
                <a:gd name="T6" fmla="*/ 32 w 32"/>
                <a:gd name="T7" fmla="*/ 79 h 79"/>
                <a:gd name="T8" fmla="*/ 0 w 32"/>
                <a:gd name="T9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9">
                  <a:moveTo>
                    <a:pt x="0" y="75"/>
                  </a:moveTo>
                  <a:lnTo>
                    <a:pt x="0" y="0"/>
                  </a:lnTo>
                  <a:lnTo>
                    <a:pt x="32" y="4"/>
                  </a:lnTo>
                  <a:lnTo>
                    <a:pt x="32" y="7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5"/>
            <p:cNvSpPr>
              <a:spLocks/>
            </p:cNvSpPr>
            <p:nvPr/>
          </p:nvSpPr>
          <p:spPr bwMode="auto">
            <a:xfrm>
              <a:off x="-2227263" y="4448175"/>
              <a:ext cx="25400" cy="65088"/>
            </a:xfrm>
            <a:custGeom>
              <a:avLst/>
              <a:gdLst>
                <a:gd name="T0" fmla="*/ 0 w 32"/>
                <a:gd name="T1" fmla="*/ 78 h 82"/>
                <a:gd name="T2" fmla="*/ 0 w 32"/>
                <a:gd name="T3" fmla="*/ 0 h 82"/>
                <a:gd name="T4" fmla="*/ 32 w 32"/>
                <a:gd name="T5" fmla="*/ 5 h 82"/>
                <a:gd name="T6" fmla="*/ 32 w 32"/>
                <a:gd name="T7" fmla="*/ 82 h 82"/>
                <a:gd name="T8" fmla="*/ 0 w 32"/>
                <a:gd name="T9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2">
                  <a:moveTo>
                    <a:pt x="0" y="78"/>
                  </a:moveTo>
                  <a:lnTo>
                    <a:pt x="0" y="0"/>
                  </a:lnTo>
                  <a:lnTo>
                    <a:pt x="32" y="5"/>
                  </a:lnTo>
                  <a:lnTo>
                    <a:pt x="32" y="82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6"/>
            <p:cNvSpPr>
              <a:spLocks/>
            </p:cNvSpPr>
            <p:nvPr/>
          </p:nvSpPr>
          <p:spPr bwMode="auto">
            <a:xfrm>
              <a:off x="-2301875" y="4437063"/>
              <a:ext cx="26988" cy="68263"/>
            </a:xfrm>
            <a:custGeom>
              <a:avLst/>
              <a:gdLst>
                <a:gd name="T0" fmla="*/ 0 w 33"/>
                <a:gd name="T1" fmla="*/ 81 h 86"/>
                <a:gd name="T2" fmla="*/ 0 w 33"/>
                <a:gd name="T3" fmla="*/ 0 h 86"/>
                <a:gd name="T4" fmla="*/ 33 w 33"/>
                <a:gd name="T5" fmla="*/ 5 h 86"/>
                <a:gd name="T6" fmla="*/ 33 w 33"/>
                <a:gd name="T7" fmla="*/ 86 h 86"/>
                <a:gd name="T8" fmla="*/ 0 w 33"/>
                <a:gd name="T9" fmla="*/ 8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6">
                  <a:moveTo>
                    <a:pt x="0" y="81"/>
                  </a:moveTo>
                  <a:lnTo>
                    <a:pt x="0" y="0"/>
                  </a:lnTo>
                  <a:lnTo>
                    <a:pt x="33" y="5"/>
                  </a:lnTo>
                  <a:lnTo>
                    <a:pt x="33" y="86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7"/>
            <p:cNvSpPr>
              <a:spLocks/>
            </p:cNvSpPr>
            <p:nvPr/>
          </p:nvSpPr>
          <p:spPr bwMode="auto">
            <a:xfrm>
              <a:off x="-2154238" y="4354513"/>
              <a:ext cx="26988" cy="65088"/>
            </a:xfrm>
            <a:custGeom>
              <a:avLst/>
              <a:gdLst>
                <a:gd name="T0" fmla="*/ 0 w 32"/>
                <a:gd name="T1" fmla="*/ 76 h 80"/>
                <a:gd name="T2" fmla="*/ 0 w 32"/>
                <a:gd name="T3" fmla="*/ 0 h 80"/>
                <a:gd name="T4" fmla="*/ 32 w 32"/>
                <a:gd name="T5" fmla="*/ 6 h 80"/>
                <a:gd name="T6" fmla="*/ 32 w 32"/>
                <a:gd name="T7" fmla="*/ 80 h 80"/>
                <a:gd name="T8" fmla="*/ 0 w 32"/>
                <a:gd name="T9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0">
                  <a:moveTo>
                    <a:pt x="0" y="76"/>
                  </a:moveTo>
                  <a:lnTo>
                    <a:pt x="0" y="0"/>
                  </a:lnTo>
                  <a:lnTo>
                    <a:pt x="32" y="6"/>
                  </a:lnTo>
                  <a:lnTo>
                    <a:pt x="32" y="8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8"/>
            <p:cNvSpPr>
              <a:spLocks/>
            </p:cNvSpPr>
            <p:nvPr/>
          </p:nvSpPr>
          <p:spPr bwMode="auto">
            <a:xfrm>
              <a:off x="-2227263" y="4340225"/>
              <a:ext cx="25400" cy="66675"/>
            </a:xfrm>
            <a:custGeom>
              <a:avLst/>
              <a:gdLst>
                <a:gd name="T0" fmla="*/ 0 w 32"/>
                <a:gd name="T1" fmla="*/ 77 h 83"/>
                <a:gd name="T2" fmla="*/ 0 w 32"/>
                <a:gd name="T3" fmla="*/ 0 h 83"/>
                <a:gd name="T4" fmla="*/ 32 w 32"/>
                <a:gd name="T5" fmla="*/ 7 h 83"/>
                <a:gd name="T6" fmla="*/ 32 w 32"/>
                <a:gd name="T7" fmla="*/ 83 h 83"/>
                <a:gd name="T8" fmla="*/ 0 w 32"/>
                <a:gd name="T9" fmla="*/ 7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3">
                  <a:moveTo>
                    <a:pt x="0" y="77"/>
                  </a:moveTo>
                  <a:lnTo>
                    <a:pt x="0" y="0"/>
                  </a:lnTo>
                  <a:lnTo>
                    <a:pt x="32" y="7"/>
                  </a:lnTo>
                  <a:lnTo>
                    <a:pt x="32" y="83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9"/>
            <p:cNvSpPr>
              <a:spLocks/>
            </p:cNvSpPr>
            <p:nvPr/>
          </p:nvSpPr>
          <p:spPr bwMode="auto">
            <a:xfrm>
              <a:off x="-2301875" y="4324350"/>
              <a:ext cx="26988" cy="68263"/>
            </a:xfrm>
            <a:custGeom>
              <a:avLst/>
              <a:gdLst>
                <a:gd name="T0" fmla="*/ 0 w 33"/>
                <a:gd name="T1" fmla="*/ 82 h 88"/>
                <a:gd name="T2" fmla="*/ 0 w 33"/>
                <a:gd name="T3" fmla="*/ 0 h 88"/>
                <a:gd name="T4" fmla="*/ 33 w 33"/>
                <a:gd name="T5" fmla="*/ 8 h 88"/>
                <a:gd name="T6" fmla="*/ 33 w 33"/>
                <a:gd name="T7" fmla="*/ 88 h 88"/>
                <a:gd name="T8" fmla="*/ 0 w 33"/>
                <a:gd name="T9" fmla="*/ 8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8">
                  <a:moveTo>
                    <a:pt x="0" y="82"/>
                  </a:moveTo>
                  <a:lnTo>
                    <a:pt x="0" y="0"/>
                  </a:lnTo>
                  <a:lnTo>
                    <a:pt x="33" y="8"/>
                  </a:lnTo>
                  <a:lnTo>
                    <a:pt x="33" y="8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31185" y="373147"/>
            <a:ext cx="8733342" cy="4878122"/>
            <a:chOff x="231185" y="373147"/>
            <a:chExt cx="8733342" cy="4878122"/>
          </a:xfrm>
        </p:grpSpPr>
        <p:sp>
          <p:nvSpPr>
            <p:cNvPr id="3" name="Rectangle 2"/>
            <p:cNvSpPr/>
            <p:nvPr/>
          </p:nvSpPr>
          <p:spPr>
            <a:xfrm>
              <a:off x="4114799" y="373147"/>
              <a:ext cx="2873829" cy="839319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231186" y="792806"/>
              <a:ext cx="3883614" cy="2322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988628" y="818933"/>
              <a:ext cx="1954871" cy="2457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98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426"/>
            <a:stretch/>
          </p:blipFill>
          <p:spPr bwMode="auto">
            <a:xfrm>
              <a:off x="231185" y="2769310"/>
              <a:ext cx="8733342" cy="2481959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 rot="21262413">
            <a:off x="-682399" y="5253014"/>
            <a:ext cx="9670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 smtClean="0">
                <a:solidFill>
                  <a:srgbClr val="FF0000"/>
                </a:solidFill>
                <a:latin typeface="Segoe Script" pitchFamily="34" charset="0"/>
              </a:rPr>
              <a:t>Bad doc #1, </a:t>
            </a:r>
            <a:r>
              <a:rPr lang="en-US" sz="7200" dirty="0" err="1" smtClean="0">
                <a:solidFill>
                  <a:srgbClr val="FF0000"/>
                </a:solidFill>
                <a:latin typeface="Segoe Script" pitchFamily="34" charset="0"/>
              </a:rPr>
              <a:t>con’t</a:t>
            </a:r>
            <a:endParaRPr lang="en-US" sz="72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45522" y="525199"/>
            <a:ext cx="2385945" cy="2011890"/>
            <a:chOff x="2018373" y="3415917"/>
            <a:chExt cx="1700213" cy="831850"/>
          </a:xfrm>
        </p:grpSpPr>
        <p:sp>
          <p:nvSpPr>
            <p:cNvPr id="6" name="Freeform 15"/>
            <p:cNvSpPr>
              <a:spLocks/>
            </p:cNvSpPr>
            <p:nvPr/>
          </p:nvSpPr>
          <p:spPr bwMode="auto">
            <a:xfrm>
              <a:off x="2018373" y="3496879"/>
              <a:ext cx="1700213" cy="406400"/>
            </a:xfrm>
            <a:custGeom>
              <a:avLst/>
              <a:gdLst>
                <a:gd name="T0" fmla="*/ 57 w 2141"/>
                <a:gd name="T1" fmla="*/ 0 h 513"/>
                <a:gd name="T2" fmla="*/ 0 w 2141"/>
                <a:gd name="T3" fmla="*/ 480 h 513"/>
                <a:gd name="T4" fmla="*/ 33 w 2141"/>
                <a:gd name="T5" fmla="*/ 513 h 513"/>
                <a:gd name="T6" fmla="*/ 2098 w 2141"/>
                <a:gd name="T7" fmla="*/ 511 h 513"/>
                <a:gd name="T8" fmla="*/ 2141 w 2141"/>
                <a:gd name="T9" fmla="*/ 479 h 513"/>
                <a:gd name="T10" fmla="*/ 2108 w 2141"/>
                <a:gd name="T11" fmla="*/ 0 h 513"/>
                <a:gd name="T12" fmla="*/ 57 w 2141"/>
                <a:gd name="T13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1" h="513">
                  <a:moveTo>
                    <a:pt x="57" y="0"/>
                  </a:moveTo>
                  <a:lnTo>
                    <a:pt x="0" y="480"/>
                  </a:lnTo>
                  <a:lnTo>
                    <a:pt x="33" y="513"/>
                  </a:lnTo>
                  <a:lnTo>
                    <a:pt x="2098" y="511"/>
                  </a:lnTo>
                  <a:lnTo>
                    <a:pt x="2141" y="479"/>
                  </a:lnTo>
                  <a:lnTo>
                    <a:pt x="2108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6"/>
            <p:cNvSpPr>
              <a:spLocks/>
            </p:cNvSpPr>
            <p:nvPr/>
          </p:nvSpPr>
          <p:spPr bwMode="auto">
            <a:xfrm>
              <a:off x="3586823" y="3439729"/>
              <a:ext cx="92075" cy="808038"/>
            </a:xfrm>
            <a:custGeom>
              <a:avLst/>
              <a:gdLst>
                <a:gd name="T0" fmla="*/ 117 w 117"/>
                <a:gd name="T1" fmla="*/ 1019 h 1019"/>
                <a:gd name="T2" fmla="*/ 74 w 117"/>
                <a:gd name="T3" fmla="*/ 0 h 1019"/>
                <a:gd name="T4" fmla="*/ 15 w 117"/>
                <a:gd name="T5" fmla="*/ 0 h 1019"/>
                <a:gd name="T6" fmla="*/ 0 w 117"/>
                <a:gd name="T7" fmla="*/ 20 h 1019"/>
                <a:gd name="T8" fmla="*/ 1 w 117"/>
                <a:gd name="T9" fmla="*/ 1019 h 1019"/>
                <a:gd name="T10" fmla="*/ 117 w 117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019">
                  <a:moveTo>
                    <a:pt x="117" y="1019"/>
                  </a:moveTo>
                  <a:lnTo>
                    <a:pt x="74" y="0"/>
                  </a:lnTo>
                  <a:lnTo>
                    <a:pt x="15" y="0"/>
                  </a:lnTo>
                  <a:lnTo>
                    <a:pt x="0" y="20"/>
                  </a:lnTo>
                  <a:lnTo>
                    <a:pt x="1" y="1019"/>
                  </a:lnTo>
                  <a:lnTo>
                    <a:pt x="117" y="1019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7"/>
            <p:cNvSpPr>
              <a:spLocks/>
            </p:cNvSpPr>
            <p:nvPr/>
          </p:nvSpPr>
          <p:spPr bwMode="auto">
            <a:xfrm>
              <a:off x="2059648" y="3415917"/>
              <a:ext cx="90488" cy="808038"/>
            </a:xfrm>
            <a:custGeom>
              <a:avLst/>
              <a:gdLst>
                <a:gd name="T0" fmla="*/ 0 w 116"/>
                <a:gd name="T1" fmla="*/ 1019 h 1019"/>
                <a:gd name="T2" fmla="*/ 43 w 116"/>
                <a:gd name="T3" fmla="*/ 1 h 1019"/>
                <a:gd name="T4" fmla="*/ 102 w 116"/>
                <a:gd name="T5" fmla="*/ 0 h 1019"/>
                <a:gd name="T6" fmla="*/ 116 w 116"/>
                <a:gd name="T7" fmla="*/ 20 h 1019"/>
                <a:gd name="T8" fmla="*/ 116 w 116"/>
                <a:gd name="T9" fmla="*/ 1019 h 1019"/>
                <a:gd name="T10" fmla="*/ 0 w 116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019">
                  <a:moveTo>
                    <a:pt x="0" y="1019"/>
                  </a:moveTo>
                  <a:lnTo>
                    <a:pt x="43" y="1"/>
                  </a:lnTo>
                  <a:lnTo>
                    <a:pt x="102" y="0"/>
                  </a:lnTo>
                  <a:lnTo>
                    <a:pt x="116" y="20"/>
                  </a:lnTo>
                  <a:lnTo>
                    <a:pt x="116" y="1019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2767673" y="3511167"/>
              <a:ext cx="936625" cy="333375"/>
            </a:xfrm>
            <a:custGeom>
              <a:avLst/>
              <a:gdLst>
                <a:gd name="T0" fmla="*/ 1074 w 1179"/>
                <a:gd name="T1" fmla="*/ 419 h 419"/>
                <a:gd name="T2" fmla="*/ 1179 w 1179"/>
                <a:gd name="T3" fmla="*/ 0 h 419"/>
                <a:gd name="T4" fmla="*/ 101 w 1179"/>
                <a:gd name="T5" fmla="*/ 0 h 419"/>
                <a:gd name="T6" fmla="*/ 0 w 1179"/>
                <a:gd name="T7" fmla="*/ 419 h 419"/>
                <a:gd name="T8" fmla="*/ 1074 w 1179"/>
                <a:gd name="T9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9" h="419">
                  <a:moveTo>
                    <a:pt x="1074" y="419"/>
                  </a:moveTo>
                  <a:lnTo>
                    <a:pt x="1179" y="0"/>
                  </a:lnTo>
                  <a:lnTo>
                    <a:pt x="101" y="0"/>
                  </a:lnTo>
                  <a:lnTo>
                    <a:pt x="0" y="419"/>
                  </a:lnTo>
                  <a:lnTo>
                    <a:pt x="1074" y="419"/>
                  </a:ln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2758148" y="3511167"/>
              <a:ext cx="212725" cy="331788"/>
            </a:xfrm>
            <a:custGeom>
              <a:avLst/>
              <a:gdLst>
                <a:gd name="T0" fmla="*/ 100 w 268"/>
                <a:gd name="T1" fmla="*/ 0 h 418"/>
                <a:gd name="T2" fmla="*/ 0 w 268"/>
                <a:gd name="T3" fmla="*/ 418 h 418"/>
                <a:gd name="T4" fmla="*/ 167 w 268"/>
                <a:gd name="T5" fmla="*/ 418 h 418"/>
                <a:gd name="T6" fmla="*/ 268 w 268"/>
                <a:gd name="T7" fmla="*/ 0 h 418"/>
                <a:gd name="T8" fmla="*/ 100 w 268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18">
                  <a:moveTo>
                    <a:pt x="100" y="0"/>
                  </a:moveTo>
                  <a:lnTo>
                    <a:pt x="0" y="418"/>
                  </a:lnTo>
                  <a:lnTo>
                    <a:pt x="167" y="418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3031198" y="3511167"/>
              <a:ext cx="212725" cy="331788"/>
            </a:xfrm>
            <a:custGeom>
              <a:avLst/>
              <a:gdLst>
                <a:gd name="T0" fmla="*/ 99 w 267"/>
                <a:gd name="T1" fmla="*/ 0 h 418"/>
                <a:gd name="T2" fmla="*/ 0 w 267"/>
                <a:gd name="T3" fmla="*/ 418 h 418"/>
                <a:gd name="T4" fmla="*/ 166 w 267"/>
                <a:gd name="T5" fmla="*/ 418 h 418"/>
                <a:gd name="T6" fmla="*/ 267 w 267"/>
                <a:gd name="T7" fmla="*/ 0 h 418"/>
                <a:gd name="T8" fmla="*/ 99 w 267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418">
                  <a:moveTo>
                    <a:pt x="99" y="0"/>
                  </a:moveTo>
                  <a:lnTo>
                    <a:pt x="0" y="418"/>
                  </a:lnTo>
                  <a:lnTo>
                    <a:pt x="166" y="418"/>
                  </a:lnTo>
                  <a:lnTo>
                    <a:pt x="267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3304248" y="3511167"/>
              <a:ext cx="212725" cy="333375"/>
            </a:xfrm>
            <a:custGeom>
              <a:avLst/>
              <a:gdLst>
                <a:gd name="T0" fmla="*/ 100 w 268"/>
                <a:gd name="T1" fmla="*/ 0 h 421"/>
                <a:gd name="T2" fmla="*/ 0 w 268"/>
                <a:gd name="T3" fmla="*/ 421 h 421"/>
                <a:gd name="T4" fmla="*/ 167 w 268"/>
                <a:gd name="T5" fmla="*/ 421 h 421"/>
                <a:gd name="T6" fmla="*/ 268 w 268"/>
                <a:gd name="T7" fmla="*/ 0 h 421"/>
                <a:gd name="T8" fmla="*/ 100 w 268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21">
                  <a:moveTo>
                    <a:pt x="100" y="0"/>
                  </a:moveTo>
                  <a:lnTo>
                    <a:pt x="0" y="421"/>
                  </a:lnTo>
                  <a:lnTo>
                    <a:pt x="167" y="421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3604285" y="3511167"/>
              <a:ext cx="106363" cy="333375"/>
            </a:xfrm>
            <a:custGeom>
              <a:avLst/>
              <a:gdLst>
                <a:gd name="T0" fmla="*/ 135 w 135"/>
                <a:gd name="T1" fmla="*/ 0 h 419"/>
                <a:gd name="T2" fmla="*/ 68 w 135"/>
                <a:gd name="T3" fmla="*/ 0 h 419"/>
                <a:gd name="T4" fmla="*/ 0 w 135"/>
                <a:gd name="T5" fmla="*/ 419 h 419"/>
                <a:gd name="T6" fmla="*/ 135 w 135"/>
                <a:gd name="T7" fmla="*/ 419 h 419"/>
                <a:gd name="T8" fmla="*/ 135 w 135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19">
                  <a:moveTo>
                    <a:pt x="135" y="0"/>
                  </a:moveTo>
                  <a:lnTo>
                    <a:pt x="68" y="0"/>
                  </a:lnTo>
                  <a:lnTo>
                    <a:pt x="0" y="419"/>
                  </a:lnTo>
                  <a:lnTo>
                    <a:pt x="135" y="41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2023135" y="3511167"/>
              <a:ext cx="862013" cy="333375"/>
            </a:xfrm>
            <a:custGeom>
              <a:avLst/>
              <a:gdLst>
                <a:gd name="T0" fmla="*/ 0 w 1084"/>
                <a:gd name="T1" fmla="*/ 419 h 419"/>
                <a:gd name="T2" fmla="*/ 979 w 1084"/>
                <a:gd name="T3" fmla="*/ 419 h 419"/>
                <a:gd name="T4" fmla="*/ 1084 w 1084"/>
                <a:gd name="T5" fmla="*/ 0 h 419"/>
                <a:gd name="T6" fmla="*/ 5 w 1084"/>
                <a:gd name="T7" fmla="*/ 0 h 419"/>
                <a:gd name="T8" fmla="*/ 0 w 1084"/>
                <a:gd name="T9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4" h="419">
                  <a:moveTo>
                    <a:pt x="0" y="419"/>
                  </a:moveTo>
                  <a:lnTo>
                    <a:pt x="979" y="419"/>
                  </a:lnTo>
                  <a:lnTo>
                    <a:pt x="1084" y="0"/>
                  </a:lnTo>
                  <a:lnTo>
                    <a:pt x="5" y="0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2031073" y="3511167"/>
              <a:ext cx="107950" cy="331788"/>
            </a:xfrm>
            <a:custGeom>
              <a:avLst/>
              <a:gdLst>
                <a:gd name="T0" fmla="*/ 0 w 135"/>
                <a:gd name="T1" fmla="*/ 418 h 418"/>
                <a:gd name="T2" fmla="*/ 46 w 135"/>
                <a:gd name="T3" fmla="*/ 418 h 418"/>
                <a:gd name="T4" fmla="*/ 135 w 135"/>
                <a:gd name="T5" fmla="*/ 0 h 418"/>
                <a:gd name="T6" fmla="*/ 6 w 135"/>
                <a:gd name="T7" fmla="*/ 0 h 418"/>
                <a:gd name="T8" fmla="*/ 0 w 135"/>
                <a:gd name="T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18">
                  <a:moveTo>
                    <a:pt x="0" y="418"/>
                  </a:moveTo>
                  <a:lnTo>
                    <a:pt x="46" y="418"/>
                  </a:lnTo>
                  <a:lnTo>
                    <a:pt x="135" y="0"/>
                  </a:lnTo>
                  <a:lnTo>
                    <a:pt x="6" y="0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2210460" y="3511167"/>
              <a:ext cx="212725" cy="331788"/>
            </a:xfrm>
            <a:custGeom>
              <a:avLst/>
              <a:gdLst>
                <a:gd name="T0" fmla="*/ 100 w 268"/>
                <a:gd name="T1" fmla="*/ 0 h 418"/>
                <a:gd name="T2" fmla="*/ 0 w 268"/>
                <a:gd name="T3" fmla="*/ 418 h 418"/>
                <a:gd name="T4" fmla="*/ 167 w 268"/>
                <a:gd name="T5" fmla="*/ 418 h 418"/>
                <a:gd name="T6" fmla="*/ 268 w 268"/>
                <a:gd name="T7" fmla="*/ 0 h 418"/>
                <a:gd name="T8" fmla="*/ 100 w 268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18">
                  <a:moveTo>
                    <a:pt x="100" y="0"/>
                  </a:moveTo>
                  <a:lnTo>
                    <a:pt x="0" y="418"/>
                  </a:lnTo>
                  <a:lnTo>
                    <a:pt x="167" y="418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2485098" y="3511167"/>
              <a:ext cx="212725" cy="333375"/>
            </a:xfrm>
            <a:custGeom>
              <a:avLst/>
              <a:gdLst>
                <a:gd name="T0" fmla="*/ 100 w 268"/>
                <a:gd name="T1" fmla="*/ 0 h 421"/>
                <a:gd name="T2" fmla="*/ 0 w 268"/>
                <a:gd name="T3" fmla="*/ 421 h 421"/>
                <a:gd name="T4" fmla="*/ 167 w 268"/>
                <a:gd name="T5" fmla="*/ 421 h 421"/>
                <a:gd name="T6" fmla="*/ 268 w 268"/>
                <a:gd name="T7" fmla="*/ 0 h 421"/>
                <a:gd name="T8" fmla="*/ 100 w 268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21">
                  <a:moveTo>
                    <a:pt x="100" y="0"/>
                  </a:moveTo>
                  <a:lnTo>
                    <a:pt x="0" y="421"/>
                  </a:lnTo>
                  <a:lnTo>
                    <a:pt x="167" y="421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2759735" y="3511167"/>
              <a:ext cx="212725" cy="333375"/>
            </a:xfrm>
            <a:custGeom>
              <a:avLst/>
              <a:gdLst>
                <a:gd name="T0" fmla="*/ 100 w 269"/>
                <a:gd name="T1" fmla="*/ 0 h 419"/>
                <a:gd name="T2" fmla="*/ 0 w 269"/>
                <a:gd name="T3" fmla="*/ 419 h 419"/>
                <a:gd name="T4" fmla="*/ 167 w 269"/>
                <a:gd name="T5" fmla="*/ 419 h 419"/>
                <a:gd name="T6" fmla="*/ 269 w 269"/>
                <a:gd name="T7" fmla="*/ 0 h 419"/>
                <a:gd name="T8" fmla="*/ 100 w 269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419">
                  <a:moveTo>
                    <a:pt x="100" y="0"/>
                  </a:moveTo>
                  <a:lnTo>
                    <a:pt x="0" y="419"/>
                  </a:lnTo>
                  <a:lnTo>
                    <a:pt x="167" y="419"/>
                  </a:lnTo>
                  <a:lnTo>
                    <a:pt x="269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8"/>
            <p:cNvSpPr>
              <a:spLocks/>
            </p:cNvSpPr>
            <p:nvPr/>
          </p:nvSpPr>
          <p:spPr bwMode="auto">
            <a:xfrm>
              <a:off x="2018373" y="3477829"/>
              <a:ext cx="1700213" cy="398463"/>
            </a:xfrm>
            <a:custGeom>
              <a:avLst/>
              <a:gdLst>
                <a:gd name="T0" fmla="*/ 81 w 2142"/>
                <a:gd name="T1" fmla="*/ 46 h 502"/>
                <a:gd name="T2" fmla="*/ 2110 w 2142"/>
                <a:gd name="T3" fmla="*/ 47 h 502"/>
                <a:gd name="T4" fmla="*/ 2110 w 2142"/>
                <a:gd name="T5" fmla="*/ 456 h 502"/>
                <a:gd name="T6" fmla="*/ 33 w 2142"/>
                <a:gd name="T7" fmla="*/ 456 h 502"/>
                <a:gd name="T8" fmla="*/ 33 w 2142"/>
                <a:gd name="T9" fmla="*/ 46 h 502"/>
                <a:gd name="T10" fmla="*/ 81 w 2142"/>
                <a:gd name="T11" fmla="*/ 46 h 502"/>
                <a:gd name="T12" fmla="*/ 81 w 2142"/>
                <a:gd name="T13" fmla="*/ 0 h 502"/>
                <a:gd name="T14" fmla="*/ 0 w 2142"/>
                <a:gd name="T15" fmla="*/ 0 h 502"/>
                <a:gd name="T16" fmla="*/ 0 w 2142"/>
                <a:gd name="T17" fmla="*/ 502 h 502"/>
                <a:gd name="T18" fmla="*/ 2142 w 2142"/>
                <a:gd name="T19" fmla="*/ 502 h 502"/>
                <a:gd name="T20" fmla="*/ 2142 w 2142"/>
                <a:gd name="T21" fmla="*/ 0 h 502"/>
                <a:gd name="T22" fmla="*/ 81 w 2142"/>
                <a:gd name="T23" fmla="*/ 0 h 502"/>
                <a:gd name="T24" fmla="*/ 81 w 2142"/>
                <a:gd name="T25" fmla="*/ 4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2" h="502">
                  <a:moveTo>
                    <a:pt x="81" y="46"/>
                  </a:moveTo>
                  <a:lnTo>
                    <a:pt x="2110" y="47"/>
                  </a:lnTo>
                  <a:lnTo>
                    <a:pt x="2110" y="456"/>
                  </a:lnTo>
                  <a:lnTo>
                    <a:pt x="33" y="456"/>
                  </a:lnTo>
                  <a:lnTo>
                    <a:pt x="33" y="46"/>
                  </a:lnTo>
                  <a:lnTo>
                    <a:pt x="81" y="46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502"/>
                  </a:lnTo>
                  <a:lnTo>
                    <a:pt x="2142" y="502"/>
                  </a:lnTo>
                  <a:lnTo>
                    <a:pt x="2142" y="0"/>
                  </a:lnTo>
                  <a:lnTo>
                    <a:pt x="81" y="0"/>
                  </a:lnTo>
                  <a:lnTo>
                    <a:pt x="81" y="46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auto">
            <a:xfrm>
              <a:off x="2039010" y="3415917"/>
              <a:ext cx="100013" cy="808038"/>
            </a:xfrm>
            <a:custGeom>
              <a:avLst/>
              <a:gdLst>
                <a:gd name="T0" fmla="*/ 0 w 127"/>
                <a:gd name="T1" fmla="*/ 1019 h 1019"/>
                <a:gd name="T2" fmla="*/ 52 w 127"/>
                <a:gd name="T3" fmla="*/ 0 h 1019"/>
                <a:gd name="T4" fmla="*/ 127 w 127"/>
                <a:gd name="T5" fmla="*/ 0 h 1019"/>
                <a:gd name="T6" fmla="*/ 126 w 127"/>
                <a:gd name="T7" fmla="*/ 1019 h 1019"/>
                <a:gd name="T8" fmla="*/ 0 w 127"/>
                <a:gd name="T9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019">
                  <a:moveTo>
                    <a:pt x="0" y="1019"/>
                  </a:moveTo>
                  <a:lnTo>
                    <a:pt x="52" y="0"/>
                  </a:lnTo>
                  <a:lnTo>
                    <a:pt x="127" y="0"/>
                  </a:lnTo>
                  <a:lnTo>
                    <a:pt x="126" y="1019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0"/>
            <p:cNvSpPr>
              <a:spLocks/>
            </p:cNvSpPr>
            <p:nvPr/>
          </p:nvSpPr>
          <p:spPr bwMode="auto">
            <a:xfrm>
              <a:off x="3599523" y="3439729"/>
              <a:ext cx="100013" cy="808038"/>
            </a:xfrm>
            <a:custGeom>
              <a:avLst/>
              <a:gdLst>
                <a:gd name="T0" fmla="*/ 127 w 127"/>
                <a:gd name="T1" fmla="*/ 1019 h 1019"/>
                <a:gd name="T2" fmla="*/ 74 w 127"/>
                <a:gd name="T3" fmla="*/ 0 h 1019"/>
                <a:gd name="T4" fmla="*/ 0 w 127"/>
                <a:gd name="T5" fmla="*/ 0 h 1019"/>
                <a:gd name="T6" fmla="*/ 0 w 127"/>
                <a:gd name="T7" fmla="*/ 1019 h 1019"/>
                <a:gd name="T8" fmla="*/ 127 w 127"/>
                <a:gd name="T9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019">
                  <a:moveTo>
                    <a:pt x="127" y="1019"/>
                  </a:moveTo>
                  <a:lnTo>
                    <a:pt x="74" y="0"/>
                  </a:lnTo>
                  <a:lnTo>
                    <a:pt x="0" y="0"/>
                  </a:lnTo>
                  <a:lnTo>
                    <a:pt x="0" y="1019"/>
                  </a:lnTo>
                  <a:lnTo>
                    <a:pt x="127" y="1019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31"/>
            <p:cNvSpPr>
              <a:spLocks noChangeArrowheads="1"/>
            </p:cNvSpPr>
            <p:nvPr/>
          </p:nvSpPr>
          <p:spPr bwMode="auto">
            <a:xfrm>
              <a:off x="2200935" y="3590542"/>
              <a:ext cx="1350963" cy="160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44738" y="3632232"/>
              <a:ext cx="1474664" cy="107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800" b="1" dirty="0" smtClean="0">
                  <a:solidFill>
                    <a:sysClr val="windowText" lastClr="000000"/>
                  </a:solidFill>
                  <a:latin typeface="Arial Narrow" pitchFamily="34" charset="0"/>
                </a:rPr>
                <a:t>Permitting Problems</a:t>
              </a:r>
              <a:endParaRPr lang="en-US" sz="1800" b="1" dirty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116" name="Rectangle 115"/>
          <p:cNvSpPr/>
          <p:nvPr/>
        </p:nvSpPr>
        <p:spPr>
          <a:xfrm>
            <a:off x="486489" y="4207547"/>
            <a:ext cx="459034" cy="274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629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7247" y="298574"/>
            <a:ext cx="3489382" cy="362168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31186" y="634407"/>
            <a:ext cx="8718926" cy="5455531"/>
            <a:chOff x="231186" y="634407"/>
            <a:chExt cx="8718926" cy="5455531"/>
          </a:xfrm>
        </p:grpSpPr>
        <p:sp>
          <p:nvSpPr>
            <p:cNvPr id="3" name="Rectangle 2"/>
            <p:cNvSpPr/>
            <p:nvPr/>
          </p:nvSpPr>
          <p:spPr>
            <a:xfrm>
              <a:off x="4114799" y="634407"/>
              <a:ext cx="3056710" cy="1053828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>
              <a:stCxn id="3" idx="1"/>
            </p:cNvCxnSpPr>
            <p:nvPr/>
          </p:nvCxnSpPr>
          <p:spPr>
            <a:xfrm flipH="1">
              <a:off x="231186" y="1161321"/>
              <a:ext cx="3883613" cy="20323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" idx="3"/>
            </p:cNvCxnSpPr>
            <p:nvPr/>
          </p:nvCxnSpPr>
          <p:spPr>
            <a:xfrm>
              <a:off x="7171509" y="1161321"/>
              <a:ext cx="1771990" cy="21932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98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767" y="2845041"/>
              <a:ext cx="8694345" cy="3244897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 rot="21262413">
            <a:off x="1395393" y="3440912"/>
            <a:ext cx="7477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FF0000"/>
                </a:solidFill>
                <a:latin typeface="Segoe Script" pitchFamily="34" charset="0"/>
              </a:rPr>
              <a:t>No reply from Anderson . Expenses passed on to investors</a:t>
            </a:r>
            <a:endParaRPr lang="en-US" sz="32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45522" y="525199"/>
            <a:ext cx="2385945" cy="2011890"/>
            <a:chOff x="2018373" y="3415917"/>
            <a:chExt cx="1700213" cy="831850"/>
          </a:xfrm>
        </p:grpSpPr>
        <p:sp>
          <p:nvSpPr>
            <p:cNvPr id="6" name="Freeform 15"/>
            <p:cNvSpPr>
              <a:spLocks/>
            </p:cNvSpPr>
            <p:nvPr/>
          </p:nvSpPr>
          <p:spPr bwMode="auto">
            <a:xfrm>
              <a:off x="2018373" y="3496879"/>
              <a:ext cx="1700213" cy="406400"/>
            </a:xfrm>
            <a:custGeom>
              <a:avLst/>
              <a:gdLst>
                <a:gd name="T0" fmla="*/ 57 w 2141"/>
                <a:gd name="T1" fmla="*/ 0 h 513"/>
                <a:gd name="T2" fmla="*/ 0 w 2141"/>
                <a:gd name="T3" fmla="*/ 480 h 513"/>
                <a:gd name="T4" fmla="*/ 33 w 2141"/>
                <a:gd name="T5" fmla="*/ 513 h 513"/>
                <a:gd name="T6" fmla="*/ 2098 w 2141"/>
                <a:gd name="T7" fmla="*/ 511 h 513"/>
                <a:gd name="T8" fmla="*/ 2141 w 2141"/>
                <a:gd name="T9" fmla="*/ 479 h 513"/>
                <a:gd name="T10" fmla="*/ 2108 w 2141"/>
                <a:gd name="T11" fmla="*/ 0 h 513"/>
                <a:gd name="T12" fmla="*/ 57 w 2141"/>
                <a:gd name="T13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1" h="513">
                  <a:moveTo>
                    <a:pt x="57" y="0"/>
                  </a:moveTo>
                  <a:lnTo>
                    <a:pt x="0" y="480"/>
                  </a:lnTo>
                  <a:lnTo>
                    <a:pt x="33" y="513"/>
                  </a:lnTo>
                  <a:lnTo>
                    <a:pt x="2098" y="511"/>
                  </a:lnTo>
                  <a:lnTo>
                    <a:pt x="2141" y="479"/>
                  </a:lnTo>
                  <a:lnTo>
                    <a:pt x="2108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6"/>
            <p:cNvSpPr>
              <a:spLocks/>
            </p:cNvSpPr>
            <p:nvPr/>
          </p:nvSpPr>
          <p:spPr bwMode="auto">
            <a:xfrm>
              <a:off x="3586823" y="3439729"/>
              <a:ext cx="92075" cy="808038"/>
            </a:xfrm>
            <a:custGeom>
              <a:avLst/>
              <a:gdLst>
                <a:gd name="T0" fmla="*/ 117 w 117"/>
                <a:gd name="T1" fmla="*/ 1019 h 1019"/>
                <a:gd name="T2" fmla="*/ 74 w 117"/>
                <a:gd name="T3" fmla="*/ 0 h 1019"/>
                <a:gd name="T4" fmla="*/ 15 w 117"/>
                <a:gd name="T5" fmla="*/ 0 h 1019"/>
                <a:gd name="T6" fmla="*/ 0 w 117"/>
                <a:gd name="T7" fmla="*/ 20 h 1019"/>
                <a:gd name="T8" fmla="*/ 1 w 117"/>
                <a:gd name="T9" fmla="*/ 1019 h 1019"/>
                <a:gd name="T10" fmla="*/ 117 w 117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019">
                  <a:moveTo>
                    <a:pt x="117" y="1019"/>
                  </a:moveTo>
                  <a:lnTo>
                    <a:pt x="74" y="0"/>
                  </a:lnTo>
                  <a:lnTo>
                    <a:pt x="15" y="0"/>
                  </a:lnTo>
                  <a:lnTo>
                    <a:pt x="0" y="20"/>
                  </a:lnTo>
                  <a:lnTo>
                    <a:pt x="1" y="1019"/>
                  </a:lnTo>
                  <a:lnTo>
                    <a:pt x="117" y="1019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7"/>
            <p:cNvSpPr>
              <a:spLocks/>
            </p:cNvSpPr>
            <p:nvPr/>
          </p:nvSpPr>
          <p:spPr bwMode="auto">
            <a:xfrm>
              <a:off x="2059648" y="3415917"/>
              <a:ext cx="90488" cy="808038"/>
            </a:xfrm>
            <a:custGeom>
              <a:avLst/>
              <a:gdLst>
                <a:gd name="T0" fmla="*/ 0 w 116"/>
                <a:gd name="T1" fmla="*/ 1019 h 1019"/>
                <a:gd name="T2" fmla="*/ 43 w 116"/>
                <a:gd name="T3" fmla="*/ 1 h 1019"/>
                <a:gd name="T4" fmla="*/ 102 w 116"/>
                <a:gd name="T5" fmla="*/ 0 h 1019"/>
                <a:gd name="T6" fmla="*/ 116 w 116"/>
                <a:gd name="T7" fmla="*/ 20 h 1019"/>
                <a:gd name="T8" fmla="*/ 116 w 116"/>
                <a:gd name="T9" fmla="*/ 1019 h 1019"/>
                <a:gd name="T10" fmla="*/ 0 w 116"/>
                <a:gd name="T11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019">
                  <a:moveTo>
                    <a:pt x="0" y="1019"/>
                  </a:moveTo>
                  <a:lnTo>
                    <a:pt x="43" y="1"/>
                  </a:lnTo>
                  <a:lnTo>
                    <a:pt x="102" y="0"/>
                  </a:lnTo>
                  <a:lnTo>
                    <a:pt x="116" y="20"/>
                  </a:lnTo>
                  <a:lnTo>
                    <a:pt x="116" y="1019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8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2767673" y="3511167"/>
              <a:ext cx="936625" cy="333375"/>
            </a:xfrm>
            <a:custGeom>
              <a:avLst/>
              <a:gdLst>
                <a:gd name="T0" fmla="*/ 1074 w 1179"/>
                <a:gd name="T1" fmla="*/ 419 h 419"/>
                <a:gd name="T2" fmla="*/ 1179 w 1179"/>
                <a:gd name="T3" fmla="*/ 0 h 419"/>
                <a:gd name="T4" fmla="*/ 101 w 1179"/>
                <a:gd name="T5" fmla="*/ 0 h 419"/>
                <a:gd name="T6" fmla="*/ 0 w 1179"/>
                <a:gd name="T7" fmla="*/ 419 h 419"/>
                <a:gd name="T8" fmla="*/ 1074 w 1179"/>
                <a:gd name="T9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9" h="419">
                  <a:moveTo>
                    <a:pt x="1074" y="419"/>
                  </a:moveTo>
                  <a:lnTo>
                    <a:pt x="1179" y="0"/>
                  </a:lnTo>
                  <a:lnTo>
                    <a:pt x="101" y="0"/>
                  </a:lnTo>
                  <a:lnTo>
                    <a:pt x="0" y="419"/>
                  </a:lnTo>
                  <a:lnTo>
                    <a:pt x="1074" y="419"/>
                  </a:ln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2758148" y="3511167"/>
              <a:ext cx="212725" cy="331788"/>
            </a:xfrm>
            <a:custGeom>
              <a:avLst/>
              <a:gdLst>
                <a:gd name="T0" fmla="*/ 100 w 268"/>
                <a:gd name="T1" fmla="*/ 0 h 418"/>
                <a:gd name="T2" fmla="*/ 0 w 268"/>
                <a:gd name="T3" fmla="*/ 418 h 418"/>
                <a:gd name="T4" fmla="*/ 167 w 268"/>
                <a:gd name="T5" fmla="*/ 418 h 418"/>
                <a:gd name="T6" fmla="*/ 268 w 268"/>
                <a:gd name="T7" fmla="*/ 0 h 418"/>
                <a:gd name="T8" fmla="*/ 100 w 268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18">
                  <a:moveTo>
                    <a:pt x="100" y="0"/>
                  </a:moveTo>
                  <a:lnTo>
                    <a:pt x="0" y="418"/>
                  </a:lnTo>
                  <a:lnTo>
                    <a:pt x="167" y="418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3031198" y="3511167"/>
              <a:ext cx="212725" cy="331788"/>
            </a:xfrm>
            <a:custGeom>
              <a:avLst/>
              <a:gdLst>
                <a:gd name="T0" fmla="*/ 99 w 267"/>
                <a:gd name="T1" fmla="*/ 0 h 418"/>
                <a:gd name="T2" fmla="*/ 0 w 267"/>
                <a:gd name="T3" fmla="*/ 418 h 418"/>
                <a:gd name="T4" fmla="*/ 166 w 267"/>
                <a:gd name="T5" fmla="*/ 418 h 418"/>
                <a:gd name="T6" fmla="*/ 267 w 267"/>
                <a:gd name="T7" fmla="*/ 0 h 418"/>
                <a:gd name="T8" fmla="*/ 99 w 267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418">
                  <a:moveTo>
                    <a:pt x="99" y="0"/>
                  </a:moveTo>
                  <a:lnTo>
                    <a:pt x="0" y="418"/>
                  </a:lnTo>
                  <a:lnTo>
                    <a:pt x="166" y="418"/>
                  </a:lnTo>
                  <a:lnTo>
                    <a:pt x="267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3304248" y="3511167"/>
              <a:ext cx="212725" cy="333375"/>
            </a:xfrm>
            <a:custGeom>
              <a:avLst/>
              <a:gdLst>
                <a:gd name="T0" fmla="*/ 100 w 268"/>
                <a:gd name="T1" fmla="*/ 0 h 421"/>
                <a:gd name="T2" fmla="*/ 0 w 268"/>
                <a:gd name="T3" fmla="*/ 421 h 421"/>
                <a:gd name="T4" fmla="*/ 167 w 268"/>
                <a:gd name="T5" fmla="*/ 421 h 421"/>
                <a:gd name="T6" fmla="*/ 268 w 268"/>
                <a:gd name="T7" fmla="*/ 0 h 421"/>
                <a:gd name="T8" fmla="*/ 100 w 268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21">
                  <a:moveTo>
                    <a:pt x="100" y="0"/>
                  </a:moveTo>
                  <a:lnTo>
                    <a:pt x="0" y="421"/>
                  </a:lnTo>
                  <a:lnTo>
                    <a:pt x="167" y="421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3604285" y="3511167"/>
              <a:ext cx="106363" cy="333375"/>
            </a:xfrm>
            <a:custGeom>
              <a:avLst/>
              <a:gdLst>
                <a:gd name="T0" fmla="*/ 135 w 135"/>
                <a:gd name="T1" fmla="*/ 0 h 419"/>
                <a:gd name="T2" fmla="*/ 68 w 135"/>
                <a:gd name="T3" fmla="*/ 0 h 419"/>
                <a:gd name="T4" fmla="*/ 0 w 135"/>
                <a:gd name="T5" fmla="*/ 419 h 419"/>
                <a:gd name="T6" fmla="*/ 135 w 135"/>
                <a:gd name="T7" fmla="*/ 419 h 419"/>
                <a:gd name="T8" fmla="*/ 135 w 135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19">
                  <a:moveTo>
                    <a:pt x="135" y="0"/>
                  </a:moveTo>
                  <a:lnTo>
                    <a:pt x="68" y="0"/>
                  </a:lnTo>
                  <a:lnTo>
                    <a:pt x="0" y="419"/>
                  </a:lnTo>
                  <a:lnTo>
                    <a:pt x="135" y="41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2023135" y="3511167"/>
              <a:ext cx="862013" cy="333375"/>
            </a:xfrm>
            <a:custGeom>
              <a:avLst/>
              <a:gdLst>
                <a:gd name="T0" fmla="*/ 0 w 1084"/>
                <a:gd name="T1" fmla="*/ 419 h 419"/>
                <a:gd name="T2" fmla="*/ 979 w 1084"/>
                <a:gd name="T3" fmla="*/ 419 h 419"/>
                <a:gd name="T4" fmla="*/ 1084 w 1084"/>
                <a:gd name="T5" fmla="*/ 0 h 419"/>
                <a:gd name="T6" fmla="*/ 5 w 1084"/>
                <a:gd name="T7" fmla="*/ 0 h 419"/>
                <a:gd name="T8" fmla="*/ 0 w 1084"/>
                <a:gd name="T9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4" h="419">
                  <a:moveTo>
                    <a:pt x="0" y="419"/>
                  </a:moveTo>
                  <a:lnTo>
                    <a:pt x="979" y="419"/>
                  </a:lnTo>
                  <a:lnTo>
                    <a:pt x="1084" y="0"/>
                  </a:lnTo>
                  <a:lnTo>
                    <a:pt x="5" y="0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2031073" y="3511167"/>
              <a:ext cx="107950" cy="331788"/>
            </a:xfrm>
            <a:custGeom>
              <a:avLst/>
              <a:gdLst>
                <a:gd name="T0" fmla="*/ 0 w 135"/>
                <a:gd name="T1" fmla="*/ 418 h 418"/>
                <a:gd name="T2" fmla="*/ 46 w 135"/>
                <a:gd name="T3" fmla="*/ 418 h 418"/>
                <a:gd name="T4" fmla="*/ 135 w 135"/>
                <a:gd name="T5" fmla="*/ 0 h 418"/>
                <a:gd name="T6" fmla="*/ 6 w 135"/>
                <a:gd name="T7" fmla="*/ 0 h 418"/>
                <a:gd name="T8" fmla="*/ 0 w 135"/>
                <a:gd name="T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418">
                  <a:moveTo>
                    <a:pt x="0" y="418"/>
                  </a:moveTo>
                  <a:lnTo>
                    <a:pt x="46" y="418"/>
                  </a:lnTo>
                  <a:lnTo>
                    <a:pt x="135" y="0"/>
                  </a:lnTo>
                  <a:lnTo>
                    <a:pt x="6" y="0"/>
                  </a:lnTo>
                  <a:lnTo>
                    <a:pt x="0" y="4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2210460" y="3511167"/>
              <a:ext cx="212725" cy="331788"/>
            </a:xfrm>
            <a:custGeom>
              <a:avLst/>
              <a:gdLst>
                <a:gd name="T0" fmla="*/ 100 w 268"/>
                <a:gd name="T1" fmla="*/ 0 h 418"/>
                <a:gd name="T2" fmla="*/ 0 w 268"/>
                <a:gd name="T3" fmla="*/ 418 h 418"/>
                <a:gd name="T4" fmla="*/ 167 w 268"/>
                <a:gd name="T5" fmla="*/ 418 h 418"/>
                <a:gd name="T6" fmla="*/ 268 w 268"/>
                <a:gd name="T7" fmla="*/ 0 h 418"/>
                <a:gd name="T8" fmla="*/ 100 w 268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18">
                  <a:moveTo>
                    <a:pt x="100" y="0"/>
                  </a:moveTo>
                  <a:lnTo>
                    <a:pt x="0" y="418"/>
                  </a:lnTo>
                  <a:lnTo>
                    <a:pt x="167" y="418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2485098" y="3511167"/>
              <a:ext cx="212725" cy="333375"/>
            </a:xfrm>
            <a:custGeom>
              <a:avLst/>
              <a:gdLst>
                <a:gd name="T0" fmla="*/ 100 w 268"/>
                <a:gd name="T1" fmla="*/ 0 h 421"/>
                <a:gd name="T2" fmla="*/ 0 w 268"/>
                <a:gd name="T3" fmla="*/ 421 h 421"/>
                <a:gd name="T4" fmla="*/ 167 w 268"/>
                <a:gd name="T5" fmla="*/ 421 h 421"/>
                <a:gd name="T6" fmla="*/ 268 w 268"/>
                <a:gd name="T7" fmla="*/ 0 h 421"/>
                <a:gd name="T8" fmla="*/ 100 w 268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21">
                  <a:moveTo>
                    <a:pt x="100" y="0"/>
                  </a:moveTo>
                  <a:lnTo>
                    <a:pt x="0" y="421"/>
                  </a:lnTo>
                  <a:lnTo>
                    <a:pt x="167" y="421"/>
                  </a:lnTo>
                  <a:lnTo>
                    <a:pt x="268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2759735" y="3511167"/>
              <a:ext cx="212725" cy="333375"/>
            </a:xfrm>
            <a:custGeom>
              <a:avLst/>
              <a:gdLst>
                <a:gd name="T0" fmla="*/ 100 w 269"/>
                <a:gd name="T1" fmla="*/ 0 h 419"/>
                <a:gd name="T2" fmla="*/ 0 w 269"/>
                <a:gd name="T3" fmla="*/ 419 h 419"/>
                <a:gd name="T4" fmla="*/ 167 w 269"/>
                <a:gd name="T5" fmla="*/ 419 h 419"/>
                <a:gd name="T6" fmla="*/ 269 w 269"/>
                <a:gd name="T7" fmla="*/ 0 h 419"/>
                <a:gd name="T8" fmla="*/ 100 w 269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419">
                  <a:moveTo>
                    <a:pt x="100" y="0"/>
                  </a:moveTo>
                  <a:lnTo>
                    <a:pt x="0" y="419"/>
                  </a:lnTo>
                  <a:lnTo>
                    <a:pt x="167" y="419"/>
                  </a:lnTo>
                  <a:lnTo>
                    <a:pt x="269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8"/>
            <p:cNvSpPr>
              <a:spLocks/>
            </p:cNvSpPr>
            <p:nvPr/>
          </p:nvSpPr>
          <p:spPr bwMode="auto">
            <a:xfrm>
              <a:off x="2018373" y="3477829"/>
              <a:ext cx="1700213" cy="398463"/>
            </a:xfrm>
            <a:custGeom>
              <a:avLst/>
              <a:gdLst>
                <a:gd name="T0" fmla="*/ 81 w 2142"/>
                <a:gd name="T1" fmla="*/ 46 h 502"/>
                <a:gd name="T2" fmla="*/ 2110 w 2142"/>
                <a:gd name="T3" fmla="*/ 47 h 502"/>
                <a:gd name="T4" fmla="*/ 2110 w 2142"/>
                <a:gd name="T5" fmla="*/ 456 h 502"/>
                <a:gd name="T6" fmla="*/ 33 w 2142"/>
                <a:gd name="T7" fmla="*/ 456 h 502"/>
                <a:gd name="T8" fmla="*/ 33 w 2142"/>
                <a:gd name="T9" fmla="*/ 46 h 502"/>
                <a:gd name="T10" fmla="*/ 81 w 2142"/>
                <a:gd name="T11" fmla="*/ 46 h 502"/>
                <a:gd name="T12" fmla="*/ 81 w 2142"/>
                <a:gd name="T13" fmla="*/ 0 h 502"/>
                <a:gd name="T14" fmla="*/ 0 w 2142"/>
                <a:gd name="T15" fmla="*/ 0 h 502"/>
                <a:gd name="T16" fmla="*/ 0 w 2142"/>
                <a:gd name="T17" fmla="*/ 502 h 502"/>
                <a:gd name="T18" fmla="*/ 2142 w 2142"/>
                <a:gd name="T19" fmla="*/ 502 h 502"/>
                <a:gd name="T20" fmla="*/ 2142 w 2142"/>
                <a:gd name="T21" fmla="*/ 0 h 502"/>
                <a:gd name="T22" fmla="*/ 81 w 2142"/>
                <a:gd name="T23" fmla="*/ 0 h 502"/>
                <a:gd name="T24" fmla="*/ 81 w 2142"/>
                <a:gd name="T25" fmla="*/ 4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2" h="502">
                  <a:moveTo>
                    <a:pt x="81" y="46"/>
                  </a:moveTo>
                  <a:lnTo>
                    <a:pt x="2110" y="47"/>
                  </a:lnTo>
                  <a:lnTo>
                    <a:pt x="2110" y="456"/>
                  </a:lnTo>
                  <a:lnTo>
                    <a:pt x="33" y="456"/>
                  </a:lnTo>
                  <a:lnTo>
                    <a:pt x="33" y="46"/>
                  </a:lnTo>
                  <a:lnTo>
                    <a:pt x="81" y="46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502"/>
                  </a:lnTo>
                  <a:lnTo>
                    <a:pt x="2142" y="502"/>
                  </a:lnTo>
                  <a:lnTo>
                    <a:pt x="2142" y="0"/>
                  </a:lnTo>
                  <a:lnTo>
                    <a:pt x="81" y="0"/>
                  </a:lnTo>
                  <a:lnTo>
                    <a:pt x="81" y="46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auto">
            <a:xfrm>
              <a:off x="2039010" y="3415917"/>
              <a:ext cx="100013" cy="808038"/>
            </a:xfrm>
            <a:custGeom>
              <a:avLst/>
              <a:gdLst>
                <a:gd name="T0" fmla="*/ 0 w 127"/>
                <a:gd name="T1" fmla="*/ 1019 h 1019"/>
                <a:gd name="T2" fmla="*/ 52 w 127"/>
                <a:gd name="T3" fmla="*/ 0 h 1019"/>
                <a:gd name="T4" fmla="*/ 127 w 127"/>
                <a:gd name="T5" fmla="*/ 0 h 1019"/>
                <a:gd name="T6" fmla="*/ 126 w 127"/>
                <a:gd name="T7" fmla="*/ 1019 h 1019"/>
                <a:gd name="T8" fmla="*/ 0 w 127"/>
                <a:gd name="T9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019">
                  <a:moveTo>
                    <a:pt x="0" y="1019"/>
                  </a:moveTo>
                  <a:lnTo>
                    <a:pt x="52" y="0"/>
                  </a:lnTo>
                  <a:lnTo>
                    <a:pt x="127" y="0"/>
                  </a:lnTo>
                  <a:lnTo>
                    <a:pt x="126" y="1019"/>
                  </a:lnTo>
                  <a:lnTo>
                    <a:pt x="0" y="1019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0"/>
            <p:cNvSpPr>
              <a:spLocks/>
            </p:cNvSpPr>
            <p:nvPr/>
          </p:nvSpPr>
          <p:spPr bwMode="auto">
            <a:xfrm>
              <a:off x="3599523" y="3439729"/>
              <a:ext cx="100013" cy="808038"/>
            </a:xfrm>
            <a:custGeom>
              <a:avLst/>
              <a:gdLst>
                <a:gd name="T0" fmla="*/ 127 w 127"/>
                <a:gd name="T1" fmla="*/ 1019 h 1019"/>
                <a:gd name="T2" fmla="*/ 74 w 127"/>
                <a:gd name="T3" fmla="*/ 0 h 1019"/>
                <a:gd name="T4" fmla="*/ 0 w 127"/>
                <a:gd name="T5" fmla="*/ 0 h 1019"/>
                <a:gd name="T6" fmla="*/ 0 w 127"/>
                <a:gd name="T7" fmla="*/ 1019 h 1019"/>
                <a:gd name="T8" fmla="*/ 127 w 127"/>
                <a:gd name="T9" fmla="*/ 101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019">
                  <a:moveTo>
                    <a:pt x="127" y="1019"/>
                  </a:moveTo>
                  <a:lnTo>
                    <a:pt x="74" y="0"/>
                  </a:lnTo>
                  <a:lnTo>
                    <a:pt x="0" y="0"/>
                  </a:lnTo>
                  <a:lnTo>
                    <a:pt x="0" y="1019"/>
                  </a:lnTo>
                  <a:lnTo>
                    <a:pt x="127" y="1019"/>
                  </a:lnTo>
                  <a:close/>
                </a:path>
              </a:pathLst>
            </a:custGeom>
            <a:solidFill>
              <a:srgbClr val="C17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31"/>
            <p:cNvSpPr>
              <a:spLocks noChangeArrowheads="1"/>
            </p:cNvSpPr>
            <p:nvPr/>
          </p:nvSpPr>
          <p:spPr bwMode="auto">
            <a:xfrm>
              <a:off x="2200935" y="3590542"/>
              <a:ext cx="1350963" cy="160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44739" y="3632232"/>
              <a:ext cx="1474664" cy="107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800" b="1" dirty="0" smtClean="0">
                  <a:solidFill>
                    <a:sysClr val="windowText" lastClr="000000"/>
                  </a:solidFill>
                  <a:latin typeface="Arial Narrow" pitchFamily="34" charset="0"/>
                </a:rPr>
                <a:t>Permitting Problems</a:t>
              </a:r>
              <a:endParaRPr lang="en-US" sz="1800" b="1" dirty="0">
                <a:solidFill>
                  <a:sysClr val="windowText" lastClr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 rot="21262413">
            <a:off x="1505463" y="5677954"/>
            <a:ext cx="7477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 smtClean="0">
                <a:solidFill>
                  <a:srgbClr val="FF0000"/>
                </a:solidFill>
                <a:latin typeface="Segoe Script" pitchFamily="34" charset="0"/>
              </a:rPr>
              <a:t>Bad doc #2</a:t>
            </a:r>
            <a:endParaRPr lang="en-US" sz="72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162720" y="1783862"/>
            <a:ext cx="615873" cy="724823"/>
            <a:chOff x="-3882201" y="3422650"/>
            <a:chExt cx="2634423" cy="3100461"/>
          </a:xfrm>
        </p:grpSpPr>
        <p:sp>
          <p:nvSpPr>
            <p:cNvPr id="31" name="TextBox 30"/>
            <p:cNvSpPr txBox="1"/>
            <p:nvPr/>
          </p:nvSpPr>
          <p:spPr>
            <a:xfrm>
              <a:off x="-3882201" y="5006363"/>
              <a:ext cx="2634423" cy="1516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200" b="1" cap="all" dirty="0" smtClean="0">
                  <a:ln w="9000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ACCO</a:t>
              </a:r>
            </a:p>
            <a:p>
              <a:pPr algn="ctr">
                <a:lnSpc>
                  <a:spcPts val="1000"/>
                </a:lnSpc>
              </a:pPr>
              <a:r>
                <a:rPr lang="en-US" sz="1050" b="1" cap="all" dirty="0" smtClean="0">
                  <a:ln w="9000" cmpd="sng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LLC</a:t>
              </a:r>
              <a:endParaRPr lang="en-US" sz="105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-3140075" y="3422650"/>
              <a:ext cx="1150938" cy="1511300"/>
            </a:xfrm>
            <a:custGeom>
              <a:avLst/>
              <a:gdLst>
                <a:gd name="T0" fmla="*/ 1220 w 1448"/>
                <a:gd name="T1" fmla="*/ 928 h 1904"/>
                <a:gd name="T2" fmla="*/ 1220 w 1448"/>
                <a:gd name="T3" fmla="*/ 433 h 1904"/>
                <a:gd name="T4" fmla="*/ 1009 w 1448"/>
                <a:gd name="T5" fmla="*/ 354 h 1904"/>
                <a:gd name="T6" fmla="*/ 1009 w 1448"/>
                <a:gd name="T7" fmla="*/ 156 h 1904"/>
                <a:gd name="T8" fmla="*/ 741 w 1448"/>
                <a:gd name="T9" fmla="*/ 0 h 1904"/>
                <a:gd name="T10" fmla="*/ 451 w 1448"/>
                <a:gd name="T11" fmla="*/ 74 h 1904"/>
                <a:gd name="T12" fmla="*/ 451 w 1448"/>
                <a:gd name="T13" fmla="*/ 356 h 1904"/>
                <a:gd name="T14" fmla="*/ 221 w 1448"/>
                <a:gd name="T15" fmla="*/ 404 h 1904"/>
                <a:gd name="T16" fmla="*/ 221 w 1448"/>
                <a:gd name="T17" fmla="*/ 961 h 1904"/>
                <a:gd name="T18" fmla="*/ 0 w 1448"/>
                <a:gd name="T19" fmla="*/ 992 h 1904"/>
                <a:gd name="T20" fmla="*/ 0 w 1448"/>
                <a:gd name="T21" fmla="*/ 1898 h 1904"/>
                <a:gd name="T22" fmla="*/ 1448 w 1448"/>
                <a:gd name="T23" fmla="*/ 1904 h 1904"/>
                <a:gd name="T24" fmla="*/ 1448 w 1448"/>
                <a:gd name="T25" fmla="*/ 994 h 1904"/>
                <a:gd name="T26" fmla="*/ 1220 w 1448"/>
                <a:gd name="T27" fmla="*/ 928 h 1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8" h="1904">
                  <a:moveTo>
                    <a:pt x="1220" y="928"/>
                  </a:moveTo>
                  <a:lnTo>
                    <a:pt x="1220" y="433"/>
                  </a:lnTo>
                  <a:lnTo>
                    <a:pt x="1009" y="354"/>
                  </a:lnTo>
                  <a:lnTo>
                    <a:pt x="1009" y="156"/>
                  </a:lnTo>
                  <a:lnTo>
                    <a:pt x="741" y="0"/>
                  </a:lnTo>
                  <a:lnTo>
                    <a:pt x="451" y="74"/>
                  </a:lnTo>
                  <a:lnTo>
                    <a:pt x="451" y="356"/>
                  </a:lnTo>
                  <a:lnTo>
                    <a:pt x="221" y="404"/>
                  </a:lnTo>
                  <a:lnTo>
                    <a:pt x="221" y="961"/>
                  </a:lnTo>
                  <a:lnTo>
                    <a:pt x="0" y="992"/>
                  </a:lnTo>
                  <a:lnTo>
                    <a:pt x="0" y="1898"/>
                  </a:lnTo>
                  <a:lnTo>
                    <a:pt x="1448" y="1904"/>
                  </a:lnTo>
                  <a:lnTo>
                    <a:pt x="1448" y="994"/>
                  </a:lnTo>
                  <a:lnTo>
                    <a:pt x="1220" y="9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-3111500" y="3451225"/>
              <a:ext cx="1093788" cy="1454150"/>
            </a:xfrm>
            <a:custGeom>
              <a:avLst/>
              <a:gdLst>
                <a:gd name="T0" fmla="*/ 1152 w 1380"/>
                <a:gd name="T1" fmla="*/ 917 h 1831"/>
                <a:gd name="T2" fmla="*/ 1152 w 1380"/>
                <a:gd name="T3" fmla="*/ 422 h 1831"/>
                <a:gd name="T4" fmla="*/ 941 w 1380"/>
                <a:gd name="T5" fmla="*/ 342 h 1831"/>
                <a:gd name="T6" fmla="*/ 941 w 1380"/>
                <a:gd name="T7" fmla="*/ 139 h 1831"/>
                <a:gd name="T8" fmla="*/ 703 w 1380"/>
                <a:gd name="T9" fmla="*/ 0 h 1831"/>
                <a:gd name="T10" fmla="*/ 451 w 1380"/>
                <a:gd name="T11" fmla="*/ 66 h 1831"/>
                <a:gd name="T12" fmla="*/ 451 w 1380"/>
                <a:gd name="T13" fmla="*/ 349 h 1831"/>
                <a:gd name="T14" fmla="*/ 222 w 1380"/>
                <a:gd name="T15" fmla="*/ 395 h 1831"/>
                <a:gd name="T16" fmla="*/ 222 w 1380"/>
                <a:gd name="T17" fmla="*/ 954 h 1831"/>
                <a:gd name="T18" fmla="*/ 0 w 1380"/>
                <a:gd name="T19" fmla="*/ 986 h 1831"/>
                <a:gd name="T20" fmla="*/ 0 w 1380"/>
                <a:gd name="T21" fmla="*/ 1831 h 1831"/>
                <a:gd name="T22" fmla="*/ 1380 w 1380"/>
                <a:gd name="T23" fmla="*/ 1831 h 1831"/>
                <a:gd name="T24" fmla="*/ 1380 w 1380"/>
                <a:gd name="T25" fmla="*/ 983 h 1831"/>
                <a:gd name="T26" fmla="*/ 1152 w 1380"/>
                <a:gd name="T27" fmla="*/ 917 h 1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0" h="1831">
                  <a:moveTo>
                    <a:pt x="1152" y="917"/>
                  </a:moveTo>
                  <a:lnTo>
                    <a:pt x="1152" y="422"/>
                  </a:lnTo>
                  <a:lnTo>
                    <a:pt x="941" y="342"/>
                  </a:lnTo>
                  <a:lnTo>
                    <a:pt x="941" y="139"/>
                  </a:lnTo>
                  <a:lnTo>
                    <a:pt x="703" y="0"/>
                  </a:lnTo>
                  <a:lnTo>
                    <a:pt x="451" y="66"/>
                  </a:lnTo>
                  <a:lnTo>
                    <a:pt x="451" y="349"/>
                  </a:lnTo>
                  <a:lnTo>
                    <a:pt x="222" y="395"/>
                  </a:lnTo>
                  <a:lnTo>
                    <a:pt x="222" y="954"/>
                  </a:lnTo>
                  <a:lnTo>
                    <a:pt x="0" y="986"/>
                  </a:lnTo>
                  <a:lnTo>
                    <a:pt x="0" y="1831"/>
                  </a:lnTo>
                  <a:lnTo>
                    <a:pt x="1380" y="1831"/>
                  </a:lnTo>
                  <a:lnTo>
                    <a:pt x="1380" y="983"/>
                  </a:lnTo>
                  <a:lnTo>
                    <a:pt x="1152" y="9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-3070225" y="4173538"/>
              <a:ext cx="661988" cy="687388"/>
            </a:xfrm>
            <a:custGeom>
              <a:avLst/>
              <a:gdLst>
                <a:gd name="T0" fmla="*/ 836 w 836"/>
                <a:gd name="T1" fmla="*/ 0 h 867"/>
                <a:gd name="T2" fmla="*/ 836 w 836"/>
                <a:gd name="T3" fmla="*/ 867 h 867"/>
                <a:gd name="T4" fmla="*/ 0 w 836"/>
                <a:gd name="T5" fmla="*/ 867 h 867"/>
                <a:gd name="T6" fmla="*/ 0 w 836"/>
                <a:gd name="T7" fmla="*/ 121 h 867"/>
                <a:gd name="T8" fmla="*/ 836 w 836"/>
                <a:gd name="T9" fmla="*/ 0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867">
                  <a:moveTo>
                    <a:pt x="836" y="0"/>
                  </a:moveTo>
                  <a:lnTo>
                    <a:pt x="836" y="867"/>
                  </a:lnTo>
                  <a:lnTo>
                    <a:pt x="0" y="867"/>
                  </a:lnTo>
                  <a:lnTo>
                    <a:pt x="0" y="121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-3070225" y="4254500"/>
              <a:ext cx="661988" cy="606425"/>
            </a:xfrm>
            <a:custGeom>
              <a:avLst/>
              <a:gdLst>
                <a:gd name="T0" fmla="*/ 836 w 836"/>
                <a:gd name="T1" fmla="*/ 764 h 764"/>
                <a:gd name="T2" fmla="*/ 836 w 836"/>
                <a:gd name="T3" fmla="*/ 672 h 764"/>
                <a:gd name="T4" fmla="*/ 126 w 836"/>
                <a:gd name="T5" fmla="*/ 0 h 764"/>
                <a:gd name="T6" fmla="*/ 0 w 836"/>
                <a:gd name="T7" fmla="*/ 18 h 764"/>
                <a:gd name="T8" fmla="*/ 0 w 836"/>
                <a:gd name="T9" fmla="*/ 181 h 764"/>
                <a:gd name="T10" fmla="*/ 616 w 836"/>
                <a:gd name="T11" fmla="*/ 764 h 764"/>
                <a:gd name="T12" fmla="*/ 836 w 836"/>
                <a:gd name="T13" fmla="*/ 764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764">
                  <a:moveTo>
                    <a:pt x="836" y="764"/>
                  </a:moveTo>
                  <a:lnTo>
                    <a:pt x="836" y="672"/>
                  </a:lnTo>
                  <a:lnTo>
                    <a:pt x="126" y="0"/>
                  </a:lnTo>
                  <a:lnTo>
                    <a:pt x="0" y="18"/>
                  </a:lnTo>
                  <a:lnTo>
                    <a:pt x="0" y="181"/>
                  </a:lnTo>
                  <a:lnTo>
                    <a:pt x="616" y="764"/>
                  </a:lnTo>
                  <a:lnTo>
                    <a:pt x="836" y="764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auto">
            <a:xfrm>
              <a:off x="-3070225" y="4421188"/>
              <a:ext cx="463550" cy="439738"/>
            </a:xfrm>
            <a:custGeom>
              <a:avLst/>
              <a:gdLst>
                <a:gd name="T0" fmla="*/ 585 w 585"/>
                <a:gd name="T1" fmla="*/ 554 h 554"/>
                <a:gd name="T2" fmla="*/ 0 w 585"/>
                <a:gd name="T3" fmla="*/ 0 h 554"/>
                <a:gd name="T4" fmla="*/ 0 w 585"/>
                <a:gd name="T5" fmla="*/ 53 h 554"/>
                <a:gd name="T6" fmla="*/ 529 w 585"/>
                <a:gd name="T7" fmla="*/ 554 h 554"/>
                <a:gd name="T8" fmla="*/ 585 w 585"/>
                <a:gd name="T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54">
                  <a:moveTo>
                    <a:pt x="585" y="554"/>
                  </a:moveTo>
                  <a:lnTo>
                    <a:pt x="0" y="0"/>
                  </a:lnTo>
                  <a:lnTo>
                    <a:pt x="0" y="53"/>
                  </a:lnTo>
                  <a:lnTo>
                    <a:pt x="529" y="554"/>
                  </a:lnTo>
                  <a:lnTo>
                    <a:pt x="585" y="554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auto">
            <a:xfrm>
              <a:off x="-2906713" y="4235450"/>
              <a:ext cx="498475" cy="484188"/>
            </a:xfrm>
            <a:custGeom>
              <a:avLst/>
              <a:gdLst>
                <a:gd name="T0" fmla="*/ 629 w 629"/>
                <a:gd name="T1" fmla="*/ 509 h 609"/>
                <a:gd name="T2" fmla="*/ 91 w 629"/>
                <a:gd name="T3" fmla="*/ 0 h 609"/>
                <a:gd name="T4" fmla="*/ 0 w 629"/>
                <a:gd name="T5" fmla="*/ 13 h 609"/>
                <a:gd name="T6" fmla="*/ 629 w 629"/>
                <a:gd name="T7" fmla="*/ 609 h 609"/>
                <a:gd name="T8" fmla="*/ 629 w 629"/>
                <a:gd name="T9" fmla="*/ 5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9" h="609">
                  <a:moveTo>
                    <a:pt x="629" y="509"/>
                  </a:moveTo>
                  <a:lnTo>
                    <a:pt x="91" y="0"/>
                  </a:lnTo>
                  <a:lnTo>
                    <a:pt x="0" y="13"/>
                  </a:lnTo>
                  <a:lnTo>
                    <a:pt x="629" y="609"/>
                  </a:lnTo>
                  <a:lnTo>
                    <a:pt x="629" y="509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1"/>
            <p:cNvSpPr>
              <a:spLocks/>
            </p:cNvSpPr>
            <p:nvPr/>
          </p:nvSpPr>
          <p:spPr bwMode="auto">
            <a:xfrm>
              <a:off x="-2366963" y="4176713"/>
              <a:ext cx="309563" cy="688975"/>
            </a:xfrm>
            <a:custGeom>
              <a:avLst/>
              <a:gdLst>
                <a:gd name="T0" fmla="*/ 0 w 390"/>
                <a:gd name="T1" fmla="*/ 0 h 869"/>
                <a:gd name="T2" fmla="*/ 390 w 390"/>
                <a:gd name="T3" fmla="*/ 108 h 869"/>
                <a:gd name="T4" fmla="*/ 390 w 390"/>
                <a:gd name="T5" fmla="*/ 869 h 869"/>
                <a:gd name="T6" fmla="*/ 0 w 390"/>
                <a:gd name="T7" fmla="*/ 869 h 869"/>
                <a:gd name="T8" fmla="*/ 0 w 390"/>
                <a:gd name="T9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869">
                  <a:moveTo>
                    <a:pt x="0" y="0"/>
                  </a:moveTo>
                  <a:lnTo>
                    <a:pt x="390" y="108"/>
                  </a:lnTo>
                  <a:lnTo>
                    <a:pt x="390" y="869"/>
                  </a:lnTo>
                  <a:lnTo>
                    <a:pt x="0" y="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7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2"/>
            <p:cNvSpPr>
              <a:spLocks/>
            </p:cNvSpPr>
            <p:nvPr/>
          </p:nvSpPr>
          <p:spPr bwMode="auto">
            <a:xfrm>
              <a:off x="-2366963" y="4176713"/>
              <a:ext cx="309563" cy="688975"/>
            </a:xfrm>
            <a:custGeom>
              <a:avLst/>
              <a:gdLst>
                <a:gd name="T0" fmla="*/ 0 w 390"/>
                <a:gd name="T1" fmla="*/ 0 h 869"/>
                <a:gd name="T2" fmla="*/ 0 w 390"/>
                <a:gd name="T3" fmla="*/ 34 h 869"/>
                <a:gd name="T4" fmla="*/ 360 w 390"/>
                <a:gd name="T5" fmla="*/ 135 h 869"/>
                <a:gd name="T6" fmla="*/ 360 w 390"/>
                <a:gd name="T7" fmla="*/ 869 h 869"/>
                <a:gd name="T8" fmla="*/ 390 w 390"/>
                <a:gd name="T9" fmla="*/ 869 h 869"/>
                <a:gd name="T10" fmla="*/ 390 w 390"/>
                <a:gd name="T11" fmla="*/ 108 h 869"/>
                <a:gd name="T12" fmla="*/ 0 w 390"/>
                <a:gd name="T13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0" h="869">
                  <a:moveTo>
                    <a:pt x="0" y="0"/>
                  </a:moveTo>
                  <a:lnTo>
                    <a:pt x="0" y="34"/>
                  </a:lnTo>
                  <a:lnTo>
                    <a:pt x="360" y="135"/>
                  </a:lnTo>
                  <a:lnTo>
                    <a:pt x="360" y="869"/>
                  </a:lnTo>
                  <a:lnTo>
                    <a:pt x="390" y="869"/>
                  </a:lnTo>
                  <a:lnTo>
                    <a:pt x="39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auto">
            <a:xfrm>
              <a:off x="-2500313" y="3719513"/>
              <a:ext cx="261938" cy="450850"/>
            </a:xfrm>
            <a:custGeom>
              <a:avLst/>
              <a:gdLst>
                <a:gd name="T0" fmla="*/ 164 w 330"/>
                <a:gd name="T1" fmla="*/ 517 h 567"/>
                <a:gd name="T2" fmla="*/ 0 w 330"/>
                <a:gd name="T3" fmla="*/ 536 h 567"/>
                <a:gd name="T4" fmla="*/ 0 w 330"/>
                <a:gd name="T5" fmla="*/ 0 h 567"/>
                <a:gd name="T6" fmla="*/ 330 w 330"/>
                <a:gd name="T7" fmla="*/ 118 h 567"/>
                <a:gd name="T8" fmla="*/ 330 w 330"/>
                <a:gd name="T9" fmla="*/ 567 h 567"/>
                <a:gd name="T10" fmla="*/ 164 w 330"/>
                <a:gd name="T11" fmla="*/ 51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0" h="567">
                  <a:moveTo>
                    <a:pt x="164" y="517"/>
                  </a:moveTo>
                  <a:lnTo>
                    <a:pt x="0" y="536"/>
                  </a:lnTo>
                  <a:lnTo>
                    <a:pt x="0" y="0"/>
                  </a:lnTo>
                  <a:lnTo>
                    <a:pt x="330" y="118"/>
                  </a:lnTo>
                  <a:lnTo>
                    <a:pt x="330" y="567"/>
                  </a:lnTo>
                  <a:lnTo>
                    <a:pt x="164" y="517"/>
                  </a:lnTo>
                  <a:close/>
                </a:path>
              </a:pathLst>
            </a:custGeom>
            <a:solidFill>
              <a:srgbClr val="547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4"/>
            <p:cNvSpPr>
              <a:spLocks/>
            </p:cNvSpPr>
            <p:nvPr/>
          </p:nvSpPr>
          <p:spPr bwMode="auto">
            <a:xfrm>
              <a:off x="-2500313" y="3719513"/>
              <a:ext cx="261938" cy="450850"/>
            </a:xfrm>
            <a:custGeom>
              <a:avLst/>
              <a:gdLst>
                <a:gd name="T0" fmla="*/ 0 w 330"/>
                <a:gd name="T1" fmla="*/ 0 h 567"/>
                <a:gd name="T2" fmla="*/ 0 w 330"/>
                <a:gd name="T3" fmla="*/ 24 h 567"/>
                <a:gd name="T4" fmla="*/ 308 w 330"/>
                <a:gd name="T5" fmla="*/ 136 h 567"/>
                <a:gd name="T6" fmla="*/ 308 w 330"/>
                <a:gd name="T7" fmla="*/ 560 h 567"/>
                <a:gd name="T8" fmla="*/ 330 w 330"/>
                <a:gd name="T9" fmla="*/ 567 h 567"/>
                <a:gd name="T10" fmla="*/ 330 w 330"/>
                <a:gd name="T11" fmla="*/ 118 h 567"/>
                <a:gd name="T12" fmla="*/ 0 w 330"/>
                <a:gd name="T13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567">
                  <a:moveTo>
                    <a:pt x="0" y="0"/>
                  </a:moveTo>
                  <a:lnTo>
                    <a:pt x="0" y="24"/>
                  </a:lnTo>
                  <a:lnTo>
                    <a:pt x="308" y="136"/>
                  </a:lnTo>
                  <a:lnTo>
                    <a:pt x="308" y="560"/>
                  </a:lnTo>
                  <a:lnTo>
                    <a:pt x="330" y="567"/>
                  </a:lnTo>
                  <a:lnTo>
                    <a:pt x="33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5"/>
            <p:cNvSpPr>
              <a:spLocks/>
            </p:cNvSpPr>
            <p:nvPr/>
          </p:nvSpPr>
          <p:spPr bwMode="auto">
            <a:xfrm>
              <a:off x="-2713038" y="3495675"/>
              <a:ext cx="307975" cy="223838"/>
            </a:xfrm>
            <a:custGeom>
              <a:avLst/>
              <a:gdLst>
                <a:gd name="T0" fmla="*/ 0 w 388"/>
                <a:gd name="T1" fmla="*/ 50 h 284"/>
                <a:gd name="T2" fmla="*/ 194 w 388"/>
                <a:gd name="T3" fmla="*/ 0 h 284"/>
                <a:gd name="T4" fmla="*/ 388 w 388"/>
                <a:gd name="T5" fmla="*/ 113 h 284"/>
                <a:gd name="T6" fmla="*/ 388 w 388"/>
                <a:gd name="T7" fmla="*/ 272 h 284"/>
                <a:gd name="T8" fmla="*/ 267 w 388"/>
                <a:gd name="T9" fmla="*/ 228 h 284"/>
                <a:gd name="T10" fmla="*/ 267 w 388"/>
                <a:gd name="T11" fmla="*/ 230 h 284"/>
                <a:gd name="T12" fmla="*/ 0 w 388"/>
                <a:gd name="T13" fmla="*/ 284 h 284"/>
                <a:gd name="T14" fmla="*/ 0 w 388"/>
                <a:gd name="T15" fmla="*/ 5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8" h="284">
                  <a:moveTo>
                    <a:pt x="0" y="50"/>
                  </a:moveTo>
                  <a:lnTo>
                    <a:pt x="194" y="0"/>
                  </a:lnTo>
                  <a:lnTo>
                    <a:pt x="388" y="113"/>
                  </a:lnTo>
                  <a:lnTo>
                    <a:pt x="388" y="272"/>
                  </a:lnTo>
                  <a:lnTo>
                    <a:pt x="267" y="228"/>
                  </a:lnTo>
                  <a:lnTo>
                    <a:pt x="267" y="230"/>
                  </a:lnTo>
                  <a:lnTo>
                    <a:pt x="0" y="284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6"/>
            <p:cNvSpPr>
              <a:spLocks/>
            </p:cNvSpPr>
            <p:nvPr/>
          </p:nvSpPr>
          <p:spPr bwMode="auto">
            <a:xfrm>
              <a:off x="-2713038" y="3527425"/>
              <a:ext cx="190500" cy="166688"/>
            </a:xfrm>
            <a:custGeom>
              <a:avLst/>
              <a:gdLst>
                <a:gd name="T0" fmla="*/ 0 w 241"/>
                <a:gd name="T1" fmla="*/ 9 h 209"/>
                <a:gd name="T2" fmla="*/ 0 w 241"/>
                <a:gd name="T3" fmla="*/ 50 h 209"/>
                <a:gd name="T4" fmla="*/ 165 w 241"/>
                <a:gd name="T5" fmla="*/ 209 h 209"/>
                <a:gd name="T6" fmla="*/ 241 w 241"/>
                <a:gd name="T7" fmla="*/ 194 h 209"/>
                <a:gd name="T8" fmla="*/ 40 w 241"/>
                <a:gd name="T9" fmla="*/ 0 h 209"/>
                <a:gd name="T10" fmla="*/ 0 w 241"/>
                <a:gd name="T11" fmla="*/ 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209">
                  <a:moveTo>
                    <a:pt x="0" y="9"/>
                  </a:moveTo>
                  <a:lnTo>
                    <a:pt x="0" y="50"/>
                  </a:lnTo>
                  <a:lnTo>
                    <a:pt x="165" y="209"/>
                  </a:lnTo>
                  <a:lnTo>
                    <a:pt x="241" y="194"/>
                  </a:lnTo>
                  <a:lnTo>
                    <a:pt x="4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7"/>
            <p:cNvSpPr>
              <a:spLocks/>
            </p:cNvSpPr>
            <p:nvPr/>
          </p:nvSpPr>
          <p:spPr bwMode="auto">
            <a:xfrm>
              <a:off x="-2555875" y="3497263"/>
              <a:ext cx="150813" cy="214313"/>
            </a:xfrm>
            <a:custGeom>
              <a:avLst/>
              <a:gdLst>
                <a:gd name="T0" fmla="*/ 67 w 188"/>
                <a:gd name="T1" fmla="*/ 226 h 268"/>
                <a:gd name="T2" fmla="*/ 67 w 188"/>
                <a:gd name="T3" fmla="*/ 224 h 268"/>
                <a:gd name="T4" fmla="*/ 188 w 188"/>
                <a:gd name="T5" fmla="*/ 268 h 268"/>
                <a:gd name="T6" fmla="*/ 188 w 188"/>
                <a:gd name="T7" fmla="*/ 109 h 268"/>
                <a:gd name="T8" fmla="*/ 0 w 188"/>
                <a:gd name="T9" fmla="*/ 0 h 268"/>
                <a:gd name="T10" fmla="*/ 5 w 188"/>
                <a:gd name="T11" fmla="*/ 238 h 268"/>
                <a:gd name="T12" fmla="*/ 67 w 188"/>
                <a:gd name="T13" fmla="*/ 22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268">
                  <a:moveTo>
                    <a:pt x="67" y="226"/>
                  </a:moveTo>
                  <a:lnTo>
                    <a:pt x="67" y="224"/>
                  </a:lnTo>
                  <a:lnTo>
                    <a:pt x="188" y="268"/>
                  </a:lnTo>
                  <a:lnTo>
                    <a:pt x="188" y="109"/>
                  </a:lnTo>
                  <a:lnTo>
                    <a:pt x="0" y="0"/>
                  </a:lnTo>
                  <a:lnTo>
                    <a:pt x="5" y="238"/>
                  </a:lnTo>
                  <a:lnTo>
                    <a:pt x="67" y="226"/>
                  </a:lnTo>
                  <a:close/>
                </a:path>
              </a:pathLst>
            </a:custGeom>
            <a:solidFill>
              <a:srgbClr val="5477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8"/>
            <p:cNvSpPr>
              <a:spLocks/>
            </p:cNvSpPr>
            <p:nvPr/>
          </p:nvSpPr>
          <p:spPr bwMode="auto">
            <a:xfrm>
              <a:off x="-2555875" y="3497263"/>
              <a:ext cx="150813" cy="214313"/>
            </a:xfrm>
            <a:custGeom>
              <a:avLst/>
              <a:gdLst>
                <a:gd name="T0" fmla="*/ 0 w 188"/>
                <a:gd name="T1" fmla="*/ 0 h 268"/>
                <a:gd name="T2" fmla="*/ 1 w 188"/>
                <a:gd name="T3" fmla="*/ 19 h 268"/>
                <a:gd name="T4" fmla="*/ 171 w 188"/>
                <a:gd name="T5" fmla="*/ 118 h 268"/>
                <a:gd name="T6" fmla="*/ 171 w 188"/>
                <a:gd name="T7" fmla="*/ 261 h 268"/>
                <a:gd name="T8" fmla="*/ 188 w 188"/>
                <a:gd name="T9" fmla="*/ 268 h 268"/>
                <a:gd name="T10" fmla="*/ 188 w 188"/>
                <a:gd name="T11" fmla="*/ 109 h 268"/>
                <a:gd name="T12" fmla="*/ 0 w 188"/>
                <a:gd name="T1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268">
                  <a:moveTo>
                    <a:pt x="0" y="0"/>
                  </a:moveTo>
                  <a:lnTo>
                    <a:pt x="1" y="19"/>
                  </a:lnTo>
                  <a:lnTo>
                    <a:pt x="171" y="118"/>
                  </a:lnTo>
                  <a:lnTo>
                    <a:pt x="171" y="261"/>
                  </a:lnTo>
                  <a:lnTo>
                    <a:pt x="188" y="268"/>
                  </a:lnTo>
                  <a:lnTo>
                    <a:pt x="188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9"/>
            <p:cNvSpPr>
              <a:spLocks/>
            </p:cNvSpPr>
            <p:nvPr/>
          </p:nvSpPr>
          <p:spPr bwMode="auto">
            <a:xfrm>
              <a:off x="-2895600" y="3725863"/>
              <a:ext cx="354013" cy="477838"/>
            </a:xfrm>
            <a:custGeom>
              <a:avLst/>
              <a:gdLst>
                <a:gd name="T0" fmla="*/ 0 w 447"/>
                <a:gd name="T1" fmla="*/ 90 h 600"/>
                <a:gd name="T2" fmla="*/ 447 w 447"/>
                <a:gd name="T3" fmla="*/ 0 h 600"/>
                <a:gd name="T4" fmla="*/ 447 w 447"/>
                <a:gd name="T5" fmla="*/ 536 h 600"/>
                <a:gd name="T6" fmla="*/ 0 w 447"/>
                <a:gd name="T7" fmla="*/ 600 h 600"/>
                <a:gd name="T8" fmla="*/ 0 w 447"/>
                <a:gd name="T9" fmla="*/ 9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600">
                  <a:moveTo>
                    <a:pt x="0" y="90"/>
                  </a:moveTo>
                  <a:lnTo>
                    <a:pt x="447" y="0"/>
                  </a:lnTo>
                  <a:lnTo>
                    <a:pt x="447" y="536"/>
                  </a:lnTo>
                  <a:lnTo>
                    <a:pt x="0" y="60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AB7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0"/>
            <p:cNvSpPr>
              <a:spLocks/>
            </p:cNvSpPr>
            <p:nvPr/>
          </p:nvSpPr>
          <p:spPr bwMode="auto">
            <a:xfrm>
              <a:off x="-2895600" y="3784600"/>
              <a:ext cx="354013" cy="374650"/>
            </a:xfrm>
            <a:custGeom>
              <a:avLst/>
              <a:gdLst>
                <a:gd name="T0" fmla="*/ 447 w 447"/>
                <a:gd name="T1" fmla="*/ 462 h 471"/>
                <a:gd name="T2" fmla="*/ 447 w 447"/>
                <a:gd name="T3" fmla="*/ 353 h 471"/>
                <a:gd name="T4" fmla="*/ 81 w 447"/>
                <a:gd name="T5" fmla="*/ 0 h 471"/>
                <a:gd name="T6" fmla="*/ 0 w 447"/>
                <a:gd name="T7" fmla="*/ 16 h 471"/>
                <a:gd name="T8" fmla="*/ 0 w 447"/>
                <a:gd name="T9" fmla="*/ 107 h 471"/>
                <a:gd name="T10" fmla="*/ 380 w 447"/>
                <a:gd name="T11" fmla="*/ 471 h 471"/>
                <a:gd name="T12" fmla="*/ 447 w 447"/>
                <a:gd name="T13" fmla="*/ 462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471">
                  <a:moveTo>
                    <a:pt x="447" y="462"/>
                  </a:moveTo>
                  <a:lnTo>
                    <a:pt x="447" y="353"/>
                  </a:lnTo>
                  <a:lnTo>
                    <a:pt x="81" y="0"/>
                  </a:lnTo>
                  <a:lnTo>
                    <a:pt x="0" y="16"/>
                  </a:lnTo>
                  <a:lnTo>
                    <a:pt x="0" y="107"/>
                  </a:lnTo>
                  <a:lnTo>
                    <a:pt x="380" y="471"/>
                  </a:lnTo>
                  <a:lnTo>
                    <a:pt x="447" y="462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auto">
            <a:xfrm>
              <a:off x="-2895600" y="3906838"/>
              <a:ext cx="266700" cy="266700"/>
            </a:xfrm>
            <a:custGeom>
              <a:avLst/>
              <a:gdLst>
                <a:gd name="T0" fmla="*/ 336 w 336"/>
                <a:gd name="T1" fmla="*/ 324 h 335"/>
                <a:gd name="T2" fmla="*/ 0 w 336"/>
                <a:gd name="T3" fmla="*/ 0 h 335"/>
                <a:gd name="T4" fmla="*/ 0 w 336"/>
                <a:gd name="T5" fmla="*/ 89 h 335"/>
                <a:gd name="T6" fmla="*/ 256 w 336"/>
                <a:gd name="T7" fmla="*/ 335 h 335"/>
                <a:gd name="T8" fmla="*/ 336 w 336"/>
                <a:gd name="T9" fmla="*/ 324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335">
                  <a:moveTo>
                    <a:pt x="336" y="324"/>
                  </a:moveTo>
                  <a:lnTo>
                    <a:pt x="0" y="0"/>
                  </a:lnTo>
                  <a:lnTo>
                    <a:pt x="0" y="89"/>
                  </a:lnTo>
                  <a:lnTo>
                    <a:pt x="256" y="335"/>
                  </a:lnTo>
                  <a:lnTo>
                    <a:pt x="336" y="324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2"/>
            <p:cNvSpPr>
              <a:spLocks/>
            </p:cNvSpPr>
            <p:nvPr/>
          </p:nvSpPr>
          <p:spPr bwMode="auto">
            <a:xfrm>
              <a:off x="-2811463" y="3776663"/>
              <a:ext cx="269875" cy="265113"/>
            </a:xfrm>
            <a:custGeom>
              <a:avLst/>
              <a:gdLst>
                <a:gd name="T0" fmla="*/ 341 w 341"/>
                <a:gd name="T1" fmla="*/ 299 h 334"/>
                <a:gd name="T2" fmla="*/ 30 w 341"/>
                <a:gd name="T3" fmla="*/ 0 h 334"/>
                <a:gd name="T4" fmla="*/ 0 w 341"/>
                <a:gd name="T5" fmla="*/ 6 h 334"/>
                <a:gd name="T6" fmla="*/ 341 w 341"/>
                <a:gd name="T7" fmla="*/ 334 h 334"/>
                <a:gd name="T8" fmla="*/ 341 w 341"/>
                <a:gd name="T9" fmla="*/ 299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34">
                  <a:moveTo>
                    <a:pt x="341" y="299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341" y="334"/>
                  </a:lnTo>
                  <a:lnTo>
                    <a:pt x="341" y="299"/>
                  </a:lnTo>
                  <a:close/>
                </a:path>
              </a:pathLst>
            </a:custGeom>
            <a:solidFill>
              <a:srgbClr val="F4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34"/>
            <p:cNvSpPr>
              <a:spLocks noChangeArrowheads="1"/>
            </p:cNvSpPr>
            <p:nvPr/>
          </p:nvSpPr>
          <p:spPr bwMode="auto">
            <a:xfrm>
              <a:off x="-2566988" y="3463925"/>
              <a:ext cx="25400" cy="2301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5"/>
            <p:cNvSpPr>
              <a:spLocks/>
            </p:cNvSpPr>
            <p:nvPr/>
          </p:nvSpPr>
          <p:spPr bwMode="auto">
            <a:xfrm>
              <a:off x="-2605088" y="4019550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6"/>
            <p:cNvSpPr>
              <a:spLocks/>
            </p:cNvSpPr>
            <p:nvPr/>
          </p:nvSpPr>
          <p:spPr bwMode="auto">
            <a:xfrm>
              <a:off x="-2665413" y="4032250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-2727325" y="4044950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8"/>
            <p:cNvSpPr>
              <a:spLocks/>
            </p:cNvSpPr>
            <p:nvPr/>
          </p:nvSpPr>
          <p:spPr bwMode="auto">
            <a:xfrm>
              <a:off x="-2789238" y="4057650"/>
              <a:ext cx="23813" cy="53975"/>
            </a:xfrm>
            <a:custGeom>
              <a:avLst/>
              <a:gdLst>
                <a:gd name="T0" fmla="*/ 30 w 30"/>
                <a:gd name="T1" fmla="*/ 65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5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9"/>
            <p:cNvSpPr>
              <a:spLocks/>
            </p:cNvSpPr>
            <p:nvPr/>
          </p:nvSpPr>
          <p:spPr bwMode="auto">
            <a:xfrm>
              <a:off x="-2849563" y="4070350"/>
              <a:ext cx="23813" cy="53975"/>
            </a:xfrm>
            <a:custGeom>
              <a:avLst/>
              <a:gdLst>
                <a:gd name="T0" fmla="*/ 30 w 30"/>
                <a:gd name="T1" fmla="*/ 65 h 68"/>
                <a:gd name="T2" fmla="*/ 30 w 30"/>
                <a:gd name="T3" fmla="*/ 0 h 68"/>
                <a:gd name="T4" fmla="*/ 0 w 30"/>
                <a:gd name="T5" fmla="*/ 4 h 68"/>
                <a:gd name="T6" fmla="*/ 1 w 30"/>
                <a:gd name="T7" fmla="*/ 68 h 68"/>
                <a:gd name="T8" fmla="*/ 3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5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1" y="68"/>
                  </a:lnTo>
                  <a:lnTo>
                    <a:pt x="30" y="6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0"/>
            <p:cNvSpPr>
              <a:spLocks/>
            </p:cNvSpPr>
            <p:nvPr/>
          </p:nvSpPr>
          <p:spPr bwMode="auto">
            <a:xfrm>
              <a:off x="-2605088" y="391160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1"/>
            <p:cNvSpPr>
              <a:spLocks/>
            </p:cNvSpPr>
            <p:nvPr/>
          </p:nvSpPr>
          <p:spPr bwMode="auto">
            <a:xfrm>
              <a:off x="-2665413" y="392430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-2727325" y="393700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3"/>
            <p:cNvSpPr>
              <a:spLocks/>
            </p:cNvSpPr>
            <p:nvPr/>
          </p:nvSpPr>
          <p:spPr bwMode="auto">
            <a:xfrm>
              <a:off x="-2789238" y="3951288"/>
              <a:ext cx="23813" cy="52388"/>
            </a:xfrm>
            <a:custGeom>
              <a:avLst/>
              <a:gdLst>
                <a:gd name="T0" fmla="*/ 30 w 30"/>
                <a:gd name="T1" fmla="*/ 64 h 67"/>
                <a:gd name="T2" fmla="*/ 30 w 30"/>
                <a:gd name="T3" fmla="*/ 0 h 67"/>
                <a:gd name="T4" fmla="*/ 0 w 30"/>
                <a:gd name="T5" fmla="*/ 4 h 67"/>
                <a:gd name="T6" fmla="*/ 0 w 30"/>
                <a:gd name="T7" fmla="*/ 67 h 67"/>
                <a:gd name="T8" fmla="*/ 3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0" y="67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4"/>
            <p:cNvSpPr>
              <a:spLocks/>
            </p:cNvSpPr>
            <p:nvPr/>
          </p:nvSpPr>
          <p:spPr bwMode="auto">
            <a:xfrm>
              <a:off x="-2849563" y="3963988"/>
              <a:ext cx="23813" cy="52388"/>
            </a:xfrm>
            <a:custGeom>
              <a:avLst/>
              <a:gdLst>
                <a:gd name="T0" fmla="*/ 30 w 30"/>
                <a:gd name="T1" fmla="*/ 64 h 67"/>
                <a:gd name="T2" fmla="*/ 30 w 30"/>
                <a:gd name="T3" fmla="*/ 0 h 67"/>
                <a:gd name="T4" fmla="*/ 0 w 30"/>
                <a:gd name="T5" fmla="*/ 4 h 67"/>
                <a:gd name="T6" fmla="*/ 1 w 30"/>
                <a:gd name="T7" fmla="*/ 67 h 67"/>
                <a:gd name="T8" fmla="*/ 3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1" y="67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5"/>
            <p:cNvSpPr>
              <a:spLocks/>
            </p:cNvSpPr>
            <p:nvPr/>
          </p:nvSpPr>
          <p:spPr bwMode="auto">
            <a:xfrm>
              <a:off x="-2605088" y="380365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6"/>
            <p:cNvSpPr>
              <a:spLocks/>
            </p:cNvSpPr>
            <p:nvPr/>
          </p:nvSpPr>
          <p:spPr bwMode="auto">
            <a:xfrm>
              <a:off x="-2665413" y="3816350"/>
              <a:ext cx="23813" cy="53975"/>
            </a:xfrm>
            <a:custGeom>
              <a:avLst/>
              <a:gdLst>
                <a:gd name="T0" fmla="*/ 30 w 30"/>
                <a:gd name="T1" fmla="*/ 63 h 67"/>
                <a:gd name="T2" fmla="*/ 30 w 30"/>
                <a:gd name="T3" fmla="*/ 0 h 67"/>
                <a:gd name="T4" fmla="*/ 0 w 30"/>
                <a:gd name="T5" fmla="*/ 3 h 67"/>
                <a:gd name="T6" fmla="*/ 0 w 30"/>
                <a:gd name="T7" fmla="*/ 67 h 67"/>
                <a:gd name="T8" fmla="*/ 30 w 30"/>
                <a:gd name="T9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7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7"/>
            <p:cNvSpPr>
              <a:spLocks/>
            </p:cNvSpPr>
            <p:nvPr/>
          </p:nvSpPr>
          <p:spPr bwMode="auto">
            <a:xfrm>
              <a:off x="-2663825" y="3586163"/>
              <a:ext cx="17463" cy="44450"/>
            </a:xfrm>
            <a:custGeom>
              <a:avLst/>
              <a:gdLst>
                <a:gd name="T0" fmla="*/ 23 w 23"/>
                <a:gd name="T1" fmla="*/ 52 h 56"/>
                <a:gd name="T2" fmla="*/ 23 w 23"/>
                <a:gd name="T3" fmla="*/ 0 h 56"/>
                <a:gd name="T4" fmla="*/ 0 w 23"/>
                <a:gd name="T5" fmla="*/ 4 h 56"/>
                <a:gd name="T6" fmla="*/ 0 w 23"/>
                <a:gd name="T7" fmla="*/ 56 h 56"/>
                <a:gd name="T8" fmla="*/ 23 w 23"/>
                <a:gd name="T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6">
                  <a:moveTo>
                    <a:pt x="23" y="52"/>
                  </a:moveTo>
                  <a:lnTo>
                    <a:pt x="23" y="0"/>
                  </a:lnTo>
                  <a:lnTo>
                    <a:pt x="0" y="4"/>
                  </a:lnTo>
                  <a:lnTo>
                    <a:pt x="0" y="56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8"/>
            <p:cNvSpPr>
              <a:spLocks/>
            </p:cNvSpPr>
            <p:nvPr/>
          </p:nvSpPr>
          <p:spPr bwMode="auto">
            <a:xfrm>
              <a:off x="-2628900" y="3614738"/>
              <a:ext cx="19050" cy="42863"/>
            </a:xfrm>
            <a:custGeom>
              <a:avLst/>
              <a:gdLst>
                <a:gd name="T0" fmla="*/ 25 w 25"/>
                <a:gd name="T1" fmla="*/ 51 h 54"/>
                <a:gd name="T2" fmla="*/ 25 w 25"/>
                <a:gd name="T3" fmla="*/ 0 h 54"/>
                <a:gd name="T4" fmla="*/ 0 w 25"/>
                <a:gd name="T5" fmla="*/ 2 h 54"/>
                <a:gd name="T6" fmla="*/ 0 w 25"/>
                <a:gd name="T7" fmla="*/ 54 h 54"/>
                <a:gd name="T8" fmla="*/ 25 w 25"/>
                <a:gd name="T9" fmla="*/ 5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4">
                  <a:moveTo>
                    <a:pt x="25" y="51"/>
                  </a:moveTo>
                  <a:lnTo>
                    <a:pt x="25" y="0"/>
                  </a:lnTo>
                  <a:lnTo>
                    <a:pt x="0" y="2"/>
                  </a:lnTo>
                  <a:lnTo>
                    <a:pt x="0" y="54"/>
                  </a:lnTo>
                  <a:lnTo>
                    <a:pt x="25" y="51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9"/>
            <p:cNvSpPr>
              <a:spLocks/>
            </p:cNvSpPr>
            <p:nvPr/>
          </p:nvSpPr>
          <p:spPr bwMode="auto">
            <a:xfrm>
              <a:off x="-2727325" y="3830638"/>
              <a:ext cx="23813" cy="53975"/>
            </a:xfrm>
            <a:custGeom>
              <a:avLst/>
              <a:gdLst>
                <a:gd name="T0" fmla="*/ 30 w 30"/>
                <a:gd name="T1" fmla="*/ 63 h 68"/>
                <a:gd name="T2" fmla="*/ 30 w 30"/>
                <a:gd name="T3" fmla="*/ 0 h 68"/>
                <a:gd name="T4" fmla="*/ 0 w 30"/>
                <a:gd name="T5" fmla="*/ 3 h 68"/>
                <a:gd name="T6" fmla="*/ 0 w 30"/>
                <a:gd name="T7" fmla="*/ 68 h 68"/>
                <a:gd name="T8" fmla="*/ 30 w 30"/>
                <a:gd name="T9" fmla="*/ 6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3"/>
                  </a:moveTo>
                  <a:lnTo>
                    <a:pt x="30" y="0"/>
                  </a:lnTo>
                  <a:lnTo>
                    <a:pt x="0" y="3"/>
                  </a:lnTo>
                  <a:lnTo>
                    <a:pt x="0" y="68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0"/>
            <p:cNvSpPr>
              <a:spLocks/>
            </p:cNvSpPr>
            <p:nvPr/>
          </p:nvSpPr>
          <p:spPr bwMode="auto">
            <a:xfrm>
              <a:off x="-2789238" y="3843338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4 h 68"/>
                <a:gd name="T6" fmla="*/ 0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0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1"/>
            <p:cNvSpPr>
              <a:spLocks/>
            </p:cNvSpPr>
            <p:nvPr/>
          </p:nvSpPr>
          <p:spPr bwMode="auto">
            <a:xfrm>
              <a:off x="-2849563" y="3856038"/>
              <a:ext cx="23813" cy="53975"/>
            </a:xfrm>
            <a:custGeom>
              <a:avLst/>
              <a:gdLst>
                <a:gd name="T0" fmla="*/ 30 w 30"/>
                <a:gd name="T1" fmla="*/ 64 h 68"/>
                <a:gd name="T2" fmla="*/ 30 w 30"/>
                <a:gd name="T3" fmla="*/ 0 h 68"/>
                <a:gd name="T4" fmla="*/ 0 w 30"/>
                <a:gd name="T5" fmla="*/ 4 h 68"/>
                <a:gd name="T6" fmla="*/ 1 w 30"/>
                <a:gd name="T7" fmla="*/ 68 h 68"/>
                <a:gd name="T8" fmla="*/ 3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30" y="64"/>
                  </a:moveTo>
                  <a:lnTo>
                    <a:pt x="30" y="0"/>
                  </a:lnTo>
                  <a:lnTo>
                    <a:pt x="0" y="4"/>
                  </a:lnTo>
                  <a:lnTo>
                    <a:pt x="1" y="6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2"/>
            <p:cNvSpPr>
              <a:spLocks/>
            </p:cNvSpPr>
            <p:nvPr/>
          </p:nvSpPr>
          <p:spPr bwMode="auto">
            <a:xfrm>
              <a:off x="-2444750" y="4040188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5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5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3"/>
            <p:cNvSpPr>
              <a:spLocks/>
            </p:cNvSpPr>
            <p:nvPr/>
          </p:nvSpPr>
          <p:spPr bwMode="auto">
            <a:xfrm>
              <a:off x="-2384425" y="4052888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5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5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4"/>
            <p:cNvSpPr>
              <a:spLocks/>
            </p:cNvSpPr>
            <p:nvPr/>
          </p:nvSpPr>
          <p:spPr bwMode="auto">
            <a:xfrm>
              <a:off x="-2324100" y="4067175"/>
              <a:ext cx="23813" cy="52388"/>
            </a:xfrm>
            <a:custGeom>
              <a:avLst/>
              <a:gdLst>
                <a:gd name="T0" fmla="*/ 0 w 30"/>
                <a:gd name="T1" fmla="*/ 64 h 67"/>
                <a:gd name="T2" fmla="*/ 1 w 30"/>
                <a:gd name="T3" fmla="*/ 0 h 67"/>
                <a:gd name="T4" fmla="*/ 30 w 30"/>
                <a:gd name="T5" fmla="*/ 4 h 67"/>
                <a:gd name="T6" fmla="*/ 30 w 30"/>
                <a:gd name="T7" fmla="*/ 67 h 67"/>
                <a:gd name="T8" fmla="*/ 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0" y="64"/>
                  </a:moveTo>
                  <a:lnTo>
                    <a:pt x="1" y="0"/>
                  </a:lnTo>
                  <a:lnTo>
                    <a:pt x="30" y="4"/>
                  </a:lnTo>
                  <a:lnTo>
                    <a:pt x="30" y="6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5"/>
            <p:cNvSpPr>
              <a:spLocks/>
            </p:cNvSpPr>
            <p:nvPr/>
          </p:nvSpPr>
          <p:spPr bwMode="auto">
            <a:xfrm>
              <a:off x="-2444750" y="393382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6"/>
            <p:cNvSpPr>
              <a:spLocks/>
            </p:cNvSpPr>
            <p:nvPr/>
          </p:nvSpPr>
          <p:spPr bwMode="auto">
            <a:xfrm>
              <a:off x="-2384425" y="394652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7"/>
            <p:cNvSpPr>
              <a:spLocks/>
            </p:cNvSpPr>
            <p:nvPr/>
          </p:nvSpPr>
          <p:spPr bwMode="auto">
            <a:xfrm>
              <a:off x="-2324100" y="3959225"/>
              <a:ext cx="23813" cy="53975"/>
            </a:xfrm>
            <a:custGeom>
              <a:avLst/>
              <a:gdLst>
                <a:gd name="T0" fmla="*/ 0 w 30"/>
                <a:gd name="T1" fmla="*/ 64 h 67"/>
                <a:gd name="T2" fmla="*/ 1 w 30"/>
                <a:gd name="T3" fmla="*/ 0 h 67"/>
                <a:gd name="T4" fmla="*/ 30 w 30"/>
                <a:gd name="T5" fmla="*/ 3 h 67"/>
                <a:gd name="T6" fmla="*/ 30 w 30"/>
                <a:gd name="T7" fmla="*/ 67 h 67"/>
                <a:gd name="T8" fmla="*/ 0 w 30"/>
                <a:gd name="T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7">
                  <a:moveTo>
                    <a:pt x="0" y="64"/>
                  </a:moveTo>
                  <a:lnTo>
                    <a:pt x="1" y="0"/>
                  </a:lnTo>
                  <a:lnTo>
                    <a:pt x="30" y="3"/>
                  </a:lnTo>
                  <a:lnTo>
                    <a:pt x="30" y="6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8"/>
            <p:cNvSpPr>
              <a:spLocks/>
            </p:cNvSpPr>
            <p:nvPr/>
          </p:nvSpPr>
          <p:spPr bwMode="auto">
            <a:xfrm>
              <a:off x="-2482850" y="3600450"/>
              <a:ext cx="17463" cy="42863"/>
            </a:xfrm>
            <a:custGeom>
              <a:avLst/>
              <a:gdLst>
                <a:gd name="T0" fmla="*/ 0 w 23"/>
                <a:gd name="T1" fmla="*/ 52 h 54"/>
                <a:gd name="T2" fmla="*/ 0 w 23"/>
                <a:gd name="T3" fmla="*/ 0 h 54"/>
                <a:gd name="T4" fmla="*/ 23 w 23"/>
                <a:gd name="T5" fmla="*/ 3 h 54"/>
                <a:gd name="T6" fmla="*/ 23 w 23"/>
                <a:gd name="T7" fmla="*/ 54 h 54"/>
                <a:gd name="T8" fmla="*/ 0 w 23"/>
                <a:gd name="T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4">
                  <a:moveTo>
                    <a:pt x="0" y="52"/>
                  </a:moveTo>
                  <a:lnTo>
                    <a:pt x="0" y="0"/>
                  </a:lnTo>
                  <a:lnTo>
                    <a:pt x="23" y="3"/>
                  </a:lnTo>
                  <a:lnTo>
                    <a:pt x="23" y="5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9"/>
            <p:cNvSpPr>
              <a:spLocks/>
            </p:cNvSpPr>
            <p:nvPr/>
          </p:nvSpPr>
          <p:spPr bwMode="auto">
            <a:xfrm>
              <a:off x="-2444750" y="382587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0"/>
            <p:cNvSpPr>
              <a:spLocks/>
            </p:cNvSpPr>
            <p:nvPr/>
          </p:nvSpPr>
          <p:spPr bwMode="auto">
            <a:xfrm>
              <a:off x="-2384425" y="3838575"/>
              <a:ext cx="23813" cy="53975"/>
            </a:xfrm>
            <a:custGeom>
              <a:avLst/>
              <a:gdLst>
                <a:gd name="T0" fmla="*/ 0 w 30"/>
                <a:gd name="T1" fmla="*/ 65 h 68"/>
                <a:gd name="T2" fmla="*/ 0 w 30"/>
                <a:gd name="T3" fmla="*/ 0 h 68"/>
                <a:gd name="T4" fmla="*/ 30 w 30"/>
                <a:gd name="T5" fmla="*/ 4 h 68"/>
                <a:gd name="T6" fmla="*/ 29 w 30"/>
                <a:gd name="T7" fmla="*/ 68 h 68"/>
                <a:gd name="T8" fmla="*/ 0 w 30"/>
                <a:gd name="T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5"/>
                  </a:moveTo>
                  <a:lnTo>
                    <a:pt x="0" y="0"/>
                  </a:lnTo>
                  <a:lnTo>
                    <a:pt x="30" y="4"/>
                  </a:lnTo>
                  <a:lnTo>
                    <a:pt x="29" y="6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1"/>
            <p:cNvSpPr>
              <a:spLocks/>
            </p:cNvSpPr>
            <p:nvPr/>
          </p:nvSpPr>
          <p:spPr bwMode="auto">
            <a:xfrm>
              <a:off x="-2324100" y="3851275"/>
              <a:ext cx="23813" cy="53975"/>
            </a:xfrm>
            <a:custGeom>
              <a:avLst/>
              <a:gdLst>
                <a:gd name="T0" fmla="*/ 0 w 30"/>
                <a:gd name="T1" fmla="*/ 64 h 68"/>
                <a:gd name="T2" fmla="*/ 1 w 30"/>
                <a:gd name="T3" fmla="*/ 0 h 68"/>
                <a:gd name="T4" fmla="*/ 30 w 30"/>
                <a:gd name="T5" fmla="*/ 3 h 68"/>
                <a:gd name="T6" fmla="*/ 30 w 30"/>
                <a:gd name="T7" fmla="*/ 68 h 68"/>
                <a:gd name="T8" fmla="*/ 0 w 30"/>
                <a:gd name="T9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0" y="64"/>
                  </a:moveTo>
                  <a:lnTo>
                    <a:pt x="1" y="0"/>
                  </a:lnTo>
                  <a:lnTo>
                    <a:pt x="30" y="3"/>
                  </a:lnTo>
                  <a:lnTo>
                    <a:pt x="30" y="68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64"/>
            <p:cNvSpPr>
              <a:spLocks noChangeArrowheads="1"/>
            </p:cNvSpPr>
            <p:nvPr/>
          </p:nvSpPr>
          <p:spPr bwMode="auto">
            <a:xfrm>
              <a:off x="-2982913" y="4675188"/>
              <a:ext cx="33338" cy="65088"/>
            </a:xfrm>
            <a:prstGeom prst="rect">
              <a:avLst/>
            </a:pr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5"/>
            <p:cNvSpPr>
              <a:spLocks/>
            </p:cNvSpPr>
            <p:nvPr/>
          </p:nvSpPr>
          <p:spPr bwMode="auto">
            <a:xfrm>
              <a:off x="-2889250" y="4673600"/>
              <a:ext cx="31750" cy="66675"/>
            </a:xfrm>
            <a:custGeom>
              <a:avLst/>
              <a:gdLst>
                <a:gd name="T0" fmla="*/ 41 w 41"/>
                <a:gd name="T1" fmla="*/ 85 h 85"/>
                <a:gd name="T2" fmla="*/ 41 w 41"/>
                <a:gd name="T3" fmla="*/ 0 h 85"/>
                <a:gd name="T4" fmla="*/ 0 w 41"/>
                <a:gd name="T5" fmla="*/ 1 h 85"/>
                <a:gd name="T6" fmla="*/ 0 w 41"/>
                <a:gd name="T7" fmla="*/ 85 h 85"/>
                <a:gd name="T8" fmla="*/ 41 w 41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5">
                  <a:moveTo>
                    <a:pt x="41" y="85"/>
                  </a:moveTo>
                  <a:lnTo>
                    <a:pt x="41" y="0"/>
                  </a:lnTo>
                  <a:lnTo>
                    <a:pt x="0" y="1"/>
                  </a:lnTo>
                  <a:lnTo>
                    <a:pt x="0" y="85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66"/>
            <p:cNvSpPr>
              <a:spLocks noChangeArrowheads="1"/>
            </p:cNvSpPr>
            <p:nvPr/>
          </p:nvSpPr>
          <p:spPr bwMode="auto">
            <a:xfrm>
              <a:off x="-2797175" y="4672013"/>
              <a:ext cx="31750" cy="68263"/>
            </a:xfrm>
            <a:prstGeom prst="rect">
              <a:avLst/>
            </a:pr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67"/>
            <p:cNvSpPr>
              <a:spLocks noChangeArrowheads="1"/>
            </p:cNvSpPr>
            <p:nvPr/>
          </p:nvSpPr>
          <p:spPr bwMode="auto">
            <a:xfrm>
              <a:off x="-2705100" y="4670425"/>
              <a:ext cx="33338" cy="69850"/>
            </a:xfrm>
            <a:prstGeom prst="rect">
              <a:avLst/>
            </a:pr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8"/>
            <p:cNvSpPr>
              <a:spLocks/>
            </p:cNvSpPr>
            <p:nvPr/>
          </p:nvSpPr>
          <p:spPr bwMode="auto">
            <a:xfrm>
              <a:off x="-2611438" y="4668838"/>
              <a:ext cx="33338" cy="71438"/>
            </a:xfrm>
            <a:custGeom>
              <a:avLst/>
              <a:gdLst>
                <a:gd name="T0" fmla="*/ 42 w 42"/>
                <a:gd name="T1" fmla="*/ 91 h 91"/>
                <a:gd name="T2" fmla="*/ 42 w 42"/>
                <a:gd name="T3" fmla="*/ 0 h 91"/>
                <a:gd name="T4" fmla="*/ 0 w 42"/>
                <a:gd name="T5" fmla="*/ 1 h 91"/>
                <a:gd name="T6" fmla="*/ 0 w 42"/>
                <a:gd name="T7" fmla="*/ 91 h 91"/>
                <a:gd name="T8" fmla="*/ 42 w 4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1">
                  <a:moveTo>
                    <a:pt x="42" y="91"/>
                  </a:moveTo>
                  <a:lnTo>
                    <a:pt x="42" y="0"/>
                  </a:lnTo>
                  <a:lnTo>
                    <a:pt x="0" y="1"/>
                  </a:lnTo>
                  <a:lnTo>
                    <a:pt x="0" y="91"/>
                  </a:lnTo>
                  <a:lnTo>
                    <a:pt x="42" y="91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9"/>
            <p:cNvSpPr>
              <a:spLocks/>
            </p:cNvSpPr>
            <p:nvPr/>
          </p:nvSpPr>
          <p:spPr bwMode="auto">
            <a:xfrm>
              <a:off x="-2517775" y="4667250"/>
              <a:ext cx="31750" cy="73025"/>
            </a:xfrm>
            <a:custGeom>
              <a:avLst/>
              <a:gdLst>
                <a:gd name="T0" fmla="*/ 40 w 40"/>
                <a:gd name="T1" fmla="*/ 94 h 94"/>
                <a:gd name="T2" fmla="*/ 40 w 40"/>
                <a:gd name="T3" fmla="*/ 0 h 94"/>
                <a:gd name="T4" fmla="*/ 0 w 40"/>
                <a:gd name="T5" fmla="*/ 2 h 94"/>
                <a:gd name="T6" fmla="*/ 0 w 40"/>
                <a:gd name="T7" fmla="*/ 94 h 94"/>
                <a:gd name="T8" fmla="*/ 40 w 40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4">
                  <a:moveTo>
                    <a:pt x="40" y="94"/>
                  </a:moveTo>
                  <a:lnTo>
                    <a:pt x="40" y="0"/>
                  </a:lnTo>
                  <a:lnTo>
                    <a:pt x="0" y="2"/>
                  </a:lnTo>
                  <a:lnTo>
                    <a:pt x="0" y="94"/>
                  </a:lnTo>
                  <a:lnTo>
                    <a:pt x="40" y="9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0"/>
            <p:cNvSpPr>
              <a:spLocks/>
            </p:cNvSpPr>
            <p:nvPr/>
          </p:nvSpPr>
          <p:spPr bwMode="auto">
            <a:xfrm>
              <a:off x="-2982913" y="4559300"/>
              <a:ext cx="33338" cy="66675"/>
            </a:xfrm>
            <a:custGeom>
              <a:avLst/>
              <a:gdLst>
                <a:gd name="T0" fmla="*/ 41 w 41"/>
                <a:gd name="T1" fmla="*/ 83 h 84"/>
                <a:gd name="T2" fmla="*/ 41 w 41"/>
                <a:gd name="T3" fmla="*/ 0 h 84"/>
                <a:gd name="T4" fmla="*/ 0 w 41"/>
                <a:gd name="T5" fmla="*/ 2 h 84"/>
                <a:gd name="T6" fmla="*/ 0 w 41"/>
                <a:gd name="T7" fmla="*/ 84 h 84"/>
                <a:gd name="T8" fmla="*/ 41 w 41"/>
                <a:gd name="T9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4">
                  <a:moveTo>
                    <a:pt x="41" y="83"/>
                  </a:moveTo>
                  <a:lnTo>
                    <a:pt x="41" y="0"/>
                  </a:lnTo>
                  <a:lnTo>
                    <a:pt x="0" y="2"/>
                  </a:lnTo>
                  <a:lnTo>
                    <a:pt x="0" y="84"/>
                  </a:lnTo>
                  <a:lnTo>
                    <a:pt x="41" y="8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1"/>
            <p:cNvSpPr>
              <a:spLocks/>
            </p:cNvSpPr>
            <p:nvPr/>
          </p:nvSpPr>
          <p:spPr bwMode="auto">
            <a:xfrm>
              <a:off x="-2889250" y="4556125"/>
              <a:ext cx="31750" cy="68263"/>
            </a:xfrm>
            <a:custGeom>
              <a:avLst/>
              <a:gdLst>
                <a:gd name="T0" fmla="*/ 41 w 41"/>
                <a:gd name="T1" fmla="*/ 84 h 85"/>
                <a:gd name="T2" fmla="*/ 41 w 41"/>
                <a:gd name="T3" fmla="*/ 0 h 85"/>
                <a:gd name="T4" fmla="*/ 0 w 41"/>
                <a:gd name="T5" fmla="*/ 1 h 85"/>
                <a:gd name="T6" fmla="*/ 0 w 41"/>
                <a:gd name="T7" fmla="*/ 85 h 85"/>
                <a:gd name="T8" fmla="*/ 41 w 41"/>
                <a:gd name="T9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5">
                  <a:moveTo>
                    <a:pt x="41" y="84"/>
                  </a:moveTo>
                  <a:lnTo>
                    <a:pt x="41" y="0"/>
                  </a:lnTo>
                  <a:lnTo>
                    <a:pt x="0" y="1"/>
                  </a:lnTo>
                  <a:lnTo>
                    <a:pt x="0" y="85"/>
                  </a:lnTo>
                  <a:lnTo>
                    <a:pt x="41" y="84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2"/>
            <p:cNvSpPr>
              <a:spLocks/>
            </p:cNvSpPr>
            <p:nvPr/>
          </p:nvSpPr>
          <p:spPr bwMode="auto">
            <a:xfrm>
              <a:off x="-2797175" y="4551363"/>
              <a:ext cx="31750" cy="69850"/>
            </a:xfrm>
            <a:custGeom>
              <a:avLst/>
              <a:gdLst>
                <a:gd name="T0" fmla="*/ 42 w 42"/>
                <a:gd name="T1" fmla="*/ 87 h 88"/>
                <a:gd name="T2" fmla="*/ 42 w 42"/>
                <a:gd name="T3" fmla="*/ 0 h 88"/>
                <a:gd name="T4" fmla="*/ 0 w 42"/>
                <a:gd name="T5" fmla="*/ 3 h 88"/>
                <a:gd name="T6" fmla="*/ 0 w 42"/>
                <a:gd name="T7" fmla="*/ 88 h 88"/>
                <a:gd name="T8" fmla="*/ 42 w 42"/>
                <a:gd name="T9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8">
                  <a:moveTo>
                    <a:pt x="42" y="87"/>
                  </a:moveTo>
                  <a:lnTo>
                    <a:pt x="42" y="0"/>
                  </a:lnTo>
                  <a:lnTo>
                    <a:pt x="0" y="3"/>
                  </a:lnTo>
                  <a:lnTo>
                    <a:pt x="0" y="88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3"/>
            <p:cNvSpPr>
              <a:spLocks/>
            </p:cNvSpPr>
            <p:nvPr/>
          </p:nvSpPr>
          <p:spPr bwMode="auto">
            <a:xfrm>
              <a:off x="-2705100" y="4546600"/>
              <a:ext cx="33338" cy="71438"/>
            </a:xfrm>
            <a:custGeom>
              <a:avLst/>
              <a:gdLst>
                <a:gd name="T0" fmla="*/ 41 w 41"/>
                <a:gd name="T1" fmla="*/ 88 h 89"/>
                <a:gd name="T2" fmla="*/ 41 w 41"/>
                <a:gd name="T3" fmla="*/ 0 h 89"/>
                <a:gd name="T4" fmla="*/ 0 w 41"/>
                <a:gd name="T5" fmla="*/ 2 h 89"/>
                <a:gd name="T6" fmla="*/ 0 w 41"/>
                <a:gd name="T7" fmla="*/ 89 h 89"/>
                <a:gd name="T8" fmla="*/ 41 w 41"/>
                <a:gd name="T9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9">
                  <a:moveTo>
                    <a:pt x="41" y="88"/>
                  </a:moveTo>
                  <a:lnTo>
                    <a:pt x="41" y="0"/>
                  </a:lnTo>
                  <a:lnTo>
                    <a:pt x="0" y="2"/>
                  </a:lnTo>
                  <a:lnTo>
                    <a:pt x="0" y="89"/>
                  </a:lnTo>
                  <a:lnTo>
                    <a:pt x="41" y="88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4"/>
            <p:cNvSpPr>
              <a:spLocks/>
            </p:cNvSpPr>
            <p:nvPr/>
          </p:nvSpPr>
          <p:spPr bwMode="auto">
            <a:xfrm>
              <a:off x="-2611438" y="4543425"/>
              <a:ext cx="33338" cy="71438"/>
            </a:xfrm>
            <a:custGeom>
              <a:avLst/>
              <a:gdLst>
                <a:gd name="T0" fmla="*/ 42 w 42"/>
                <a:gd name="T1" fmla="*/ 90 h 91"/>
                <a:gd name="T2" fmla="*/ 42 w 42"/>
                <a:gd name="T3" fmla="*/ 0 h 91"/>
                <a:gd name="T4" fmla="*/ 0 w 42"/>
                <a:gd name="T5" fmla="*/ 1 h 91"/>
                <a:gd name="T6" fmla="*/ 0 w 42"/>
                <a:gd name="T7" fmla="*/ 91 h 91"/>
                <a:gd name="T8" fmla="*/ 42 w 42"/>
                <a:gd name="T9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1">
                  <a:moveTo>
                    <a:pt x="42" y="90"/>
                  </a:moveTo>
                  <a:lnTo>
                    <a:pt x="42" y="0"/>
                  </a:lnTo>
                  <a:lnTo>
                    <a:pt x="0" y="1"/>
                  </a:lnTo>
                  <a:lnTo>
                    <a:pt x="0" y="91"/>
                  </a:lnTo>
                  <a:lnTo>
                    <a:pt x="42" y="90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5"/>
            <p:cNvSpPr>
              <a:spLocks/>
            </p:cNvSpPr>
            <p:nvPr/>
          </p:nvSpPr>
          <p:spPr bwMode="auto">
            <a:xfrm>
              <a:off x="-2517775" y="4538663"/>
              <a:ext cx="31750" cy="74613"/>
            </a:xfrm>
            <a:custGeom>
              <a:avLst/>
              <a:gdLst>
                <a:gd name="T0" fmla="*/ 40 w 40"/>
                <a:gd name="T1" fmla="*/ 93 h 95"/>
                <a:gd name="T2" fmla="*/ 40 w 40"/>
                <a:gd name="T3" fmla="*/ 0 h 95"/>
                <a:gd name="T4" fmla="*/ 0 w 40"/>
                <a:gd name="T5" fmla="*/ 2 h 95"/>
                <a:gd name="T6" fmla="*/ 0 w 40"/>
                <a:gd name="T7" fmla="*/ 95 h 95"/>
                <a:gd name="T8" fmla="*/ 40 w 40"/>
                <a:gd name="T9" fmla="*/ 9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5">
                  <a:moveTo>
                    <a:pt x="40" y="93"/>
                  </a:moveTo>
                  <a:lnTo>
                    <a:pt x="40" y="0"/>
                  </a:lnTo>
                  <a:lnTo>
                    <a:pt x="0" y="2"/>
                  </a:lnTo>
                  <a:lnTo>
                    <a:pt x="0" y="95"/>
                  </a:lnTo>
                  <a:lnTo>
                    <a:pt x="40" y="9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6"/>
            <p:cNvSpPr>
              <a:spLocks/>
            </p:cNvSpPr>
            <p:nvPr/>
          </p:nvSpPr>
          <p:spPr bwMode="auto">
            <a:xfrm>
              <a:off x="-2982913" y="4445000"/>
              <a:ext cx="33338" cy="66675"/>
            </a:xfrm>
            <a:custGeom>
              <a:avLst/>
              <a:gdLst>
                <a:gd name="T0" fmla="*/ 41 w 41"/>
                <a:gd name="T1" fmla="*/ 83 h 86"/>
                <a:gd name="T2" fmla="*/ 41 w 41"/>
                <a:gd name="T3" fmla="*/ 0 h 86"/>
                <a:gd name="T4" fmla="*/ 0 w 41"/>
                <a:gd name="T5" fmla="*/ 4 h 86"/>
                <a:gd name="T6" fmla="*/ 0 w 41"/>
                <a:gd name="T7" fmla="*/ 86 h 86"/>
                <a:gd name="T8" fmla="*/ 41 w 41"/>
                <a:gd name="T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6">
                  <a:moveTo>
                    <a:pt x="41" y="83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86"/>
                  </a:lnTo>
                  <a:lnTo>
                    <a:pt x="41" y="8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7"/>
            <p:cNvSpPr>
              <a:spLocks/>
            </p:cNvSpPr>
            <p:nvPr/>
          </p:nvSpPr>
          <p:spPr bwMode="auto">
            <a:xfrm>
              <a:off x="-2889250" y="4438650"/>
              <a:ext cx="31750" cy="68263"/>
            </a:xfrm>
            <a:custGeom>
              <a:avLst/>
              <a:gdLst>
                <a:gd name="T0" fmla="*/ 41 w 41"/>
                <a:gd name="T1" fmla="*/ 85 h 87"/>
                <a:gd name="T2" fmla="*/ 41 w 41"/>
                <a:gd name="T3" fmla="*/ 0 h 87"/>
                <a:gd name="T4" fmla="*/ 0 w 41"/>
                <a:gd name="T5" fmla="*/ 3 h 87"/>
                <a:gd name="T6" fmla="*/ 0 w 41"/>
                <a:gd name="T7" fmla="*/ 87 h 87"/>
                <a:gd name="T8" fmla="*/ 41 w 41"/>
                <a:gd name="T9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7">
                  <a:moveTo>
                    <a:pt x="41" y="85"/>
                  </a:moveTo>
                  <a:lnTo>
                    <a:pt x="41" y="0"/>
                  </a:lnTo>
                  <a:lnTo>
                    <a:pt x="0" y="3"/>
                  </a:lnTo>
                  <a:lnTo>
                    <a:pt x="0" y="87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8"/>
            <p:cNvSpPr>
              <a:spLocks/>
            </p:cNvSpPr>
            <p:nvPr/>
          </p:nvSpPr>
          <p:spPr bwMode="auto">
            <a:xfrm>
              <a:off x="-2797175" y="4430713"/>
              <a:ext cx="31750" cy="69850"/>
            </a:xfrm>
            <a:custGeom>
              <a:avLst/>
              <a:gdLst>
                <a:gd name="T0" fmla="*/ 42 w 42"/>
                <a:gd name="T1" fmla="*/ 87 h 89"/>
                <a:gd name="T2" fmla="*/ 42 w 42"/>
                <a:gd name="T3" fmla="*/ 0 h 89"/>
                <a:gd name="T4" fmla="*/ 0 w 42"/>
                <a:gd name="T5" fmla="*/ 4 h 89"/>
                <a:gd name="T6" fmla="*/ 0 w 42"/>
                <a:gd name="T7" fmla="*/ 89 h 89"/>
                <a:gd name="T8" fmla="*/ 42 w 42"/>
                <a:gd name="T9" fmla="*/ 8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9">
                  <a:moveTo>
                    <a:pt x="42" y="87"/>
                  </a:moveTo>
                  <a:lnTo>
                    <a:pt x="42" y="0"/>
                  </a:lnTo>
                  <a:lnTo>
                    <a:pt x="0" y="4"/>
                  </a:lnTo>
                  <a:lnTo>
                    <a:pt x="0" y="89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9"/>
            <p:cNvSpPr>
              <a:spLocks/>
            </p:cNvSpPr>
            <p:nvPr/>
          </p:nvSpPr>
          <p:spPr bwMode="auto">
            <a:xfrm>
              <a:off x="-2705100" y="4422775"/>
              <a:ext cx="33338" cy="73025"/>
            </a:xfrm>
            <a:custGeom>
              <a:avLst/>
              <a:gdLst>
                <a:gd name="T0" fmla="*/ 41 w 41"/>
                <a:gd name="T1" fmla="*/ 89 h 91"/>
                <a:gd name="T2" fmla="*/ 41 w 41"/>
                <a:gd name="T3" fmla="*/ 0 h 91"/>
                <a:gd name="T4" fmla="*/ 0 w 41"/>
                <a:gd name="T5" fmla="*/ 3 h 91"/>
                <a:gd name="T6" fmla="*/ 0 w 41"/>
                <a:gd name="T7" fmla="*/ 91 h 91"/>
                <a:gd name="T8" fmla="*/ 41 w 41"/>
                <a:gd name="T9" fmla="*/ 8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91">
                  <a:moveTo>
                    <a:pt x="41" y="89"/>
                  </a:moveTo>
                  <a:lnTo>
                    <a:pt x="41" y="0"/>
                  </a:lnTo>
                  <a:lnTo>
                    <a:pt x="0" y="3"/>
                  </a:lnTo>
                  <a:lnTo>
                    <a:pt x="0" y="91"/>
                  </a:lnTo>
                  <a:lnTo>
                    <a:pt x="41" y="89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auto">
            <a:xfrm>
              <a:off x="-2611438" y="4416425"/>
              <a:ext cx="33338" cy="74613"/>
            </a:xfrm>
            <a:custGeom>
              <a:avLst/>
              <a:gdLst>
                <a:gd name="T0" fmla="*/ 42 w 42"/>
                <a:gd name="T1" fmla="*/ 90 h 93"/>
                <a:gd name="T2" fmla="*/ 42 w 42"/>
                <a:gd name="T3" fmla="*/ 0 h 93"/>
                <a:gd name="T4" fmla="*/ 0 w 42"/>
                <a:gd name="T5" fmla="*/ 2 h 93"/>
                <a:gd name="T6" fmla="*/ 0 w 42"/>
                <a:gd name="T7" fmla="*/ 93 h 93"/>
                <a:gd name="T8" fmla="*/ 42 w 42"/>
                <a:gd name="T9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3">
                  <a:moveTo>
                    <a:pt x="42" y="90"/>
                  </a:moveTo>
                  <a:lnTo>
                    <a:pt x="42" y="0"/>
                  </a:lnTo>
                  <a:lnTo>
                    <a:pt x="0" y="2"/>
                  </a:lnTo>
                  <a:lnTo>
                    <a:pt x="0" y="93"/>
                  </a:lnTo>
                  <a:lnTo>
                    <a:pt x="42" y="90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1"/>
            <p:cNvSpPr>
              <a:spLocks/>
            </p:cNvSpPr>
            <p:nvPr/>
          </p:nvSpPr>
          <p:spPr bwMode="auto">
            <a:xfrm>
              <a:off x="-2517775" y="4410075"/>
              <a:ext cx="31750" cy="76200"/>
            </a:xfrm>
            <a:custGeom>
              <a:avLst/>
              <a:gdLst>
                <a:gd name="T0" fmla="*/ 40 w 40"/>
                <a:gd name="T1" fmla="*/ 93 h 95"/>
                <a:gd name="T2" fmla="*/ 40 w 40"/>
                <a:gd name="T3" fmla="*/ 0 h 95"/>
                <a:gd name="T4" fmla="*/ 0 w 40"/>
                <a:gd name="T5" fmla="*/ 3 h 95"/>
                <a:gd name="T6" fmla="*/ 0 w 40"/>
                <a:gd name="T7" fmla="*/ 95 h 95"/>
                <a:gd name="T8" fmla="*/ 40 w 40"/>
                <a:gd name="T9" fmla="*/ 9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5">
                  <a:moveTo>
                    <a:pt x="40" y="93"/>
                  </a:moveTo>
                  <a:lnTo>
                    <a:pt x="40" y="0"/>
                  </a:lnTo>
                  <a:lnTo>
                    <a:pt x="0" y="3"/>
                  </a:lnTo>
                  <a:lnTo>
                    <a:pt x="0" y="95"/>
                  </a:lnTo>
                  <a:lnTo>
                    <a:pt x="40" y="9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2"/>
            <p:cNvSpPr>
              <a:spLocks/>
            </p:cNvSpPr>
            <p:nvPr/>
          </p:nvSpPr>
          <p:spPr bwMode="auto">
            <a:xfrm>
              <a:off x="-2982913" y="4330700"/>
              <a:ext cx="33338" cy="68263"/>
            </a:xfrm>
            <a:custGeom>
              <a:avLst/>
              <a:gdLst>
                <a:gd name="T0" fmla="*/ 41 w 41"/>
                <a:gd name="T1" fmla="*/ 82 h 87"/>
                <a:gd name="T2" fmla="*/ 41 w 41"/>
                <a:gd name="T3" fmla="*/ 0 h 87"/>
                <a:gd name="T4" fmla="*/ 0 w 41"/>
                <a:gd name="T5" fmla="*/ 4 h 87"/>
                <a:gd name="T6" fmla="*/ 0 w 41"/>
                <a:gd name="T7" fmla="*/ 87 h 87"/>
                <a:gd name="T8" fmla="*/ 41 w 41"/>
                <a:gd name="T9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7">
                  <a:moveTo>
                    <a:pt x="41" y="82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87"/>
                  </a:lnTo>
                  <a:lnTo>
                    <a:pt x="41" y="82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3"/>
            <p:cNvSpPr>
              <a:spLocks/>
            </p:cNvSpPr>
            <p:nvPr/>
          </p:nvSpPr>
          <p:spPr bwMode="auto">
            <a:xfrm>
              <a:off x="-2889250" y="4319588"/>
              <a:ext cx="31750" cy="71438"/>
            </a:xfrm>
            <a:custGeom>
              <a:avLst/>
              <a:gdLst>
                <a:gd name="T0" fmla="*/ 41 w 41"/>
                <a:gd name="T1" fmla="*/ 85 h 88"/>
                <a:gd name="T2" fmla="*/ 41 w 41"/>
                <a:gd name="T3" fmla="*/ 0 h 88"/>
                <a:gd name="T4" fmla="*/ 0 w 41"/>
                <a:gd name="T5" fmla="*/ 4 h 88"/>
                <a:gd name="T6" fmla="*/ 0 w 41"/>
                <a:gd name="T7" fmla="*/ 88 h 88"/>
                <a:gd name="T8" fmla="*/ 41 w 41"/>
                <a:gd name="T9" fmla="*/ 8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8">
                  <a:moveTo>
                    <a:pt x="41" y="85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88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4"/>
            <p:cNvSpPr>
              <a:spLocks/>
            </p:cNvSpPr>
            <p:nvPr/>
          </p:nvSpPr>
          <p:spPr bwMode="auto">
            <a:xfrm>
              <a:off x="-2797175" y="4310063"/>
              <a:ext cx="31750" cy="73025"/>
            </a:xfrm>
            <a:custGeom>
              <a:avLst/>
              <a:gdLst>
                <a:gd name="T0" fmla="*/ 42 w 42"/>
                <a:gd name="T1" fmla="*/ 88 h 91"/>
                <a:gd name="T2" fmla="*/ 42 w 42"/>
                <a:gd name="T3" fmla="*/ 0 h 91"/>
                <a:gd name="T4" fmla="*/ 0 w 42"/>
                <a:gd name="T5" fmla="*/ 5 h 91"/>
                <a:gd name="T6" fmla="*/ 0 w 42"/>
                <a:gd name="T7" fmla="*/ 91 h 91"/>
                <a:gd name="T8" fmla="*/ 42 w 42"/>
                <a:gd name="T9" fmla="*/ 8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1">
                  <a:moveTo>
                    <a:pt x="42" y="88"/>
                  </a:moveTo>
                  <a:lnTo>
                    <a:pt x="42" y="0"/>
                  </a:lnTo>
                  <a:lnTo>
                    <a:pt x="0" y="5"/>
                  </a:lnTo>
                  <a:lnTo>
                    <a:pt x="0" y="91"/>
                  </a:lnTo>
                  <a:lnTo>
                    <a:pt x="42" y="88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5"/>
            <p:cNvSpPr>
              <a:spLocks/>
            </p:cNvSpPr>
            <p:nvPr/>
          </p:nvSpPr>
          <p:spPr bwMode="auto">
            <a:xfrm>
              <a:off x="-2705100" y="4300538"/>
              <a:ext cx="33338" cy="73025"/>
            </a:xfrm>
            <a:custGeom>
              <a:avLst/>
              <a:gdLst>
                <a:gd name="T0" fmla="*/ 41 w 41"/>
                <a:gd name="T1" fmla="*/ 88 h 92"/>
                <a:gd name="T2" fmla="*/ 41 w 41"/>
                <a:gd name="T3" fmla="*/ 0 h 92"/>
                <a:gd name="T4" fmla="*/ 0 w 41"/>
                <a:gd name="T5" fmla="*/ 4 h 92"/>
                <a:gd name="T6" fmla="*/ 0 w 41"/>
                <a:gd name="T7" fmla="*/ 92 h 92"/>
                <a:gd name="T8" fmla="*/ 41 w 41"/>
                <a:gd name="T9" fmla="*/ 8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92">
                  <a:moveTo>
                    <a:pt x="41" y="88"/>
                  </a:moveTo>
                  <a:lnTo>
                    <a:pt x="41" y="0"/>
                  </a:lnTo>
                  <a:lnTo>
                    <a:pt x="0" y="4"/>
                  </a:lnTo>
                  <a:lnTo>
                    <a:pt x="0" y="92"/>
                  </a:lnTo>
                  <a:lnTo>
                    <a:pt x="41" y="88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6"/>
            <p:cNvSpPr>
              <a:spLocks/>
            </p:cNvSpPr>
            <p:nvPr/>
          </p:nvSpPr>
          <p:spPr bwMode="auto">
            <a:xfrm>
              <a:off x="-2611438" y="4291013"/>
              <a:ext cx="33338" cy="74613"/>
            </a:xfrm>
            <a:custGeom>
              <a:avLst/>
              <a:gdLst>
                <a:gd name="T0" fmla="*/ 42 w 42"/>
                <a:gd name="T1" fmla="*/ 91 h 94"/>
                <a:gd name="T2" fmla="*/ 42 w 42"/>
                <a:gd name="T3" fmla="*/ 0 h 94"/>
                <a:gd name="T4" fmla="*/ 0 w 42"/>
                <a:gd name="T5" fmla="*/ 4 h 94"/>
                <a:gd name="T6" fmla="*/ 0 w 42"/>
                <a:gd name="T7" fmla="*/ 94 h 94"/>
                <a:gd name="T8" fmla="*/ 42 w 42"/>
                <a:gd name="T9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94">
                  <a:moveTo>
                    <a:pt x="42" y="91"/>
                  </a:moveTo>
                  <a:lnTo>
                    <a:pt x="42" y="0"/>
                  </a:lnTo>
                  <a:lnTo>
                    <a:pt x="0" y="4"/>
                  </a:lnTo>
                  <a:lnTo>
                    <a:pt x="0" y="94"/>
                  </a:lnTo>
                  <a:lnTo>
                    <a:pt x="42" y="91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7"/>
            <p:cNvSpPr>
              <a:spLocks/>
            </p:cNvSpPr>
            <p:nvPr/>
          </p:nvSpPr>
          <p:spPr bwMode="auto">
            <a:xfrm>
              <a:off x="-2517775" y="4281488"/>
              <a:ext cx="31750" cy="76200"/>
            </a:xfrm>
            <a:custGeom>
              <a:avLst/>
              <a:gdLst>
                <a:gd name="T0" fmla="*/ 40 w 40"/>
                <a:gd name="T1" fmla="*/ 93 h 96"/>
                <a:gd name="T2" fmla="*/ 40 w 40"/>
                <a:gd name="T3" fmla="*/ 0 h 96"/>
                <a:gd name="T4" fmla="*/ 0 w 40"/>
                <a:gd name="T5" fmla="*/ 5 h 96"/>
                <a:gd name="T6" fmla="*/ 0 w 40"/>
                <a:gd name="T7" fmla="*/ 96 h 96"/>
                <a:gd name="T8" fmla="*/ 40 w 40"/>
                <a:gd name="T9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6">
                  <a:moveTo>
                    <a:pt x="40" y="93"/>
                  </a:moveTo>
                  <a:lnTo>
                    <a:pt x="40" y="0"/>
                  </a:lnTo>
                  <a:lnTo>
                    <a:pt x="0" y="5"/>
                  </a:lnTo>
                  <a:lnTo>
                    <a:pt x="0" y="96"/>
                  </a:lnTo>
                  <a:lnTo>
                    <a:pt x="40" y="93"/>
                  </a:lnTo>
                  <a:close/>
                </a:path>
              </a:pathLst>
            </a:custGeom>
            <a:solidFill>
              <a:srgbClr val="07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8"/>
            <p:cNvSpPr>
              <a:spLocks/>
            </p:cNvSpPr>
            <p:nvPr/>
          </p:nvSpPr>
          <p:spPr bwMode="auto">
            <a:xfrm>
              <a:off x="-2154238" y="4667250"/>
              <a:ext cx="26988" cy="60325"/>
            </a:xfrm>
            <a:custGeom>
              <a:avLst/>
              <a:gdLst>
                <a:gd name="T0" fmla="*/ 0 w 32"/>
                <a:gd name="T1" fmla="*/ 75 h 75"/>
                <a:gd name="T2" fmla="*/ 0 w 32"/>
                <a:gd name="T3" fmla="*/ 0 h 75"/>
                <a:gd name="T4" fmla="*/ 32 w 32"/>
                <a:gd name="T5" fmla="*/ 1 h 75"/>
                <a:gd name="T6" fmla="*/ 32 w 32"/>
                <a:gd name="T7" fmla="*/ 75 h 75"/>
                <a:gd name="T8" fmla="*/ 0 w 32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5">
                  <a:moveTo>
                    <a:pt x="0" y="75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32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9"/>
            <p:cNvSpPr>
              <a:spLocks/>
            </p:cNvSpPr>
            <p:nvPr/>
          </p:nvSpPr>
          <p:spPr bwMode="auto">
            <a:xfrm>
              <a:off x="-2227263" y="4665663"/>
              <a:ext cx="25400" cy="61913"/>
            </a:xfrm>
            <a:custGeom>
              <a:avLst/>
              <a:gdLst>
                <a:gd name="T0" fmla="*/ 0 w 32"/>
                <a:gd name="T1" fmla="*/ 79 h 79"/>
                <a:gd name="T2" fmla="*/ 0 w 32"/>
                <a:gd name="T3" fmla="*/ 0 h 79"/>
                <a:gd name="T4" fmla="*/ 32 w 32"/>
                <a:gd name="T5" fmla="*/ 1 h 79"/>
                <a:gd name="T6" fmla="*/ 32 w 32"/>
                <a:gd name="T7" fmla="*/ 79 h 79"/>
                <a:gd name="T8" fmla="*/ 0 w 3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9">
                  <a:moveTo>
                    <a:pt x="0" y="79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32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0"/>
            <p:cNvSpPr>
              <a:spLocks/>
            </p:cNvSpPr>
            <p:nvPr/>
          </p:nvSpPr>
          <p:spPr bwMode="auto">
            <a:xfrm>
              <a:off x="-2301875" y="4662488"/>
              <a:ext cx="26988" cy="65088"/>
            </a:xfrm>
            <a:custGeom>
              <a:avLst/>
              <a:gdLst>
                <a:gd name="T0" fmla="*/ 0 w 33"/>
                <a:gd name="T1" fmla="*/ 81 h 81"/>
                <a:gd name="T2" fmla="*/ 0 w 33"/>
                <a:gd name="T3" fmla="*/ 0 h 81"/>
                <a:gd name="T4" fmla="*/ 33 w 33"/>
                <a:gd name="T5" fmla="*/ 1 h 81"/>
                <a:gd name="T6" fmla="*/ 33 w 33"/>
                <a:gd name="T7" fmla="*/ 81 h 81"/>
                <a:gd name="T8" fmla="*/ 0 w 33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1">
                  <a:moveTo>
                    <a:pt x="0" y="81"/>
                  </a:moveTo>
                  <a:lnTo>
                    <a:pt x="0" y="0"/>
                  </a:lnTo>
                  <a:lnTo>
                    <a:pt x="33" y="1"/>
                  </a:lnTo>
                  <a:lnTo>
                    <a:pt x="33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1"/>
            <p:cNvSpPr>
              <a:spLocks/>
            </p:cNvSpPr>
            <p:nvPr/>
          </p:nvSpPr>
          <p:spPr bwMode="auto">
            <a:xfrm>
              <a:off x="-2154238" y="4564063"/>
              <a:ext cx="26988" cy="60325"/>
            </a:xfrm>
            <a:custGeom>
              <a:avLst/>
              <a:gdLst>
                <a:gd name="T0" fmla="*/ 0 w 32"/>
                <a:gd name="T1" fmla="*/ 75 h 77"/>
                <a:gd name="T2" fmla="*/ 0 w 32"/>
                <a:gd name="T3" fmla="*/ 0 h 77"/>
                <a:gd name="T4" fmla="*/ 32 w 32"/>
                <a:gd name="T5" fmla="*/ 4 h 77"/>
                <a:gd name="T6" fmla="*/ 32 w 32"/>
                <a:gd name="T7" fmla="*/ 77 h 77"/>
                <a:gd name="T8" fmla="*/ 0 w 32"/>
                <a:gd name="T9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7">
                  <a:moveTo>
                    <a:pt x="0" y="75"/>
                  </a:moveTo>
                  <a:lnTo>
                    <a:pt x="0" y="0"/>
                  </a:lnTo>
                  <a:lnTo>
                    <a:pt x="32" y="4"/>
                  </a:lnTo>
                  <a:lnTo>
                    <a:pt x="32" y="77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2"/>
            <p:cNvSpPr>
              <a:spLocks/>
            </p:cNvSpPr>
            <p:nvPr/>
          </p:nvSpPr>
          <p:spPr bwMode="auto">
            <a:xfrm>
              <a:off x="-2227263" y="4557713"/>
              <a:ext cx="25400" cy="61913"/>
            </a:xfrm>
            <a:custGeom>
              <a:avLst/>
              <a:gdLst>
                <a:gd name="T0" fmla="*/ 0 w 32"/>
                <a:gd name="T1" fmla="*/ 79 h 80"/>
                <a:gd name="T2" fmla="*/ 0 w 32"/>
                <a:gd name="T3" fmla="*/ 0 h 80"/>
                <a:gd name="T4" fmla="*/ 32 w 32"/>
                <a:gd name="T5" fmla="*/ 4 h 80"/>
                <a:gd name="T6" fmla="*/ 32 w 32"/>
                <a:gd name="T7" fmla="*/ 80 h 80"/>
                <a:gd name="T8" fmla="*/ 0 w 32"/>
                <a:gd name="T9" fmla="*/ 7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0">
                  <a:moveTo>
                    <a:pt x="0" y="79"/>
                  </a:moveTo>
                  <a:lnTo>
                    <a:pt x="0" y="0"/>
                  </a:lnTo>
                  <a:lnTo>
                    <a:pt x="32" y="4"/>
                  </a:lnTo>
                  <a:lnTo>
                    <a:pt x="32" y="8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3"/>
            <p:cNvSpPr>
              <a:spLocks/>
            </p:cNvSpPr>
            <p:nvPr/>
          </p:nvSpPr>
          <p:spPr bwMode="auto">
            <a:xfrm>
              <a:off x="-2301875" y="4549775"/>
              <a:ext cx="26988" cy="66675"/>
            </a:xfrm>
            <a:custGeom>
              <a:avLst/>
              <a:gdLst>
                <a:gd name="T0" fmla="*/ 0 w 33"/>
                <a:gd name="T1" fmla="*/ 82 h 84"/>
                <a:gd name="T2" fmla="*/ 0 w 33"/>
                <a:gd name="T3" fmla="*/ 0 h 84"/>
                <a:gd name="T4" fmla="*/ 33 w 33"/>
                <a:gd name="T5" fmla="*/ 3 h 84"/>
                <a:gd name="T6" fmla="*/ 33 w 33"/>
                <a:gd name="T7" fmla="*/ 84 h 84"/>
                <a:gd name="T8" fmla="*/ 0 w 33"/>
                <a:gd name="T9" fmla="*/ 8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4">
                  <a:moveTo>
                    <a:pt x="0" y="82"/>
                  </a:moveTo>
                  <a:lnTo>
                    <a:pt x="0" y="0"/>
                  </a:lnTo>
                  <a:lnTo>
                    <a:pt x="33" y="3"/>
                  </a:lnTo>
                  <a:lnTo>
                    <a:pt x="33" y="8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4"/>
            <p:cNvSpPr>
              <a:spLocks/>
            </p:cNvSpPr>
            <p:nvPr/>
          </p:nvSpPr>
          <p:spPr bwMode="auto">
            <a:xfrm>
              <a:off x="-2154238" y="4459288"/>
              <a:ext cx="26988" cy="63500"/>
            </a:xfrm>
            <a:custGeom>
              <a:avLst/>
              <a:gdLst>
                <a:gd name="T0" fmla="*/ 0 w 32"/>
                <a:gd name="T1" fmla="*/ 75 h 79"/>
                <a:gd name="T2" fmla="*/ 0 w 32"/>
                <a:gd name="T3" fmla="*/ 0 h 79"/>
                <a:gd name="T4" fmla="*/ 32 w 32"/>
                <a:gd name="T5" fmla="*/ 4 h 79"/>
                <a:gd name="T6" fmla="*/ 32 w 32"/>
                <a:gd name="T7" fmla="*/ 79 h 79"/>
                <a:gd name="T8" fmla="*/ 0 w 32"/>
                <a:gd name="T9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9">
                  <a:moveTo>
                    <a:pt x="0" y="75"/>
                  </a:moveTo>
                  <a:lnTo>
                    <a:pt x="0" y="0"/>
                  </a:lnTo>
                  <a:lnTo>
                    <a:pt x="32" y="4"/>
                  </a:lnTo>
                  <a:lnTo>
                    <a:pt x="32" y="7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5"/>
            <p:cNvSpPr>
              <a:spLocks/>
            </p:cNvSpPr>
            <p:nvPr/>
          </p:nvSpPr>
          <p:spPr bwMode="auto">
            <a:xfrm>
              <a:off x="-2227263" y="4448175"/>
              <a:ext cx="25400" cy="65088"/>
            </a:xfrm>
            <a:custGeom>
              <a:avLst/>
              <a:gdLst>
                <a:gd name="T0" fmla="*/ 0 w 32"/>
                <a:gd name="T1" fmla="*/ 78 h 82"/>
                <a:gd name="T2" fmla="*/ 0 w 32"/>
                <a:gd name="T3" fmla="*/ 0 h 82"/>
                <a:gd name="T4" fmla="*/ 32 w 32"/>
                <a:gd name="T5" fmla="*/ 5 h 82"/>
                <a:gd name="T6" fmla="*/ 32 w 32"/>
                <a:gd name="T7" fmla="*/ 82 h 82"/>
                <a:gd name="T8" fmla="*/ 0 w 32"/>
                <a:gd name="T9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2">
                  <a:moveTo>
                    <a:pt x="0" y="78"/>
                  </a:moveTo>
                  <a:lnTo>
                    <a:pt x="0" y="0"/>
                  </a:lnTo>
                  <a:lnTo>
                    <a:pt x="32" y="5"/>
                  </a:lnTo>
                  <a:lnTo>
                    <a:pt x="32" y="82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6"/>
            <p:cNvSpPr>
              <a:spLocks/>
            </p:cNvSpPr>
            <p:nvPr/>
          </p:nvSpPr>
          <p:spPr bwMode="auto">
            <a:xfrm>
              <a:off x="-2301875" y="4437063"/>
              <a:ext cx="26988" cy="68263"/>
            </a:xfrm>
            <a:custGeom>
              <a:avLst/>
              <a:gdLst>
                <a:gd name="T0" fmla="*/ 0 w 33"/>
                <a:gd name="T1" fmla="*/ 81 h 86"/>
                <a:gd name="T2" fmla="*/ 0 w 33"/>
                <a:gd name="T3" fmla="*/ 0 h 86"/>
                <a:gd name="T4" fmla="*/ 33 w 33"/>
                <a:gd name="T5" fmla="*/ 5 h 86"/>
                <a:gd name="T6" fmla="*/ 33 w 33"/>
                <a:gd name="T7" fmla="*/ 86 h 86"/>
                <a:gd name="T8" fmla="*/ 0 w 33"/>
                <a:gd name="T9" fmla="*/ 8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6">
                  <a:moveTo>
                    <a:pt x="0" y="81"/>
                  </a:moveTo>
                  <a:lnTo>
                    <a:pt x="0" y="0"/>
                  </a:lnTo>
                  <a:lnTo>
                    <a:pt x="33" y="5"/>
                  </a:lnTo>
                  <a:lnTo>
                    <a:pt x="33" y="86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7"/>
            <p:cNvSpPr>
              <a:spLocks/>
            </p:cNvSpPr>
            <p:nvPr/>
          </p:nvSpPr>
          <p:spPr bwMode="auto">
            <a:xfrm>
              <a:off x="-2154238" y="4354513"/>
              <a:ext cx="26988" cy="65088"/>
            </a:xfrm>
            <a:custGeom>
              <a:avLst/>
              <a:gdLst>
                <a:gd name="T0" fmla="*/ 0 w 32"/>
                <a:gd name="T1" fmla="*/ 76 h 80"/>
                <a:gd name="T2" fmla="*/ 0 w 32"/>
                <a:gd name="T3" fmla="*/ 0 h 80"/>
                <a:gd name="T4" fmla="*/ 32 w 32"/>
                <a:gd name="T5" fmla="*/ 6 h 80"/>
                <a:gd name="T6" fmla="*/ 32 w 32"/>
                <a:gd name="T7" fmla="*/ 80 h 80"/>
                <a:gd name="T8" fmla="*/ 0 w 32"/>
                <a:gd name="T9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0">
                  <a:moveTo>
                    <a:pt x="0" y="76"/>
                  </a:moveTo>
                  <a:lnTo>
                    <a:pt x="0" y="0"/>
                  </a:lnTo>
                  <a:lnTo>
                    <a:pt x="32" y="6"/>
                  </a:lnTo>
                  <a:lnTo>
                    <a:pt x="32" y="8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8"/>
            <p:cNvSpPr>
              <a:spLocks/>
            </p:cNvSpPr>
            <p:nvPr/>
          </p:nvSpPr>
          <p:spPr bwMode="auto">
            <a:xfrm>
              <a:off x="-2227263" y="4340225"/>
              <a:ext cx="25400" cy="66675"/>
            </a:xfrm>
            <a:custGeom>
              <a:avLst/>
              <a:gdLst>
                <a:gd name="T0" fmla="*/ 0 w 32"/>
                <a:gd name="T1" fmla="*/ 77 h 83"/>
                <a:gd name="T2" fmla="*/ 0 w 32"/>
                <a:gd name="T3" fmla="*/ 0 h 83"/>
                <a:gd name="T4" fmla="*/ 32 w 32"/>
                <a:gd name="T5" fmla="*/ 7 h 83"/>
                <a:gd name="T6" fmla="*/ 32 w 32"/>
                <a:gd name="T7" fmla="*/ 83 h 83"/>
                <a:gd name="T8" fmla="*/ 0 w 32"/>
                <a:gd name="T9" fmla="*/ 7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3">
                  <a:moveTo>
                    <a:pt x="0" y="77"/>
                  </a:moveTo>
                  <a:lnTo>
                    <a:pt x="0" y="0"/>
                  </a:lnTo>
                  <a:lnTo>
                    <a:pt x="32" y="7"/>
                  </a:lnTo>
                  <a:lnTo>
                    <a:pt x="32" y="83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9"/>
            <p:cNvSpPr>
              <a:spLocks/>
            </p:cNvSpPr>
            <p:nvPr/>
          </p:nvSpPr>
          <p:spPr bwMode="auto">
            <a:xfrm>
              <a:off x="-2301875" y="4324350"/>
              <a:ext cx="26988" cy="68263"/>
            </a:xfrm>
            <a:custGeom>
              <a:avLst/>
              <a:gdLst>
                <a:gd name="T0" fmla="*/ 0 w 33"/>
                <a:gd name="T1" fmla="*/ 82 h 88"/>
                <a:gd name="T2" fmla="*/ 0 w 33"/>
                <a:gd name="T3" fmla="*/ 0 h 88"/>
                <a:gd name="T4" fmla="*/ 33 w 33"/>
                <a:gd name="T5" fmla="*/ 8 h 88"/>
                <a:gd name="T6" fmla="*/ 33 w 33"/>
                <a:gd name="T7" fmla="*/ 88 h 88"/>
                <a:gd name="T8" fmla="*/ 0 w 33"/>
                <a:gd name="T9" fmla="*/ 8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88">
                  <a:moveTo>
                    <a:pt x="0" y="82"/>
                  </a:moveTo>
                  <a:lnTo>
                    <a:pt x="0" y="0"/>
                  </a:lnTo>
                  <a:lnTo>
                    <a:pt x="33" y="8"/>
                  </a:lnTo>
                  <a:lnTo>
                    <a:pt x="33" y="8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1046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5539</TotalTime>
  <Words>1365</Words>
  <Application>Microsoft Office PowerPoint</Application>
  <PresentationFormat>On-screen Show (4:3)</PresentationFormat>
  <Paragraphs>221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Arial Narrow</vt:lpstr>
      <vt:lpstr>Franklin Gothic Book</vt:lpstr>
      <vt:lpstr>Garamond</vt:lpstr>
      <vt:lpstr>Wingdings 2</vt:lpstr>
      <vt:lpstr>Wingdings</vt:lpstr>
      <vt:lpstr>FunctionLH</vt:lpstr>
      <vt:lpstr>Segoe Script</vt:lpstr>
      <vt:lpstr>Arabic Typesetting</vt:lpstr>
      <vt:lpstr>Technic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Avoid the Worst Case Scenario</vt:lpstr>
      <vt:lpstr>PowerPoint Presentation</vt:lpstr>
      <vt:lpstr>Transcendant Facts Make Bad Documents Irrelevant</vt:lpstr>
      <vt:lpstr>Testing Explanations</vt:lpstr>
      <vt:lpstr> </vt:lpstr>
      <vt:lpstr>PowerPoint Presentation</vt:lpstr>
      <vt:lpstr>Bad Document Cases Are Hard. Good Counsel is Crucial.</vt:lpstr>
    </vt:vector>
  </TitlesOfParts>
  <Company>Wilson Fulkerson LLP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Greta Gieseke</dc:creator>
  <cp:lastModifiedBy>Sandy D. Torres</cp:lastModifiedBy>
  <cp:revision>275</cp:revision>
  <cp:lastPrinted>2012-11-21T14:54:00Z</cp:lastPrinted>
  <dcterms:created xsi:type="dcterms:W3CDTF">2009-08-03T19:44:37Z</dcterms:created>
  <dcterms:modified xsi:type="dcterms:W3CDTF">2013-09-06T16:26:45Z</dcterms:modified>
</cp:coreProperties>
</file>